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66" r:id="rId5"/>
    <p:sldId id="367" r:id="rId6"/>
    <p:sldId id="264" r:id="rId7"/>
    <p:sldId id="380" r:id="rId8"/>
    <p:sldId id="338" r:id="rId9"/>
    <p:sldId id="545" r:id="rId10"/>
    <p:sldId id="877" r:id="rId11"/>
    <p:sldId id="410" r:id="rId12"/>
    <p:sldId id="523" r:id="rId13"/>
    <p:sldId id="524" r:id="rId14"/>
    <p:sldId id="516" r:id="rId15"/>
    <p:sldId id="360" r:id="rId16"/>
    <p:sldId id="878" r:id="rId17"/>
    <p:sldId id="879" r:id="rId18"/>
    <p:sldId id="880" r:id="rId19"/>
    <p:sldId id="273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2">
          <p15:clr>
            <a:srgbClr val="A4A3A4"/>
          </p15:clr>
        </p15:guide>
        <p15:guide id="2" orient="horz" pos="2685">
          <p15:clr>
            <a:srgbClr val="A4A3A4"/>
          </p15:clr>
        </p15:guide>
        <p15:guide id="3" pos="2879">
          <p15:clr>
            <a:srgbClr val="A4A3A4"/>
          </p15:clr>
        </p15:guide>
        <p15:guide id="4" pos="3027">
          <p15:clr>
            <a:srgbClr val="A4A3A4"/>
          </p15:clr>
        </p15:guide>
        <p15:guide id="5" pos="5533">
          <p15:clr>
            <a:srgbClr val="A4A3A4"/>
          </p15:clr>
        </p15:guide>
        <p15:guide id="6" pos="2733">
          <p15:clr>
            <a:srgbClr val="A4A3A4"/>
          </p15:clr>
        </p15:guide>
        <p15:guide id="7" pos="2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1CE"/>
    <a:srgbClr val="FF008C"/>
    <a:srgbClr val="3A7013"/>
    <a:srgbClr val="E49B13"/>
    <a:srgbClr val="0ACEE8"/>
    <a:srgbClr val="9E0017"/>
    <a:srgbClr val="001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26" autoAdjust="0"/>
    <p:restoredTop sz="89608" autoAdjust="0"/>
  </p:normalViewPr>
  <p:slideViewPr>
    <p:cSldViewPr snapToGrid="0" showGuides="1">
      <p:cViewPr varScale="1">
        <p:scale>
          <a:sx n="111" d="100"/>
          <a:sy n="111" d="100"/>
        </p:scale>
        <p:origin x="76" y="100"/>
      </p:cViewPr>
      <p:guideLst>
        <p:guide orient="horz" pos="752"/>
        <p:guide orient="horz" pos="2685"/>
        <p:guide pos="2879"/>
        <p:guide pos="3027"/>
        <p:guide pos="5533"/>
        <p:guide pos="2733"/>
        <p:guide pos="228"/>
      </p:guideLst>
    </p:cSldViewPr>
  </p:slideViewPr>
  <p:outlineViewPr>
    <p:cViewPr>
      <p:scale>
        <a:sx n="33" d="100"/>
        <a:sy n="33" d="100"/>
      </p:scale>
      <p:origin x="0" y="-132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Hicks" userId="191ca9f2-f855-4bf4-b7e5-aae90dae1ad2" providerId="ADAL" clId="{DC48E09D-5A1E-4A6D-8C63-6ECDDAF2DA70}"/>
    <pc:docChg chg="undo custSel addSld delSld modSld sldOrd">
      <pc:chgData name="Kirsty Hicks" userId="191ca9f2-f855-4bf4-b7e5-aae90dae1ad2" providerId="ADAL" clId="{DC48E09D-5A1E-4A6D-8C63-6ECDDAF2DA70}" dt="2020-06-01T18:36:21.995" v="1099"/>
      <pc:docMkLst>
        <pc:docMk/>
      </pc:docMkLst>
      <pc:sldChg chg="modSp">
        <pc:chgData name="Kirsty Hicks" userId="191ca9f2-f855-4bf4-b7e5-aae90dae1ad2" providerId="ADAL" clId="{DC48E09D-5A1E-4A6D-8C63-6ECDDAF2DA70}" dt="2020-06-01T18:10:32.307" v="740" actId="20577"/>
        <pc:sldMkLst>
          <pc:docMk/>
          <pc:sldMk cId="3308937575" sldId="264"/>
        </pc:sldMkLst>
        <pc:spChg chg="mod">
          <ac:chgData name="Kirsty Hicks" userId="191ca9f2-f855-4bf4-b7e5-aae90dae1ad2" providerId="ADAL" clId="{DC48E09D-5A1E-4A6D-8C63-6ECDDAF2DA70}" dt="2020-06-01T18:10:32.307" v="740" actId="20577"/>
          <ac:spMkLst>
            <pc:docMk/>
            <pc:sldMk cId="3308937575" sldId="264"/>
            <ac:spMk id="2" creationId="{00000000-0000-0000-0000-000000000000}"/>
          </ac:spMkLst>
        </pc:spChg>
        <pc:spChg chg="mod">
          <ac:chgData name="Kirsty Hicks" userId="191ca9f2-f855-4bf4-b7e5-aae90dae1ad2" providerId="ADAL" clId="{DC48E09D-5A1E-4A6D-8C63-6ECDDAF2DA70}" dt="2020-06-01T16:16:43.563" v="210" actId="12"/>
          <ac:spMkLst>
            <pc:docMk/>
            <pc:sldMk cId="3308937575" sldId="264"/>
            <ac:spMk id="30" creationId="{00000000-0000-0000-0000-000000000000}"/>
          </ac:spMkLst>
        </pc:spChg>
        <pc:picChg chg="mod">
          <ac:chgData name="Kirsty Hicks" userId="191ca9f2-f855-4bf4-b7e5-aae90dae1ad2" providerId="ADAL" clId="{DC48E09D-5A1E-4A6D-8C63-6ECDDAF2DA70}" dt="2020-06-01T15:45:53.113" v="144" actId="14100"/>
          <ac:picMkLst>
            <pc:docMk/>
            <pc:sldMk cId="3308937575" sldId="264"/>
            <ac:picMk id="8" creationId="{EE740D5D-3195-4DF6-8754-5EB1C3D98049}"/>
          </ac:picMkLst>
        </pc:picChg>
      </pc:sldChg>
      <pc:sldChg chg="addSp delSp modSp">
        <pc:chgData name="Kirsty Hicks" userId="191ca9f2-f855-4bf4-b7e5-aae90dae1ad2" providerId="ADAL" clId="{DC48E09D-5A1E-4A6D-8C63-6ECDDAF2DA70}" dt="2020-06-01T18:20:44.538" v="875" actId="20577"/>
        <pc:sldMkLst>
          <pc:docMk/>
          <pc:sldMk cId="0" sldId="338"/>
        </pc:sldMkLst>
        <pc:spChg chg="mod">
          <ac:chgData name="Kirsty Hicks" userId="191ca9f2-f855-4bf4-b7e5-aae90dae1ad2" providerId="ADAL" clId="{DC48E09D-5A1E-4A6D-8C63-6ECDDAF2DA70}" dt="2020-06-01T18:20:44.538" v="875" actId="20577"/>
          <ac:spMkLst>
            <pc:docMk/>
            <pc:sldMk cId="0" sldId="338"/>
            <ac:spMk id="144" creationId="{041CD82D-6932-4D4C-A2BE-2296162D64AD}"/>
          </ac:spMkLst>
        </pc:spChg>
        <pc:grpChg chg="mod">
          <ac:chgData name="Kirsty Hicks" userId="191ca9f2-f855-4bf4-b7e5-aae90dae1ad2" providerId="ADAL" clId="{DC48E09D-5A1E-4A6D-8C63-6ECDDAF2DA70}" dt="2020-06-01T15:16:55.162" v="138" actId="1076"/>
          <ac:grpSpMkLst>
            <pc:docMk/>
            <pc:sldMk cId="0" sldId="338"/>
            <ac:grpSpMk id="9" creationId="{00000000-0000-0000-0000-000000000000}"/>
          </ac:grpSpMkLst>
        </pc:grpChg>
        <pc:grpChg chg="mod">
          <ac:chgData name="Kirsty Hicks" userId="191ca9f2-f855-4bf4-b7e5-aae90dae1ad2" providerId="ADAL" clId="{DC48E09D-5A1E-4A6D-8C63-6ECDDAF2DA70}" dt="2020-06-01T15:13:38.035" v="134" actId="1076"/>
          <ac:grpSpMkLst>
            <pc:docMk/>
            <pc:sldMk cId="0" sldId="338"/>
            <ac:grpSpMk id="98" creationId="{00000000-0000-0000-0000-000000000000}"/>
          </ac:grpSpMkLst>
        </pc:grpChg>
        <pc:grpChg chg="add del">
          <ac:chgData name="Kirsty Hicks" userId="191ca9f2-f855-4bf4-b7e5-aae90dae1ad2" providerId="ADAL" clId="{DC48E09D-5A1E-4A6D-8C63-6ECDDAF2DA70}" dt="2020-06-01T15:12:53.553" v="125"/>
          <ac:grpSpMkLst>
            <pc:docMk/>
            <pc:sldMk cId="0" sldId="338"/>
            <ac:grpSpMk id="140" creationId="{00000000-0000-0000-0000-000000000000}"/>
          </ac:grpSpMkLst>
        </pc:grpChg>
        <pc:picChg chg="mod">
          <ac:chgData name="Kirsty Hicks" userId="191ca9f2-f855-4bf4-b7e5-aae90dae1ad2" providerId="ADAL" clId="{DC48E09D-5A1E-4A6D-8C63-6ECDDAF2DA70}" dt="2020-06-01T18:11:32.662" v="742" actId="1076"/>
          <ac:picMkLst>
            <pc:docMk/>
            <pc:sldMk cId="0" sldId="338"/>
            <ac:picMk id="101" creationId="{00000000-0000-0000-0000-000000000000}"/>
          </ac:picMkLst>
        </pc:picChg>
      </pc:sldChg>
      <pc:sldChg chg="addSp modSp ord">
        <pc:chgData name="Kirsty Hicks" userId="191ca9f2-f855-4bf4-b7e5-aae90dae1ad2" providerId="ADAL" clId="{DC48E09D-5A1E-4A6D-8C63-6ECDDAF2DA70}" dt="2020-06-01T18:16:38.461" v="831"/>
        <pc:sldMkLst>
          <pc:docMk/>
          <pc:sldMk cId="3389889668" sldId="360"/>
        </pc:sldMkLst>
        <pc:picChg chg="add mod">
          <ac:chgData name="Kirsty Hicks" userId="191ca9f2-f855-4bf4-b7e5-aae90dae1ad2" providerId="ADAL" clId="{DC48E09D-5A1E-4A6D-8C63-6ECDDAF2DA70}" dt="2020-06-01T15:12:47.432" v="124" actId="1076"/>
          <ac:picMkLst>
            <pc:docMk/>
            <pc:sldMk cId="3389889668" sldId="360"/>
            <ac:picMk id="6" creationId="{EE4F8EDC-1A93-4F41-8C71-D3DCD91761A4}"/>
          </ac:picMkLst>
        </pc:picChg>
      </pc:sldChg>
      <pc:sldChg chg="modSp">
        <pc:chgData name="Kirsty Hicks" userId="191ca9f2-f855-4bf4-b7e5-aae90dae1ad2" providerId="ADAL" clId="{DC48E09D-5A1E-4A6D-8C63-6ECDDAF2DA70}" dt="2020-06-01T14:58:29.364" v="54" actId="20577"/>
        <pc:sldMkLst>
          <pc:docMk/>
          <pc:sldMk cId="2727612157" sldId="367"/>
        </pc:sldMkLst>
        <pc:spChg chg="mod">
          <ac:chgData name="Kirsty Hicks" userId="191ca9f2-f855-4bf4-b7e5-aae90dae1ad2" providerId="ADAL" clId="{DC48E09D-5A1E-4A6D-8C63-6ECDDAF2DA70}" dt="2020-06-01T14:58:29.364" v="54" actId="20577"/>
          <ac:spMkLst>
            <pc:docMk/>
            <pc:sldMk cId="2727612157" sldId="367"/>
            <ac:spMk id="6" creationId="{00000000-0000-0000-0000-000000000000}"/>
          </ac:spMkLst>
        </pc:spChg>
      </pc:sldChg>
      <pc:sldChg chg="modSp modAnim">
        <pc:chgData name="Kirsty Hicks" userId="191ca9f2-f855-4bf4-b7e5-aae90dae1ad2" providerId="ADAL" clId="{DC48E09D-5A1E-4A6D-8C63-6ECDDAF2DA70}" dt="2020-06-01T17:55:02.200" v="295" actId="207"/>
        <pc:sldMkLst>
          <pc:docMk/>
          <pc:sldMk cId="4050317559" sldId="380"/>
        </pc:sldMkLst>
        <pc:spChg chg="mod">
          <ac:chgData name="Kirsty Hicks" userId="191ca9f2-f855-4bf4-b7e5-aae90dae1ad2" providerId="ADAL" clId="{DC48E09D-5A1E-4A6D-8C63-6ECDDAF2DA70}" dt="2020-06-01T17:55:02.200" v="295" actId="207"/>
          <ac:spMkLst>
            <pc:docMk/>
            <pc:sldMk cId="4050317559" sldId="380"/>
            <ac:spMk id="3" creationId="{37959E87-8C10-437E-9BDA-F8AA0B0F9283}"/>
          </ac:spMkLst>
        </pc:spChg>
      </pc:sldChg>
      <pc:sldChg chg="delSp del">
        <pc:chgData name="Kirsty Hicks" userId="191ca9f2-f855-4bf4-b7e5-aae90dae1ad2" providerId="ADAL" clId="{DC48E09D-5A1E-4A6D-8C63-6ECDDAF2DA70}" dt="2020-06-01T15:46:27.607" v="147" actId="2696"/>
        <pc:sldMkLst>
          <pc:docMk/>
          <pc:sldMk cId="3495642721" sldId="392"/>
        </pc:sldMkLst>
        <pc:grpChg chg="del">
          <ac:chgData name="Kirsty Hicks" userId="191ca9f2-f855-4bf4-b7e5-aae90dae1ad2" providerId="ADAL" clId="{DC48E09D-5A1E-4A6D-8C63-6ECDDAF2DA70}" dt="2020-06-01T15:17:56.941" v="141"/>
          <ac:grpSpMkLst>
            <pc:docMk/>
            <pc:sldMk cId="3495642721" sldId="392"/>
            <ac:grpSpMk id="72" creationId="{72B2B3D0-68F4-41C3-840E-47FE8F93DA7C}"/>
          </ac:grpSpMkLst>
        </pc:grpChg>
        <pc:picChg chg="del">
          <ac:chgData name="Kirsty Hicks" userId="191ca9f2-f855-4bf4-b7e5-aae90dae1ad2" providerId="ADAL" clId="{DC48E09D-5A1E-4A6D-8C63-6ECDDAF2DA70}" dt="2020-06-01T15:09:57.942" v="76"/>
          <ac:picMkLst>
            <pc:docMk/>
            <pc:sldMk cId="3495642721" sldId="392"/>
            <ac:picMk id="76" creationId="{506ED52D-BFEF-42D4-9226-65132479A160}"/>
          </ac:picMkLst>
        </pc:picChg>
      </pc:sldChg>
      <pc:sldChg chg="del">
        <pc:chgData name="Kirsty Hicks" userId="191ca9f2-f855-4bf4-b7e5-aae90dae1ad2" providerId="ADAL" clId="{DC48E09D-5A1E-4A6D-8C63-6ECDDAF2DA70}" dt="2020-06-01T18:05:01.587" v="677" actId="2696"/>
        <pc:sldMkLst>
          <pc:docMk/>
          <pc:sldMk cId="944513499" sldId="393"/>
        </pc:sldMkLst>
      </pc:sldChg>
      <pc:sldChg chg="del">
        <pc:chgData name="Kirsty Hicks" userId="191ca9f2-f855-4bf4-b7e5-aae90dae1ad2" providerId="ADAL" clId="{DC48E09D-5A1E-4A6D-8C63-6ECDDAF2DA70}" dt="2020-06-01T18:05:05.180" v="678" actId="2696"/>
        <pc:sldMkLst>
          <pc:docMk/>
          <pc:sldMk cId="1572125100" sldId="394"/>
        </pc:sldMkLst>
      </pc:sldChg>
      <pc:sldChg chg="del">
        <pc:chgData name="Kirsty Hicks" userId="191ca9f2-f855-4bf4-b7e5-aae90dae1ad2" providerId="ADAL" clId="{DC48E09D-5A1E-4A6D-8C63-6ECDDAF2DA70}" dt="2020-06-01T18:03:28.272" v="546" actId="2696"/>
        <pc:sldMkLst>
          <pc:docMk/>
          <pc:sldMk cId="62097700" sldId="400"/>
        </pc:sldMkLst>
      </pc:sldChg>
      <pc:sldChg chg="del">
        <pc:chgData name="Kirsty Hicks" userId="191ca9f2-f855-4bf4-b7e5-aae90dae1ad2" providerId="ADAL" clId="{DC48E09D-5A1E-4A6D-8C63-6ECDDAF2DA70}" dt="2020-06-01T18:05:09.560" v="679" actId="2696"/>
        <pc:sldMkLst>
          <pc:docMk/>
          <pc:sldMk cId="1254884698" sldId="402"/>
        </pc:sldMkLst>
      </pc:sldChg>
      <pc:sldChg chg="modSp ord">
        <pc:chgData name="Kirsty Hicks" userId="191ca9f2-f855-4bf4-b7e5-aae90dae1ad2" providerId="ADAL" clId="{DC48E09D-5A1E-4A6D-8C63-6ECDDAF2DA70}" dt="2020-06-01T18:13:47.097" v="830"/>
        <pc:sldMkLst>
          <pc:docMk/>
          <pc:sldMk cId="1864568058" sldId="410"/>
        </pc:sldMkLst>
        <pc:spChg chg="mod">
          <ac:chgData name="Kirsty Hicks" userId="191ca9f2-f855-4bf4-b7e5-aae90dae1ad2" providerId="ADAL" clId="{DC48E09D-5A1E-4A6D-8C63-6ECDDAF2DA70}" dt="2020-06-01T18:12:53.666" v="811" actId="5793"/>
          <ac:spMkLst>
            <pc:docMk/>
            <pc:sldMk cId="1864568058" sldId="410"/>
            <ac:spMk id="10" creationId="{145B7D4D-94FA-4A7C-B57A-CC120197AF29}"/>
          </ac:spMkLst>
        </pc:spChg>
      </pc:sldChg>
      <pc:sldChg chg="del">
        <pc:chgData name="Kirsty Hicks" userId="191ca9f2-f855-4bf4-b7e5-aae90dae1ad2" providerId="ADAL" clId="{DC48E09D-5A1E-4A6D-8C63-6ECDDAF2DA70}" dt="2020-06-01T18:03:30.617" v="547" actId="2696"/>
        <pc:sldMkLst>
          <pc:docMk/>
          <pc:sldMk cId="2220837246" sldId="417"/>
        </pc:sldMkLst>
      </pc:sldChg>
      <pc:sldChg chg="addSp delSp modSp">
        <pc:chgData name="Kirsty Hicks" userId="191ca9f2-f855-4bf4-b7e5-aae90dae1ad2" providerId="ADAL" clId="{DC48E09D-5A1E-4A6D-8C63-6ECDDAF2DA70}" dt="2020-06-01T18:17:10.441" v="838" actId="6549"/>
        <pc:sldMkLst>
          <pc:docMk/>
          <pc:sldMk cId="3995620543" sldId="516"/>
        </pc:sldMkLst>
        <pc:spChg chg="add del mod">
          <ac:chgData name="Kirsty Hicks" userId="191ca9f2-f855-4bf4-b7e5-aae90dae1ad2" providerId="ADAL" clId="{DC48E09D-5A1E-4A6D-8C63-6ECDDAF2DA70}" dt="2020-06-01T18:01:48.031" v="451" actId="478"/>
          <ac:spMkLst>
            <pc:docMk/>
            <pc:sldMk cId="3995620543" sldId="516"/>
            <ac:spMk id="3" creationId="{506C6001-06FB-42EE-8436-7E4A8ECDEF51}"/>
          </ac:spMkLst>
        </pc:spChg>
        <pc:spChg chg="del">
          <ac:chgData name="Kirsty Hicks" userId="191ca9f2-f855-4bf4-b7e5-aae90dae1ad2" providerId="ADAL" clId="{DC48E09D-5A1E-4A6D-8C63-6ECDDAF2DA70}" dt="2020-06-01T18:01:45.795" v="450" actId="478"/>
          <ac:spMkLst>
            <pc:docMk/>
            <pc:sldMk cId="3995620543" sldId="516"/>
            <ac:spMk id="12" creationId="{FA95E845-E82E-4708-AE6B-20FA479F58DC}"/>
          </ac:spMkLst>
        </pc:spChg>
        <pc:spChg chg="mod">
          <ac:chgData name="Kirsty Hicks" userId="191ca9f2-f855-4bf4-b7e5-aae90dae1ad2" providerId="ADAL" clId="{DC48E09D-5A1E-4A6D-8C63-6ECDDAF2DA70}" dt="2020-06-01T18:17:10.441" v="838" actId="6549"/>
          <ac:spMkLst>
            <pc:docMk/>
            <pc:sldMk cId="3995620543" sldId="516"/>
            <ac:spMk id="25" creationId="{9D638F3C-1F21-485E-9957-5CCB645858B3}"/>
          </ac:spMkLst>
        </pc:spChg>
        <pc:spChg chg="del">
          <ac:chgData name="Kirsty Hicks" userId="191ca9f2-f855-4bf4-b7e5-aae90dae1ad2" providerId="ADAL" clId="{DC48E09D-5A1E-4A6D-8C63-6ECDDAF2DA70}" dt="2020-06-01T18:02:51.498" v="461" actId="478"/>
          <ac:spMkLst>
            <pc:docMk/>
            <pc:sldMk cId="3995620543" sldId="516"/>
            <ac:spMk id="40" creationId="{61C72269-B04B-4F60-84B0-53D23B6CAB0D}"/>
          </ac:spMkLst>
        </pc:spChg>
      </pc:sldChg>
      <pc:sldChg chg="addSp modSp">
        <pc:chgData name="Kirsty Hicks" userId="191ca9f2-f855-4bf4-b7e5-aae90dae1ad2" providerId="ADAL" clId="{DC48E09D-5A1E-4A6D-8C63-6ECDDAF2DA70}" dt="2020-06-01T18:00:05.052" v="448" actId="6549"/>
        <pc:sldMkLst>
          <pc:docMk/>
          <pc:sldMk cId="508655620" sldId="523"/>
        </pc:sldMkLst>
        <pc:spChg chg="mod">
          <ac:chgData name="Kirsty Hicks" userId="191ca9f2-f855-4bf4-b7e5-aae90dae1ad2" providerId="ADAL" clId="{DC48E09D-5A1E-4A6D-8C63-6ECDDAF2DA70}" dt="2020-06-01T18:00:05.052" v="448" actId="6549"/>
          <ac:spMkLst>
            <pc:docMk/>
            <pc:sldMk cId="508655620" sldId="523"/>
            <ac:spMk id="3" creationId="{00000000-0000-0000-0000-000000000000}"/>
          </ac:spMkLst>
        </pc:spChg>
        <pc:picChg chg="add mod">
          <ac:chgData name="Kirsty Hicks" userId="191ca9f2-f855-4bf4-b7e5-aae90dae1ad2" providerId="ADAL" clId="{DC48E09D-5A1E-4A6D-8C63-6ECDDAF2DA70}" dt="2020-06-01T15:13:06.238" v="129" actId="1076"/>
          <ac:picMkLst>
            <pc:docMk/>
            <pc:sldMk cId="508655620" sldId="523"/>
            <ac:picMk id="5" creationId="{815CA04B-A76B-4B5B-A822-09F76D5DDE7E}"/>
          </ac:picMkLst>
        </pc:picChg>
      </pc:sldChg>
      <pc:sldChg chg="addSp modSp">
        <pc:chgData name="Kirsty Hicks" userId="191ca9f2-f855-4bf4-b7e5-aae90dae1ad2" providerId="ADAL" clId="{DC48E09D-5A1E-4A6D-8C63-6ECDDAF2DA70}" dt="2020-06-01T16:18:13.803" v="259" actId="20577"/>
        <pc:sldMkLst>
          <pc:docMk/>
          <pc:sldMk cId="2738273309" sldId="524"/>
        </pc:sldMkLst>
        <pc:spChg chg="mod">
          <ac:chgData name="Kirsty Hicks" userId="191ca9f2-f855-4bf4-b7e5-aae90dae1ad2" providerId="ADAL" clId="{DC48E09D-5A1E-4A6D-8C63-6ECDDAF2DA70}" dt="2020-06-01T16:18:13.803" v="259" actId="20577"/>
          <ac:spMkLst>
            <pc:docMk/>
            <pc:sldMk cId="2738273309" sldId="524"/>
            <ac:spMk id="3" creationId="{00000000-0000-0000-0000-000000000000}"/>
          </ac:spMkLst>
        </pc:spChg>
        <pc:grpChg chg="add mod">
          <ac:chgData name="Kirsty Hicks" userId="191ca9f2-f855-4bf4-b7e5-aae90dae1ad2" providerId="ADAL" clId="{DC48E09D-5A1E-4A6D-8C63-6ECDDAF2DA70}" dt="2020-06-01T15:18:20.704" v="143" actId="1076"/>
          <ac:grpSpMkLst>
            <pc:docMk/>
            <pc:sldMk cId="2738273309" sldId="524"/>
            <ac:grpSpMk id="5" creationId="{200B3C58-BABB-449B-A670-AFF3B42129BD}"/>
          </ac:grpSpMkLst>
        </pc:grpChg>
      </pc:sldChg>
      <pc:sldChg chg="addSp delSp modSp ord">
        <pc:chgData name="Kirsty Hicks" userId="191ca9f2-f855-4bf4-b7e5-aae90dae1ad2" providerId="ADAL" clId="{DC48E09D-5A1E-4A6D-8C63-6ECDDAF2DA70}" dt="2020-06-01T18:13:30.746" v="829"/>
        <pc:sldMkLst>
          <pc:docMk/>
          <pc:sldMk cId="3598073125" sldId="545"/>
        </pc:sldMkLst>
        <pc:grpChg chg="add mod">
          <ac:chgData name="Kirsty Hicks" userId="191ca9f2-f855-4bf4-b7e5-aae90dae1ad2" providerId="ADAL" clId="{DC48E09D-5A1E-4A6D-8C63-6ECDDAF2DA70}" dt="2020-06-01T15:13:16.756" v="130" actId="1076"/>
          <ac:grpSpMkLst>
            <pc:docMk/>
            <pc:sldMk cId="3598073125" sldId="545"/>
            <ac:grpSpMk id="6" creationId="{BA5E9E55-DE83-47D2-B5C7-4EB984CAD4A1}"/>
          </ac:grpSpMkLst>
        </pc:grpChg>
        <pc:picChg chg="del">
          <ac:chgData name="Kirsty Hicks" userId="191ca9f2-f855-4bf4-b7e5-aae90dae1ad2" providerId="ADAL" clId="{DC48E09D-5A1E-4A6D-8C63-6ECDDAF2DA70}" dt="2020-06-01T15:13:00.032" v="127"/>
          <ac:picMkLst>
            <pc:docMk/>
            <pc:sldMk cId="3598073125" sldId="545"/>
            <ac:picMk id="5" creationId="{1579C563-BC4B-446B-A9D3-BD39F6D5A5EF}"/>
          </ac:picMkLst>
        </pc:picChg>
      </pc:sldChg>
      <pc:sldChg chg="del">
        <pc:chgData name="Kirsty Hicks" userId="191ca9f2-f855-4bf4-b7e5-aae90dae1ad2" providerId="ADAL" clId="{DC48E09D-5A1E-4A6D-8C63-6ECDDAF2DA70}" dt="2020-06-01T18:04:57.250" v="675" actId="2696"/>
        <pc:sldMkLst>
          <pc:docMk/>
          <pc:sldMk cId="2002079837" sldId="859"/>
        </pc:sldMkLst>
      </pc:sldChg>
      <pc:sldChg chg="del">
        <pc:chgData name="Kirsty Hicks" userId="191ca9f2-f855-4bf4-b7e5-aae90dae1ad2" providerId="ADAL" clId="{DC48E09D-5A1E-4A6D-8C63-6ECDDAF2DA70}" dt="2020-06-01T18:00:28.082" v="449" actId="2696"/>
        <pc:sldMkLst>
          <pc:docMk/>
          <pc:sldMk cId="741727340" sldId="863"/>
        </pc:sldMkLst>
      </pc:sldChg>
      <pc:sldChg chg="del">
        <pc:chgData name="Kirsty Hicks" userId="191ca9f2-f855-4bf4-b7e5-aae90dae1ad2" providerId="ADAL" clId="{DC48E09D-5A1E-4A6D-8C63-6ECDDAF2DA70}" dt="2020-06-01T18:05:46.220" v="727" actId="2696"/>
        <pc:sldMkLst>
          <pc:docMk/>
          <pc:sldMk cId="1420706378" sldId="868"/>
        </pc:sldMkLst>
      </pc:sldChg>
      <pc:sldChg chg="del">
        <pc:chgData name="Kirsty Hicks" userId="191ca9f2-f855-4bf4-b7e5-aae90dae1ad2" providerId="ADAL" clId="{DC48E09D-5A1E-4A6D-8C63-6ECDDAF2DA70}" dt="2020-06-01T18:05:47.338" v="728" actId="2696"/>
        <pc:sldMkLst>
          <pc:docMk/>
          <pc:sldMk cId="1231099408" sldId="869"/>
        </pc:sldMkLst>
      </pc:sldChg>
      <pc:sldChg chg="del">
        <pc:chgData name="Kirsty Hicks" userId="191ca9f2-f855-4bf4-b7e5-aae90dae1ad2" providerId="ADAL" clId="{DC48E09D-5A1E-4A6D-8C63-6ECDDAF2DA70}" dt="2020-06-01T18:05:48.331" v="729" actId="2696"/>
        <pc:sldMkLst>
          <pc:docMk/>
          <pc:sldMk cId="725115472" sldId="870"/>
        </pc:sldMkLst>
      </pc:sldChg>
      <pc:sldChg chg="del">
        <pc:chgData name="Kirsty Hicks" userId="191ca9f2-f855-4bf4-b7e5-aae90dae1ad2" providerId="ADAL" clId="{DC48E09D-5A1E-4A6D-8C63-6ECDDAF2DA70}" dt="2020-06-01T18:05:49.161" v="730" actId="2696"/>
        <pc:sldMkLst>
          <pc:docMk/>
          <pc:sldMk cId="3365016320" sldId="871"/>
        </pc:sldMkLst>
      </pc:sldChg>
      <pc:sldChg chg="del">
        <pc:chgData name="Kirsty Hicks" userId="191ca9f2-f855-4bf4-b7e5-aae90dae1ad2" providerId="ADAL" clId="{DC48E09D-5A1E-4A6D-8C63-6ECDDAF2DA70}" dt="2020-06-01T18:05:50.125" v="731" actId="2696"/>
        <pc:sldMkLst>
          <pc:docMk/>
          <pc:sldMk cId="3077594548" sldId="872"/>
        </pc:sldMkLst>
      </pc:sldChg>
      <pc:sldChg chg="del">
        <pc:chgData name="Kirsty Hicks" userId="191ca9f2-f855-4bf4-b7e5-aae90dae1ad2" providerId="ADAL" clId="{DC48E09D-5A1E-4A6D-8C63-6ECDDAF2DA70}" dt="2020-06-01T18:05:50.881" v="732" actId="2696"/>
        <pc:sldMkLst>
          <pc:docMk/>
          <pc:sldMk cId="724742365" sldId="873"/>
        </pc:sldMkLst>
      </pc:sldChg>
      <pc:sldChg chg="del">
        <pc:chgData name="Kirsty Hicks" userId="191ca9f2-f855-4bf4-b7e5-aae90dae1ad2" providerId="ADAL" clId="{DC48E09D-5A1E-4A6D-8C63-6ECDDAF2DA70}" dt="2020-06-01T18:05:51.611" v="733" actId="2696"/>
        <pc:sldMkLst>
          <pc:docMk/>
          <pc:sldMk cId="389417448" sldId="874"/>
        </pc:sldMkLst>
      </pc:sldChg>
      <pc:sldChg chg="del">
        <pc:chgData name="Kirsty Hicks" userId="191ca9f2-f855-4bf4-b7e5-aae90dae1ad2" providerId="ADAL" clId="{DC48E09D-5A1E-4A6D-8C63-6ECDDAF2DA70}" dt="2020-06-01T18:05:52.713" v="734" actId="2696"/>
        <pc:sldMkLst>
          <pc:docMk/>
          <pc:sldMk cId="9238443" sldId="875"/>
        </pc:sldMkLst>
      </pc:sldChg>
      <pc:sldChg chg="del">
        <pc:chgData name="Kirsty Hicks" userId="191ca9f2-f855-4bf4-b7e5-aae90dae1ad2" providerId="ADAL" clId="{DC48E09D-5A1E-4A6D-8C63-6ECDDAF2DA70}" dt="2020-06-01T18:05:54.068" v="735" actId="2696"/>
        <pc:sldMkLst>
          <pc:docMk/>
          <pc:sldMk cId="355740196" sldId="876"/>
        </pc:sldMkLst>
      </pc:sldChg>
      <pc:sldChg chg="addSp delSp modSp">
        <pc:chgData name="Kirsty Hicks" userId="191ca9f2-f855-4bf4-b7e5-aae90dae1ad2" providerId="ADAL" clId="{DC48E09D-5A1E-4A6D-8C63-6ECDDAF2DA70}" dt="2020-06-01T17:59:32.072" v="447" actId="20577"/>
        <pc:sldMkLst>
          <pc:docMk/>
          <pc:sldMk cId="2474285825" sldId="877"/>
        </pc:sldMkLst>
        <pc:spChg chg="mod">
          <ac:chgData name="Kirsty Hicks" userId="191ca9f2-f855-4bf4-b7e5-aae90dae1ad2" providerId="ADAL" clId="{DC48E09D-5A1E-4A6D-8C63-6ECDDAF2DA70}" dt="2020-06-01T17:59:32.072" v="447" actId="20577"/>
          <ac:spMkLst>
            <pc:docMk/>
            <pc:sldMk cId="2474285825" sldId="877"/>
            <ac:spMk id="3" creationId="{00000000-0000-0000-0000-000000000000}"/>
          </ac:spMkLst>
        </pc:spChg>
        <pc:picChg chg="del">
          <ac:chgData name="Kirsty Hicks" userId="191ca9f2-f855-4bf4-b7e5-aae90dae1ad2" providerId="ADAL" clId="{DC48E09D-5A1E-4A6D-8C63-6ECDDAF2DA70}" dt="2020-06-01T15:11:09.809" v="119" actId="478"/>
          <ac:picMkLst>
            <pc:docMk/>
            <pc:sldMk cId="2474285825" sldId="877"/>
            <ac:picMk id="5" creationId="{1579C563-BC4B-446B-A9D3-BD39F6D5A5EF}"/>
          </ac:picMkLst>
        </pc:picChg>
        <pc:picChg chg="add mod">
          <ac:chgData name="Kirsty Hicks" userId="191ca9f2-f855-4bf4-b7e5-aae90dae1ad2" providerId="ADAL" clId="{DC48E09D-5A1E-4A6D-8C63-6ECDDAF2DA70}" dt="2020-06-01T15:11:02.681" v="118" actId="1076"/>
          <ac:picMkLst>
            <pc:docMk/>
            <pc:sldMk cId="2474285825" sldId="877"/>
            <ac:picMk id="6" creationId="{433293F9-124D-4A61-849E-54EDDF50EE23}"/>
          </ac:picMkLst>
        </pc:picChg>
      </pc:sldChg>
      <pc:sldChg chg="addSp delSp modSp add">
        <pc:chgData name="Kirsty Hicks" userId="191ca9f2-f855-4bf4-b7e5-aae90dae1ad2" providerId="ADAL" clId="{DC48E09D-5A1E-4A6D-8C63-6ECDDAF2DA70}" dt="2020-06-01T18:17:37.980" v="842" actId="478"/>
        <pc:sldMkLst>
          <pc:docMk/>
          <pc:sldMk cId="2537562146" sldId="878"/>
        </pc:sldMkLst>
        <pc:spChg chg="mod">
          <ac:chgData name="Kirsty Hicks" userId="191ca9f2-f855-4bf4-b7e5-aae90dae1ad2" providerId="ADAL" clId="{DC48E09D-5A1E-4A6D-8C63-6ECDDAF2DA70}" dt="2020-06-01T14:57:27.451" v="49" actId="313"/>
          <ac:spMkLst>
            <pc:docMk/>
            <pc:sldMk cId="2537562146" sldId="878"/>
            <ac:spMk id="2" creationId="{00000000-0000-0000-0000-000000000000}"/>
          </ac:spMkLst>
        </pc:spChg>
        <pc:spChg chg="del">
          <ac:chgData name="Kirsty Hicks" userId="191ca9f2-f855-4bf4-b7e5-aae90dae1ad2" providerId="ADAL" clId="{DC48E09D-5A1E-4A6D-8C63-6ECDDAF2DA70}" dt="2020-06-01T14:57:12.228" v="13" actId="478"/>
          <ac:spMkLst>
            <pc:docMk/>
            <pc:sldMk cId="2537562146" sldId="878"/>
            <ac:spMk id="3" creationId="{00000000-0000-0000-0000-000000000000}"/>
          </ac:spMkLst>
        </pc:spChg>
        <pc:spChg chg="add mod">
          <ac:chgData name="Kirsty Hicks" userId="191ca9f2-f855-4bf4-b7e5-aae90dae1ad2" providerId="ADAL" clId="{DC48E09D-5A1E-4A6D-8C63-6ECDDAF2DA70}" dt="2020-06-01T18:17:27.660" v="841" actId="20577"/>
          <ac:spMkLst>
            <pc:docMk/>
            <pc:sldMk cId="2537562146" sldId="878"/>
            <ac:spMk id="6" creationId="{6CEEFDA5-FCB2-4978-A23D-4A25121433BB}"/>
          </ac:spMkLst>
        </pc:spChg>
        <pc:picChg chg="del">
          <ac:chgData name="Kirsty Hicks" userId="191ca9f2-f855-4bf4-b7e5-aae90dae1ad2" providerId="ADAL" clId="{DC48E09D-5A1E-4A6D-8C63-6ECDDAF2DA70}" dt="2020-06-01T18:17:37.980" v="842" actId="478"/>
          <ac:picMkLst>
            <pc:docMk/>
            <pc:sldMk cId="2537562146" sldId="878"/>
            <ac:picMk id="5" creationId="{1579C563-BC4B-446B-A9D3-BD39F6D5A5EF}"/>
          </ac:picMkLst>
        </pc:picChg>
      </pc:sldChg>
      <pc:sldChg chg="modSp add">
        <pc:chgData name="Kirsty Hicks" userId="191ca9f2-f855-4bf4-b7e5-aae90dae1ad2" providerId="ADAL" clId="{DC48E09D-5A1E-4A6D-8C63-6ECDDAF2DA70}" dt="2020-06-01T18:32:43.293" v="1097" actId="6549"/>
        <pc:sldMkLst>
          <pc:docMk/>
          <pc:sldMk cId="375989631" sldId="879"/>
        </pc:sldMkLst>
        <pc:spChg chg="mod">
          <ac:chgData name="Kirsty Hicks" userId="191ca9f2-f855-4bf4-b7e5-aae90dae1ad2" providerId="ADAL" clId="{DC48E09D-5A1E-4A6D-8C63-6ECDDAF2DA70}" dt="2020-06-01T18:25:18.126" v="902" actId="20577"/>
          <ac:spMkLst>
            <pc:docMk/>
            <pc:sldMk cId="375989631" sldId="879"/>
            <ac:spMk id="2" creationId="{00000000-0000-0000-0000-000000000000}"/>
          </ac:spMkLst>
        </pc:spChg>
        <pc:spChg chg="mod">
          <ac:chgData name="Kirsty Hicks" userId="191ca9f2-f855-4bf4-b7e5-aae90dae1ad2" providerId="ADAL" clId="{DC48E09D-5A1E-4A6D-8C63-6ECDDAF2DA70}" dt="2020-06-01T18:32:43.293" v="1097" actId="6549"/>
          <ac:spMkLst>
            <pc:docMk/>
            <pc:sldMk cId="375989631" sldId="879"/>
            <ac:spMk id="6" creationId="{6CEEFDA5-FCB2-4978-A23D-4A25121433BB}"/>
          </ac:spMkLst>
        </pc:spChg>
      </pc:sldChg>
      <pc:sldChg chg="addSp delSp modSp add del">
        <pc:chgData name="Kirsty Hicks" userId="191ca9f2-f855-4bf4-b7e5-aae90dae1ad2" providerId="ADAL" clId="{DC48E09D-5A1E-4A6D-8C63-6ECDDAF2DA70}" dt="2020-06-01T18:24:05.334" v="892" actId="2696"/>
        <pc:sldMkLst>
          <pc:docMk/>
          <pc:sldMk cId="3483735711" sldId="879"/>
        </pc:sldMkLst>
        <pc:spChg chg="add del mod">
          <ac:chgData name="Kirsty Hicks" userId="191ca9f2-f855-4bf4-b7e5-aae90dae1ad2" providerId="ADAL" clId="{DC48E09D-5A1E-4A6D-8C63-6ECDDAF2DA70}" dt="2020-06-01T18:22:28.923" v="878" actId="478"/>
          <ac:spMkLst>
            <pc:docMk/>
            <pc:sldMk cId="3483735711" sldId="879"/>
            <ac:spMk id="4" creationId="{F7550B08-073D-474F-AA57-6F20C3283F9D}"/>
          </ac:spMkLst>
        </pc:spChg>
        <pc:spChg chg="add">
          <ac:chgData name="Kirsty Hicks" userId="191ca9f2-f855-4bf4-b7e5-aae90dae1ad2" providerId="ADAL" clId="{DC48E09D-5A1E-4A6D-8C63-6ECDDAF2DA70}" dt="2020-06-01T18:22:32.192" v="882"/>
          <ac:spMkLst>
            <pc:docMk/>
            <pc:sldMk cId="3483735711" sldId="879"/>
            <ac:spMk id="103" creationId="{4F9A49EC-C90E-47E0-A786-40CC6A1E1E1E}"/>
          </ac:spMkLst>
        </pc:spChg>
        <pc:spChg chg="add">
          <ac:chgData name="Kirsty Hicks" userId="191ca9f2-f855-4bf4-b7e5-aae90dae1ad2" providerId="ADAL" clId="{DC48E09D-5A1E-4A6D-8C63-6ECDDAF2DA70}" dt="2020-06-01T18:22:32.192" v="882"/>
          <ac:spMkLst>
            <pc:docMk/>
            <pc:sldMk cId="3483735711" sldId="879"/>
            <ac:spMk id="104" creationId="{C6776469-D1EB-4EAC-BD42-CF70B8A97848}"/>
          </ac:spMkLst>
        </pc:spChg>
        <pc:spChg chg="del">
          <ac:chgData name="Kirsty Hicks" userId="191ca9f2-f855-4bf4-b7e5-aae90dae1ad2" providerId="ADAL" clId="{DC48E09D-5A1E-4A6D-8C63-6ECDDAF2DA70}" dt="2020-06-01T18:22:26.912" v="877" actId="478"/>
          <ac:spMkLst>
            <pc:docMk/>
            <pc:sldMk cId="3483735711" sldId="879"/>
            <ac:spMk id="144" creationId="{041CD82D-6932-4D4C-A2BE-2296162D64AD}"/>
          </ac:spMkLst>
        </pc:spChg>
        <pc:grpChg chg="del">
          <ac:chgData name="Kirsty Hicks" userId="191ca9f2-f855-4bf4-b7e5-aae90dae1ad2" providerId="ADAL" clId="{DC48E09D-5A1E-4A6D-8C63-6ECDDAF2DA70}" dt="2020-06-01T18:22:31.304" v="881" actId="478"/>
          <ac:grpSpMkLst>
            <pc:docMk/>
            <pc:sldMk cId="3483735711" sldId="879"/>
            <ac:grpSpMk id="9" creationId="{00000000-0000-0000-0000-000000000000}"/>
          </ac:grpSpMkLst>
        </pc:grpChg>
        <pc:grpChg chg="del">
          <ac:chgData name="Kirsty Hicks" userId="191ca9f2-f855-4bf4-b7e5-aae90dae1ad2" providerId="ADAL" clId="{DC48E09D-5A1E-4A6D-8C63-6ECDDAF2DA70}" dt="2020-06-01T18:22:30.066" v="879" actId="478"/>
          <ac:grpSpMkLst>
            <pc:docMk/>
            <pc:sldMk cId="3483735711" sldId="879"/>
            <ac:grpSpMk id="98" creationId="{00000000-0000-0000-0000-000000000000}"/>
          </ac:grpSpMkLst>
        </pc:grpChg>
        <pc:grpChg chg="add mod">
          <ac:chgData name="Kirsty Hicks" userId="191ca9f2-f855-4bf4-b7e5-aae90dae1ad2" providerId="ADAL" clId="{DC48E09D-5A1E-4A6D-8C63-6ECDDAF2DA70}" dt="2020-06-01T18:22:34.122" v="883"/>
          <ac:grpSpMkLst>
            <pc:docMk/>
            <pc:sldMk cId="3483735711" sldId="879"/>
            <ac:grpSpMk id="102" creationId="{FA062A3B-0F1F-4308-A75C-8E8E329D9FFF}"/>
          </ac:grpSpMkLst>
        </pc:grpChg>
        <pc:picChg chg="add mod">
          <ac:chgData name="Kirsty Hicks" userId="191ca9f2-f855-4bf4-b7e5-aae90dae1ad2" providerId="ADAL" clId="{DC48E09D-5A1E-4A6D-8C63-6ECDDAF2DA70}" dt="2020-06-01T18:23:22.098" v="891" actId="14100"/>
          <ac:picMkLst>
            <pc:docMk/>
            <pc:sldMk cId="3483735711" sldId="879"/>
            <ac:picMk id="5" creationId="{E3822626-B019-4916-960C-92C1B31A4077}"/>
          </ac:picMkLst>
        </pc:picChg>
        <pc:picChg chg="del">
          <ac:chgData name="Kirsty Hicks" userId="191ca9f2-f855-4bf4-b7e5-aae90dae1ad2" providerId="ADAL" clId="{DC48E09D-5A1E-4A6D-8C63-6ECDDAF2DA70}" dt="2020-06-01T18:22:30.787" v="880" actId="478"/>
          <ac:picMkLst>
            <pc:docMk/>
            <pc:sldMk cId="3483735711" sldId="879"/>
            <ac:picMk id="101" creationId="{00000000-0000-0000-0000-000000000000}"/>
          </ac:picMkLst>
        </pc:picChg>
      </pc:sldChg>
      <pc:sldChg chg="modSp add ord">
        <pc:chgData name="Kirsty Hicks" userId="191ca9f2-f855-4bf4-b7e5-aae90dae1ad2" providerId="ADAL" clId="{DC48E09D-5A1E-4A6D-8C63-6ECDDAF2DA70}" dt="2020-06-01T18:36:21.995" v="1099"/>
        <pc:sldMkLst>
          <pc:docMk/>
          <pc:sldMk cId="2598897554" sldId="880"/>
        </pc:sldMkLst>
        <pc:spChg chg="mod">
          <ac:chgData name="Kirsty Hicks" userId="191ca9f2-f855-4bf4-b7e5-aae90dae1ad2" providerId="ADAL" clId="{DC48E09D-5A1E-4A6D-8C63-6ECDDAF2DA70}" dt="2020-06-01T18:27:34.960" v="978" actId="313"/>
          <ac:spMkLst>
            <pc:docMk/>
            <pc:sldMk cId="2598897554" sldId="880"/>
            <ac:spMk id="2" creationId="{00000000-0000-0000-0000-000000000000}"/>
          </ac:spMkLst>
        </pc:spChg>
        <pc:spChg chg="mod">
          <ac:chgData name="Kirsty Hicks" userId="191ca9f2-f855-4bf4-b7e5-aae90dae1ad2" providerId="ADAL" clId="{DC48E09D-5A1E-4A6D-8C63-6ECDDAF2DA70}" dt="2020-06-01T18:28:58.435" v="1060" actId="20577"/>
          <ac:spMkLst>
            <pc:docMk/>
            <pc:sldMk cId="2598897554" sldId="880"/>
            <ac:spMk id="6" creationId="{6CEEFDA5-FCB2-4978-A23D-4A25121433BB}"/>
          </ac:spMkLst>
        </pc:spChg>
      </pc:sldChg>
      <pc:sldMasterChg chg="delSldLayout">
        <pc:chgData name="Kirsty Hicks" userId="191ca9f2-f855-4bf4-b7e5-aae90dae1ad2" providerId="ADAL" clId="{DC48E09D-5A1E-4A6D-8C63-6ECDDAF2DA70}" dt="2020-06-01T18:05:09.561" v="680" actId="2696"/>
        <pc:sldMasterMkLst>
          <pc:docMk/>
          <pc:sldMasterMk cId="4260756284" sldId="2147483660"/>
        </pc:sldMasterMkLst>
        <pc:sldLayoutChg chg="del">
          <pc:chgData name="Kirsty Hicks" userId="191ca9f2-f855-4bf4-b7e5-aae90dae1ad2" providerId="ADAL" clId="{DC48E09D-5A1E-4A6D-8C63-6ECDDAF2DA70}" dt="2020-06-01T18:05:09.561" v="680" actId="2696"/>
          <pc:sldLayoutMkLst>
            <pc:docMk/>
            <pc:sldMasterMk cId="4260756284" sldId="2147483660"/>
            <pc:sldLayoutMk cId="1968777162" sldId="2147483763"/>
          </pc:sldLayoutMkLst>
        </pc:sldLayoutChg>
        <pc:sldLayoutChg chg="del">
          <pc:chgData name="Kirsty Hicks" userId="191ca9f2-f855-4bf4-b7e5-aae90dae1ad2" providerId="ADAL" clId="{DC48E09D-5A1E-4A6D-8C63-6ECDDAF2DA70}" dt="2020-06-01T18:04:57.254" v="676" actId="2696"/>
          <pc:sldLayoutMkLst>
            <pc:docMk/>
            <pc:sldMasterMk cId="4260756284" sldId="2147483660"/>
            <pc:sldLayoutMk cId="650948723" sldId="214748376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CD0E7-0451-48A1-8AC4-CE53FFE319F6}" type="doc">
      <dgm:prSet loTypeId="urn:diagrams.loki3.com/VaryingWidth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D5DA9C2-D54B-4F6D-B414-497CCC910F07}">
      <dgm:prSet phldrT="[Text]" custT="1"/>
      <dgm:spPr/>
      <dgm:t>
        <a:bodyPr/>
        <a:lstStyle/>
        <a:p>
          <a:r>
            <a:rPr lang="en-US" sz="1900" dirty="0" err="1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eConsent</a:t>
          </a:r>
          <a:endParaRPr lang="en-US" sz="1900" dirty="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FCDBDAB6-C9DB-4F7F-92EC-ACDE789844D6}" type="parTrans" cxnId="{23BDD5B6-E48F-4928-861A-AD2B62DAA555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5E20FDC6-9D1E-4067-9208-0ABAAFBD0057}" type="sibTrans" cxnId="{23BDD5B6-E48F-4928-861A-AD2B62DAA555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9A8A108F-26CB-4322-AA40-32E79A268F18}">
      <dgm:prSet phldrT="[Text]"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Wearable sensors</a:t>
          </a:r>
        </a:p>
      </dgm:t>
    </dgm:pt>
    <dgm:pt modelId="{0B57A3B9-2647-4A6E-A853-A18129A1422F}" type="parTrans" cxnId="{B1935DE7-773A-4E4F-B781-AE58D42C4310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3DF30F9C-D783-4DC0-96E0-69B89D01D0BF}" type="sibTrans" cxnId="{B1935DE7-773A-4E4F-B781-AE58D42C4310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DFF94938-0B08-4952-BD3C-5501ABE25C05}">
      <dgm:prSet phldrT="[Text]"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App’s</a:t>
          </a:r>
        </a:p>
      </dgm:t>
    </dgm:pt>
    <dgm:pt modelId="{B8B47466-0715-4220-9B92-B9B129B43D39}" type="parTrans" cxnId="{968942A0-3014-406D-ACE5-7010B3D64061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49C119E5-5763-4F4B-8D83-CB17E0CB09C9}" type="sibTrans" cxnId="{968942A0-3014-406D-ACE5-7010B3D64061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E9EDFB49-EEC7-4191-AC7F-02FAB83FFF35}">
      <dgm:prSet phldrT="[Text]"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Big data</a:t>
          </a:r>
        </a:p>
      </dgm:t>
    </dgm:pt>
    <dgm:pt modelId="{2D3AC04D-39AD-4773-9E07-DBA2FF3BC36C}" type="parTrans" cxnId="{D1AEB3A7-849D-4108-BE7F-BAAA51557623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D489D1AB-D317-4748-A0E5-7A851482635C}" type="sibTrans" cxnId="{D1AEB3A7-849D-4108-BE7F-BAAA51557623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87273309-4F4B-4E15-BCF7-8834D78ED72E}">
      <dgm:prSet phldrT="[Text]"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Virtual patient visits</a:t>
          </a:r>
        </a:p>
      </dgm:t>
    </dgm:pt>
    <dgm:pt modelId="{16ED30DE-868D-499A-9270-06BDBFC586CC}" type="parTrans" cxnId="{D4D1323F-A3AC-4977-8734-1E0DBE2227DA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E75958ED-64A5-4C60-8074-FA43A339FC3E}" type="sibTrans" cxnId="{D4D1323F-A3AC-4977-8734-1E0DBE2227DA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A00C6363-D839-4D8D-9EF7-0085E7F60994}">
      <dgm:prSet phldrT="[Text]"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Tablets / mobile devices</a:t>
          </a:r>
        </a:p>
      </dgm:t>
    </dgm:pt>
    <dgm:pt modelId="{1FEF3B83-71C0-4226-94F4-1A4AB576AF66}" type="parTrans" cxnId="{9A13BDEB-9E77-440B-AB15-2A8DEAF7AB3D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0F6044E7-1915-4E91-8898-2A30BE782F66}" type="sibTrans" cxnId="{9A13BDEB-9E77-440B-AB15-2A8DEAF7AB3D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5A4AA842-FE7B-4791-8572-F492744E9BAE}">
      <dgm:prSet phldrT="[Text]"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Electronic medical records</a:t>
          </a:r>
        </a:p>
      </dgm:t>
    </dgm:pt>
    <dgm:pt modelId="{E614AFC4-04D0-4313-A489-49E0C9DAFCD1}" type="parTrans" cxnId="{50BF522B-0C51-4348-9A49-76556610E3A2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0C074520-FD4C-4E18-ACA0-F9F23649CABA}" type="sibTrans" cxnId="{50BF522B-0C51-4348-9A49-76556610E3A2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97E2C31C-E9DB-447F-9E51-15F3E0223D49}">
      <dgm:prSet phldrT="[Text]"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Post marketing surveillance</a:t>
          </a:r>
        </a:p>
      </dgm:t>
    </dgm:pt>
    <dgm:pt modelId="{E3C70661-EB90-4E30-8402-A0C89F49C489}" type="parTrans" cxnId="{C7F58F91-EB40-4A7F-B419-5AA759DA567A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F6BBF6FC-B4A7-42E3-B51E-C86A94B1E7C6}" type="sibTrans" cxnId="{C7F58F91-EB40-4A7F-B419-5AA759DA567A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87294896-0539-403C-82C3-6AEA995536C3}">
      <dgm:prSet phldrT="[Text]"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Compliance trackers</a:t>
          </a:r>
        </a:p>
      </dgm:t>
    </dgm:pt>
    <dgm:pt modelId="{7721814A-0C58-4107-B370-007B01F4B5C8}" type="parTrans" cxnId="{4CBF83AF-D0D7-408A-9FEA-8924153E1C93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C41E7A99-FF15-4514-AF9F-D4C1499EC46E}" type="sibTrans" cxnId="{4CBF83AF-D0D7-408A-9FEA-8924153E1C93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4852342A-D0F6-4223-ABED-B392A8287D02}">
      <dgm:prSet phldrT="[Text]"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Real world evidence</a:t>
          </a:r>
        </a:p>
      </dgm:t>
    </dgm:pt>
    <dgm:pt modelId="{E3B7127C-FDAF-480A-A620-FB16F4E33E1F}" type="parTrans" cxnId="{3BD4A8B8-9590-4346-99CA-DA2BE5723C16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40F0DFB2-CA78-4F98-8C5E-9F357B67A57A}" type="sibTrans" cxnId="{3BD4A8B8-9590-4346-99CA-DA2BE5723C16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9D7A9619-FF25-48F4-B979-C9D5B9A732F8}">
      <dgm:prSet phldrT="[Text]"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Social media</a:t>
          </a:r>
        </a:p>
      </dgm:t>
    </dgm:pt>
    <dgm:pt modelId="{942DFFE8-6378-40C8-94C5-75BCC208DC4A}" type="parTrans" cxnId="{BA119A10-103D-47C0-BE3C-81C8BEBCA992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C3238180-2ACF-4F58-A4AA-6116F5236B62}" type="sibTrans" cxnId="{BA119A10-103D-47C0-BE3C-81C8BEBCA992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39E2E7D8-46E2-4EA9-B8C0-DC5C2B51161D}">
      <dgm:prSet phldrT="[Text]"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Data warehouse</a:t>
          </a:r>
        </a:p>
      </dgm:t>
    </dgm:pt>
    <dgm:pt modelId="{E6A60090-7249-478C-A4B7-0CAB91233C0E}" type="parTrans" cxnId="{DF7D01ED-8CA2-4E17-A9BB-F4A8982947CF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0D3AEACB-13B0-47E2-A1F6-9688E4C03535}" type="sibTrans" cxnId="{DF7D01ED-8CA2-4E17-A9BB-F4A8982947CF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ACB3D821-7546-4091-9485-B53A539C99D1}">
      <dgm:prSet phldrT="[Text]" custT="1"/>
      <dgm:spPr/>
      <dgm:t>
        <a:bodyPr/>
        <a:lstStyle/>
        <a:p>
          <a:r>
            <a:rPr lang="en-US" sz="1900" dirty="0" err="1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Visualisation</a:t>
          </a:r>
          <a:endParaRPr lang="en-US" sz="1900" dirty="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341BA2CA-A13C-4099-90D9-1EEADA2DFD95}" type="parTrans" cxnId="{A16B6F30-3773-438F-8805-994BD6013C91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DDB96C02-E3C5-4025-B804-179B16C8C0FE}" type="sibTrans" cxnId="{A16B6F30-3773-438F-8805-994BD6013C91}">
      <dgm:prSet/>
      <dgm:spPr/>
      <dgm:t>
        <a:bodyPr/>
        <a:lstStyle/>
        <a:p>
          <a:endParaRPr lang="en-US" sz="190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746EB738-1C28-4880-9EC7-1205C378867F}">
      <dgm:prSet phldrT="[Text]" custT="1"/>
      <dgm:spPr/>
      <dgm:t>
        <a:bodyPr/>
        <a:lstStyle/>
        <a:p>
          <a:r>
            <a:rPr lang="en-US" sz="1900" dirty="0" err="1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eSample</a:t>
          </a:r>
          <a:r>
            <a:rPr lang="en-US" sz="19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 tracking</a:t>
          </a:r>
        </a:p>
      </dgm:t>
    </dgm:pt>
    <dgm:pt modelId="{9E52B5A7-0A0F-46EF-9146-084AAC957EC8}" type="parTrans" cxnId="{7AB8DFDF-1A6A-492A-90BF-C96CE5B1A70C}">
      <dgm:prSet/>
      <dgm:spPr/>
      <dgm:t>
        <a:bodyPr/>
        <a:lstStyle/>
        <a:p>
          <a:endParaRPr lang="en-US" sz="1900">
            <a:solidFill>
              <a:schemeClr val="bg1"/>
            </a:solidFill>
          </a:endParaRPr>
        </a:p>
      </dgm:t>
    </dgm:pt>
    <dgm:pt modelId="{4C75BA27-5191-4310-8DB7-0DC7F505FC9B}" type="sibTrans" cxnId="{7AB8DFDF-1A6A-492A-90BF-C96CE5B1A70C}">
      <dgm:prSet/>
      <dgm:spPr/>
      <dgm:t>
        <a:bodyPr/>
        <a:lstStyle/>
        <a:p>
          <a:endParaRPr lang="en-US" sz="1900">
            <a:solidFill>
              <a:schemeClr val="bg1"/>
            </a:solidFill>
          </a:endParaRPr>
        </a:p>
      </dgm:t>
    </dgm:pt>
    <dgm:pt modelId="{A2240704-154C-43B9-9EBF-D6EF89819CFD}">
      <dgm:prSet phldrT="[Text]" custT="1"/>
      <dgm:spPr/>
      <dgm:t>
        <a:bodyPr/>
        <a:lstStyle/>
        <a:p>
          <a:r>
            <a:rPr lang="en-US" sz="1900" dirty="0" err="1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Ethnographics</a:t>
          </a:r>
          <a:endParaRPr lang="en-US" sz="1900" dirty="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A6EA96DC-F926-4386-B177-5F6227055746}" type="parTrans" cxnId="{BCCDA232-99C7-4ABD-BA8A-FEFF625E5864}">
      <dgm:prSet/>
      <dgm:spPr/>
      <dgm:t>
        <a:bodyPr/>
        <a:lstStyle/>
        <a:p>
          <a:endParaRPr lang="en-US" sz="1900">
            <a:solidFill>
              <a:schemeClr val="bg1"/>
            </a:solidFill>
          </a:endParaRPr>
        </a:p>
      </dgm:t>
    </dgm:pt>
    <dgm:pt modelId="{532C4CC0-E563-449C-8AAB-D294479D4F8B}" type="sibTrans" cxnId="{BCCDA232-99C7-4ABD-BA8A-FEFF625E5864}">
      <dgm:prSet/>
      <dgm:spPr/>
      <dgm:t>
        <a:bodyPr/>
        <a:lstStyle/>
        <a:p>
          <a:endParaRPr lang="en-US" sz="1900">
            <a:solidFill>
              <a:schemeClr val="bg1"/>
            </a:solidFill>
          </a:endParaRPr>
        </a:p>
      </dgm:t>
    </dgm:pt>
    <dgm:pt modelId="{25DC2512-8E2E-42FE-8432-F3643A351F59}">
      <dgm:prSet phldrT="[Text]" custT="1"/>
      <dgm:spPr/>
      <dgm:t>
        <a:bodyPr/>
        <a:lstStyle/>
        <a:p>
          <a:r>
            <a:rPr lang="en-US" sz="1900" dirty="0" err="1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ePROs</a:t>
          </a:r>
          <a:endParaRPr lang="en-US" sz="1900" dirty="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gm:t>
    </dgm:pt>
    <dgm:pt modelId="{4FA1C496-E99A-472D-867E-B94CC99B13CF}" type="parTrans" cxnId="{985D4BB2-43E5-4558-8B18-69FBABF369BD}">
      <dgm:prSet/>
      <dgm:spPr/>
      <dgm:t>
        <a:bodyPr/>
        <a:lstStyle/>
        <a:p>
          <a:endParaRPr lang="en-US"/>
        </a:p>
      </dgm:t>
    </dgm:pt>
    <dgm:pt modelId="{13C5F378-4128-4EA5-B6E7-634F9E6C7E01}" type="sibTrans" cxnId="{985D4BB2-43E5-4558-8B18-69FBABF369BD}">
      <dgm:prSet/>
      <dgm:spPr/>
      <dgm:t>
        <a:bodyPr/>
        <a:lstStyle/>
        <a:p>
          <a:endParaRPr lang="en-US"/>
        </a:p>
      </dgm:t>
    </dgm:pt>
    <dgm:pt modelId="{9DBA021C-ECA4-42DF-A2BB-F1B5B96F0F62}">
      <dgm:prSet phldrT="[Text]"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Cloud</a:t>
          </a:r>
        </a:p>
      </dgm:t>
    </dgm:pt>
    <dgm:pt modelId="{D01176CD-023D-47F2-A88C-AD76838133AB}" type="parTrans" cxnId="{B9FB57E8-D7BA-4C61-AE5C-398A15DBEC13}">
      <dgm:prSet/>
      <dgm:spPr/>
      <dgm:t>
        <a:bodyPr/>
        <a:lstStyle/>
        <a:p>
          <a:endParaRPr lang="en-US"/>
        </a:p>
      </dgm:t>
    </dgm:pt>
    <dgm:pt modelId="{8F5D1B82-EC0E-4C09-BAB3-427459DFD445}" type="sibTrans" cxnId="{B9FB57E8-D7BA-4C61-AE5C-398A15DBEC13}">
      <dgm:prSet/>
      <dgm:spPr/>
      <dgm:t>
        <a:bodyPr/>
        <a:lstStyle/>
        <a:p>
          <a:endParaRPr lang="en-US"/>
        </a:p>
      </dgm:t>
    </dgm:pt>
    <dgm:pt modelId="{202ECB8E-E013-4D86-948D-5F16BD9E3821}" type="pres">
      <dgm:prSet presAssocID="{351CD0E7-0451-48A1-8AC4-CE53FFE319F6}" presName="Name0" presStyleCnt="0">
        <dgm:presLayoutVars>
          <dgm:resizeHandles/>
        </dgm:presLayoutVars>
      </dgm:prSet>
      <dgm:spPr/>
    </dgm:pt>
    <dgm:pt modelId="{0FA02C57-1D01-4CB7-B18A-8E2C0E4DA031}" type="pres">
      <dgm:prSet presAssocID="{DFF94938-0B08-4952-BD3C-5501ABE25C05}" presName="text" presStyleLbl="node1" presStyleIdx="0" presStyleCnt="17" custLinFactX="-177055" custLinFactY="140291" custLinFactNeighborX="-200000" custLinFactNeighborY="200000">
        <dgm:presLayoutVars>
          <dgm:bulletEnabled val="1"/>
        </dgm:presLayoutVars>
      </dgm:prSet>
      <dgm:spPr/>
    </dgm:pt>
    <dgm:pt modelId="{3BF1710D-602E-48D2-BD9D-0F023F8E22BA}" type="pres">
      <dgm:prSet presAssocID="{49C119E5-5763-4F4B-8D83-CB17E0CB09C9}" presName="space" presStyleCnt="0"/>
      <dgm:spPr/>
    </dgm:pt>
    <dgm:pt modelId="{359AFEDB-67FB-48FA-A3C0-B02C9AEE143B}" type="pres">
      <dgm:prSet presAssocID="{E9EDFB49-EEC7-4191-AC7F-02FAB83FFF35}" presName="text" presStyleLbl="node1" presStyleIdx="1" presStyleCnt="17" custLinFactX="100000" custLinFactY="85030" custLinFactNeighborX="112264" custLinFactNeighborY="100000">
        <dgm:presLayoutVars>
          <dgm:bulletEnabled val="1"/>
        </dgm:presLayoutVars>
      </dgm:prSet>
      <dgm:spPr/>
    </dgm:pt>
    <dgm:pt modelId="{3D6A718E-71F0-4EBC-8813-3D45DC4F1C46}" type="pres">
      <dgm:prSet presAssocID="{D489D1AB-D317-4748-A0E5-7A851482635C}" presName="space" presStyleCnt="0"/>
      <dgm:spPr/>
    </dgm:pt>
    <dgm:pt modelId="{6857EA70-B1AB-4CAA-BB70-D28438E0FF78}" type="pres">
      <dgm:prSet presAssocID="{9DBA021C-ECA4-42DF-A2BB-F1B5B96F0F62}" presName="text" presStyleLbl="node1" presStyleIdx="2" presStyleCnt="17" custLinFactX="-139623" custLinFactY="1243801" custLinFactNeighborX="-200000" custLinFactNeighborY="1300000">
        <dgm:presLayoutVars>
          <dgm:bulletEnabled val="1"/>
        </dgm:presLayoutVars>
      </dgm:prSet>
      <dgm:spPr/>
    </dgm:pt>
    <dgm:pt modelId="{D02D042C-1628-40FC-9CD4-434CF3EFB570}" type="pres">
      <dgm:prSet presAssocID="{8F5D1B82-EC0E-4C09-BAB3-427459DFD445}" presName="space" presStyleCnt="0"/>
      <dgm:spPr/>
    </dgm:pt>
    <dgm:pt modelId="{7454BFBE-133C-41EA-9D58-CA39792D3BB0}" type="pres">
      <dgm:prSet presAssocID="{87294896-0539-403C-82C3-6AEA995536C3}" presName="text" presStyleLbl="node1" presStyleIdx="3" presStyleCnt="17" custLinFactY="1081269" custLinFactNeighborX="47299" custLinFactNeighborY="1100000">
        <dgm:presLayoutVars>
          <dgm:bulletEnabled val="1"/>
        </dgm:presLayoutVars>
      </dgm:prSet>
      <dgm:spPr/>
    </dgm:pt>
    <dgm:pt modelId="{9546459B-A403-42F9-A226-CFAE955C32D5}" type="pres">
      <dgm:prSet presAssocID="{C41E7A99-FF15-4514-AF9F-D4C1499EC46E}" presName="space" presStyleCnt="0"/>
      <dgm:spPr/>
    </dgm:pt>
    <dgm:pt modelId="{D4D1ADFD-A737-4148-A9CB-A981E4AC37FB}" type="pres">
      <dgm:prSet presAssocID="{39E2E7D8-46E2-4EA9-B8C0-DC5C2B51161D}" presName="text" presStyleLbl="node1" presStyleIdx="4" presStyleCnt="17" custLinFactY="656130" custLinFactNeighborX="7613" custLinFactNeighborY="700000">
        <dgm:presLayoutVars>
          <dgm:bulletEnabled val="1"/>
        </dgm:presLayoutVars>
      </dgm:prSet>
      <dgm:spPr/>
    </dgm:pt>
    <dgm:pt modelId="{D3891A78-F4E5-4F3D-B04D-022FC6204B7B}" type="pres">
      <dgm:prSet presAssocID="{0D3AEACB-13B0-47E2-A1F6-9688E4C03535}" presName="space" presStyleCnt="0"/>
      <dgm:spPr/>
    </dgm:pt>
    <dgm:pt modelId="{1658EEE2-25D2-4B8F-901B-34BDB296C631}" type="pres">
      <dgm:prSet presAssocID="{7D5DA9C2-D54B-4F6D-B414-497CCC910F07}" presName="text" presStyleLbl="node1" presStyleIdx="5" presStyleCnt="17" custLinFactX="-108398" custLinFactY="300000" custLinFactNeighborX="-200000" custLinFactNeighborY="378017">
        <dgm:presLayoutVars>
          <dgm:bulletEnabled val="1"/>
        </dgm:presLayoutVars>
      </dgm:prSet>
      <dgm:spPr/>
    </dgm:pt>
    <dgm:pt modelId="{799931B8-0E9F-4970-9459-60AB8194E942}" type="pres">
      <dgm:prSet presAssocID="{5E20FDC6-9D1E-4067-9208-0ABAAFBD0057}" presName="space" presStyleCnt="0"/>
      <dgm:spPr/>
    </dgm:pt>
    <dgm:pt modelId="{11C28C0D-35E3-472A-B963-CEC39EF45E25}" type="pres">
      <dgm:prSet presAssocID="{5A4AA842-FE7B-4791-8572-F492744E9BAE}" presName="text" presStyleLbl="node1" presStyleIdx="6" presStyleCnt="17">
        <dgm:presLayoutVars>
          <dgm:bulletEnabled val="1"/>
        </dgm:presLayoutVars>
      </dgm:prSet>
      <dgm:spPr/>
    </dgm:pt>
    <dgm:pt modelId="{DF06A768-9A0C-445E-BA77-749E46488E8C}" type="pres">
      <dgm:prSet presAssocID="{0C074520-FD4C-4E18-ACA0-F9F23649CABA}" presName="space" presStyleCnt="0"/>
      <dgm:spPr/>
    </dgm:pt>
    <dgm:pt modelId="{96D8B8CB-9643-497C-840D-C156BEBC9164}" type="pres">
      <dgm:prSet presAssocID="{25DC2512-8E2E-42FE-8432-F3643A351F59}" presName="text" presStyleLbl="node1" presStyleIdx="7" presStyleCnt="17" custLinFactX="229334" custLinFactY="726268" custLinFactNeighborX="300000" custLinFactNeighborY="800000">
        <dgm:presLayoutVars>
          <dgm:bulletEnabled val="1"/>
        </dgm:presLayoutVars>
      </dgm:prSet>
      <dgm:spPr/>
    </dgm:pt>
    <dgm:pt modelId="{AB83B131-ED36-44C9-B8D7-0683BAB0A519}" type="pres">
      <dgm:prSet presAssocID="{13C5F378-4128-4EA5-B6E7-634F9E6C7E01}" presName="space" presStyleCnt="0"/>
      <dgm:spPr/>
    </dgm:pt>
    <dgm:pt modelId="{ABE419B5-DF60-4EA7-9FDB-E2F2BA0387AB}" type="pres">
      <dgm:prSet presAssocID="{746EB738-1C28-4880-9EC7-1205C378867F}" presName="text" presStyleLbl="node1" presStyleIdx="8" presStyleCnt="17" custLinFactX="-5558" custLinFactY="301131" custLinFactNeighborX="-100000" custLinFactNeighborY="400000">
        <dgm:presLayoutVars>
          <dgm:bulletEnabled val="1"/>
        </dgm:presLayoutVars>
      </dgm:prSet>
      <dgm:spPr/>
    </dgm:pt>
    <dgm:pt modelId="{0A50B3EE-01EE-4D6F-9A32-6DCA613A5931}" type="pres">
      <dgm:prSet presAssocID="{4C75BA27-5191-4310-8DB7-0DC7F505FC9B}" presName="space" presStyleCnt="0"/>
      <dgm:spPr/>
    </dgm:pt>
    <dgm:pt modelId="{C3DF7CD0-B86A-4EA4-BCFF-48E865696DE1}" type="pres">
      <dgm:prSet presAssocID="{A2240704-154C-43B9-9EBF-D6EF89819CFD}" presName="text" presStyleLbl="node1" presStyleIdx="9" presStyleCnt="17" custLinFactY="-82060" custLinFactNeighborX="-32488" custLinFactNeighborY="-100000">
        <dgm:presLayoutVars>
          <dgm:bulletEnabled val="1"/>
        </dgm:presLayoutVars>
      </dgm:prSet>
      <dgm:spPr/>
    </dgm:pt>
    <dgm:pt modelId="{235BC629-EC76-4E39-A2F6-D2BD81056B12}" type="pres">
      <dgm:prSet presAssocID="{532C4CC0-E563-449C-8AAB-D294479D4F8B}" presName="space" presStyleCnt="0"/>
      <dgm:spPr/>
    </dgm:pt>
    <dgm:pt modelId="{1A37A111-61C4-4CAD-A4FE-E6B67FDE1145}" type="pres">
      <dgm:prSet presAssocID="{97E2C31C-E9DB-447F-9E51-15F3E0223D49}" presName="text" presStyleLbl="node1" presStyleIdx="10" presStyleCnt="17" custLinFactY="-753630" custLinFactNeighborX="-18560" custLinFactNeighborY="-800000">
        <dgm:presLayoutVars>
          <dgm:bulletEnabled val="1"/>
        </dgm:presLayoutVars>
      </dgm:prSet>
      <dgm:spPr/>
    </dgm:pt>
    <dgm:pt modelId="{125BD37C-963B-47F5-8F9D-960EDC48E1F9}" type="pres">
      <dgm:prSet presAssocID="{F6BBF6FC-B4A7-42E3-B51E-C86A94B1E7C6}" presName="space" presStyleCnt="0"/>
      <dgm:spPr/>
    </dgm:pt>
    <dgm:pt modelId="{CE613ED3-FD6B-4D30-B39D-20C394D553E2}" type="pres">
      <dgm:prSet presAssocID="{4852342A-D0F6-4223-ABED-B392A8287D02}" presName="text" presStyleLbl="node1" presStyleIdx="11" presStyleCnt="17" custLinFactX="37860" custLinFactY="85639" custLinFactNeighborX="100000" custLinFactNeighborY="100000">
        <dgm:presLayoutVars>
          <dgm:bulletEnabled val="1"/>
        </dgm:presLayoutVars>
      </dgm:prSet>
      <dgm:spPr/>
    </dgm:pt>
    <dgm:pt modelId="{15A03D1E-6845-4638-9FE7-1340EF6D38B1}" type="pres">
      <dgm:prSet presAssocID="{40F0DFB2-CA78-4F98-8C5E-9F357B67A57A}" presName="space" presStyleCnt="0"/>
      <dgm:spPr/>
    </dgm:pt>
    <dgm:pt modelId="{563D9018-4767-4755-A527-BB747C460B6D}" type="pres">
      <dgm:prSet presAssocID="{9D7A9619-FF25-48F4-B979-C9D5B9A732F8}" presName="text" presStyleLbl="node1" presStyleIdx="12" presStyleCnt="17" custLinFactY="81232" custLinFactNeighborX="-66930" custLinFactNeighborY="100000">
        <dgm:presLayoutVars>
          <dgm:bulletEnabled val="1"/>
        </dgm:presLayoutVars>
      </dgm:prSet>
      <dgm:spPr/>
    </dgm:pt>
    <dgm:pt modelId="{8BE7943B-8E20-49E9-9EB1-0B85A8DFEACA}" type="pres">
      <dgm:prSet presAssocID="{C3238180-2ACF-4F58-A4AA-6116F5236B62}" presName="space" presStyleCnt="0"/>
      <dgm:spPr/>
    </dgm:pt>
    <dgm:pt modelId="{21BEE3DA-10DD-4682-8F60-EDB208AA89C3}" type="pres">
      <dgm:prSet presAssocID="{A00C6363-D839-4D8D-9EF7-0085E7F60994}" presName="text" presStyleLbl="node1" presStyleIdx="13" presStyleCnt="17" custLinFactY="235728" custLinFactNeighborX="-22087" custLinFactNeighborY="300000">
        <dgm:presLayoutVars>
          <dgm:bulletEnabled val="1"/>
        </dgm:presLayoutVars>
      </dgm:prSet>
      <dgm:spPr/>
    </dgm:pt>
    <dgm:pt modelId="{D0D1938A-B8AC-43CB-AE63-16D0F2088FFD}" type="pres">
      <dgm:prSet presAssocID="{0F6044E7-1915-4E91-8898-2A30BE782F66}" presName="space" presStyleCnt="0"/>
      <dgm:spPr/>
    </dgm:pt>
    <dgm:pt modelId="{42DD3865-269D-4E6F-AAD6-5ACCFBE12718}" type="pres">
      <dgm:prSet presAssocID="{87273309-4F4B-4E15-BCF7-8834D78ED72E}" presName="text" presStyleLbl="node1" presStyleIdx="14" presStyleCnt="17" custLinFactY="-949102" custLinFactNeighborX="-86804" custLinFactNeighborY="-1000000">
        <dgm:presLayoutVars>
          <dgm:bulletEnabled val="1"/>
        </dgm:presLayoutVars>
      </dgm:prSet>
      <dgm:spPr/>
    </dgm:pt>
    <dgm:pt modelId="{995463C6-7A50-40FA-939A-9AD693A0D5EE}" type="pres">
      <dgm:prSet presAssocID="{E75958ED-64A5-4C60-8074-FA43A339FC3E}" presName="space" presStyleCnt="0"/>
      <dgm:spPr/>
    </dgm:pt>
    <dgm:pt modelId="{CF307EC5-8DC6-4F5F-AEFD-5001E2BC31CB}" type="pres">
      <dgm:prSet presAssocID="{ACB3D821-7546-4091-9485-B53A539C99D1}" presName="text" presStyleLbl="node1" presStyleIdx="15" presStyleCnt="17" custLinFactX="100000" custLinFactY="-669425" custLinFactNeighborX="148598" custLinFactNeighborY="-700000">
        <dgm:presLayoutVars>
          <dgm:bulletEnabled val="1"/>
        </dgm:presLayoutVars>
      </dgm:prSet>
      <dgm:spPr/>
    </dgm:pt>
    <dgm:pt modelId="{7C4B153A-9236-4FF5-98B1-270D3E70FADE}" type="pres">
      <dgm:prSet presAssocID="{DDB96C02-E3C5-4025-B804-179B16C8C0FE}" presName="space" presStyleCnt="0"/>
      <dgm:spPr/>
    </dgm:pt>
    <dgm:pt modelId="{8CDAE929-F659-4A31-8079-4F602C56A56C}" type="pres">
      <dgm:prSet presAssocID="{9A8A108F-26CB-4322-AA40-32E79A268F18}" presName="text" presStyleLbl="node1" presStyleIdx="16" presStyleCnt="17" custLinFactY="-1203980" custLinFactNeighborX="53148" custLinFactNeighborY="-1300000">
        <dgm:presLayoutVars>
          <dgm:bulletEnabled val="1"/>
        </dgm:presLayoutVars>
      </dgm:prSet>
      <dgm:spPr/>
    </dgm:pt>
  </dgm:ptLst>
  <dgm:cxnLst>
    <dgm:cxn modelId="{EC16DF05-9863-4F71-BA25-A9CF57350FBE}" type="presOf" srcId="{E9EDFB49-EEC7-4191-AC7F-02FAB83FFF35}" destId="{359AFEDB-67FB-48FA-A3C0-B02C9AEE143B}" srcOrd="0" destOrd="0" presId="urn:diagrams.loki3.com/VaryingWidthList"/>
    <dgm:cxn modelId="{BA119A10-103D-47C0-BE3C-81C8BEBCA992}" srcId="{351CD0E7-0451-48A1-8AC4-CE53FFE319F6}" destId="{9D7A9619-FF25-48F4-B979-C9D5B9A732F8}" srcOrd="12" destOrd="0" parTransId="{942DFFE8-6378-40C8-94C5-75BCC208DC4A}" sibTransId="{C3238180-2ACF-4F58-A4AA-6116F5236B62}"/>
    <dgm:cxn modelId="{B6F5051C-AF72-46CF-B17D-8E3EB8CECBCA}" type="presOf" srcId="{25DC2512-8E2E-42FE-8432-F3643A351F59}" destId="{96D8B8CB-9643-497C-840D-C156BEBC9164}" srcOrd="0" destOrd="0" presId="urn:diagrams.loki3.com/VaryingWidthList"/>
    <dgm:cxn modelId="{89BF051E-72E4-49F1-81A1-4085B30AEA97}" type="presOf" srcId="{A2240704-154C-43B9-9EBF-D6EF89819CFD}" destId="{C3DF7CD0-B86A-4EA4-BCFF-48E865696DE1}" srcOrd="0" destOrd="0" presId="urn:diagrams.loki3.com/VaryingWidthList"/>
    <dgm:cxn modelId="{C4A44E23-711E-4C1A-8113-0809FE02735E}" type="presOf" srcId="{7D5DA9C2-D54B-4F6D-B414-497CCC910F07}" destId="{1658EEE2-25D2-4B8F-901B-34BDB296C631}" srcOrd="0" destOrd="0" presId="urn:diagrams.loki3.com/VaryingWidthList"/>
    <dgm:cxn modelId="{50BF522B-0C51-4348-9A49-76556610E3A2}" srcId="{351CD0E7-0451-48A1-8AC4-CE53FFE319F6}" destId="{5A4AA842-FE7B-4791-8572-F492744E9BAE}" srcOrd="6" destOrd="0" parTransId="{E614AFC4-04D0-4313-A489-49E0C9DAFCD1}" sibTransId="{0C074520-FD4C-4E18-ACA0-F9F23649CABA}"/>
    <dgm:cxn modelId="{A16B6F30-3773-438F-8805-994BD6013C91}" srcId="{351CD0E7-0451-48A1-8AC4-CE53FFE319F6}" destId="{ACB3D821-7546-4091-9485-B53A539C99D1}" srcOrd="15" destOrd="0" parTransId="{341BA2CA-A13C-4099-90D9-1EEADA2DFD95}" sibTransId="{DDB96C02-E3C5-4025-B804-179B16C8C0FE}"/>
    <dgm:cxn modelId="{BCCDA232-99C7-4ABD-BA8A-FEFF625E5864}" srcId="{351CD0E7-0451-48A1-8AC4-CE53FFE319F6}" destId="{A2240704-154C-43B9-9EBF-D6EF89819CFD}" srcOrd="9" destOrd="0" parTransId="{A6EA96DC-F926-4386-B177-5F6227055746}" sibTransId="{532C4CC0-E563-449C-8AAB-D294479D4F8B}"/>
    <dgm:cxn modelId="{ED819438-4EA7-452C-BE02-576A80A6C4A1}" type="presOf" srcId="{ACB3D821-7546-4091-9485-B53A539C99D1}" destId="{CF307EC5-8DC6-4F5F-AEFD-5001E2BC31CB}" srcOrd="0" destOrd="0" presId="urn:diagrams.loki3.com/VaryingWidthList"/>
    <dgm:cxn modelId="{284E343B-EDCD-404B-ABDD-C50A04371394}" type="presOf" srcId="{A00C6363-D839-4D8D-9EF7-0085E7F60994}" destId="{21BEE3DA-10DD-4682-8F60-EDB208AA89C3}" srcOrd="0" destOrd="0" presId="urn:diagrams.loki3.com/VaryingWidthList"/>
    <dgm:cxn modelId="{261CA83D-8C6E-48C1-AC47-C8B07415E400}" type="presOf" srcId="{9D7A9619-FF25-48F4-B979-C9D5B9A732F8}" destId="{563D9018-4767-4755-A527-BB747C460B6D}" srcOrd="0" destOrd="0" presId="urn:diagrams.loki3.com/VaryingWidthList"/>
    <dgm:cxn modelId="{D4D1323F-A3AC-4977-8734-1E0DBE2227DA}" srcId="{351CD0E7-0451-48A1-8AC4-CE53FFE319F6}" destId="{87273309-4F4B-4E15-BCF7-8834D78ED72E}" srcOrd="14" destOrd="0" parTransId="{16ED30DE-868D-499A-9270-06BDBFC586CC}" sibTransId="{E75958ED-64A5-4C60-8074-FA43A339FC3E}"/>
    <dgm:cxn modelId="{6C2E9B4B-BC00-4441-8F11-3A3A4775B3B2}" type="presOf" srcId="{87273309-4F4B-4E15-BCF7-8834D78ED72E}" destId="{42DD3865-269D-4E6F-AAD6-5ACCFBE12718}" srcOrd="0" destOrd="0" presId="urn:diagrams.loki3.com/VaryingWidthList"/>
    <dgm:cxn modelId="{90144D56-283C-4308-80E7-76A205163B4F}" type="presOf" srcId="{351CD0E7-0451-48A1-8AC4-CE53FFE319F6}" destId="{202ECB8E-E013-4D86-948D-5F16BD9E3821}" srcOrd="0" destOrd="0" presId="urn:diagrams.loki3.com/VaryingWidthList"/>
    <dgm:cxn modelId="{D66E0381-8CCA-4CB2-882B-A48E45B49326}" type="presOf" srcId="{9DBA021C-ECA4-42DF-A2BB-F1B5B96F0F62}" destId="{6857EA70-B1AB-4CAA-BB70-D28438E0FF78}" srcOrd="0" destOrd="0" presId="urn:diagrams.loki3.com/VaryingWidthList"/>
    <dgm:cxn modelId="{1069CB8E-0B37-4D69-AAEE-73CD1171B8B4}" type="presOf" srcId="{9A8A108F-26CB-4322-AA40-32E79A268F18}" destId="{8CDAE929-F659-4A31-8079-4F602C56A56C}" srcOrd="0" destOrd="0" presId="urn:diagrams.loki3.com/VaryingWidthList"/>
    <dgm:cxn modelId="{C7F58F91-EB40-4A7F-B419-5AA759DA567A}" srcId="{351CD0E7-0451-48A1-8AC4-CE53FFE319F6}" destId="{97E2C31C-E9DB-447F-9E51-15F3E0223D49}" srcOrd="10" destOrd="0" parTransId="{E3C70661-EB90-4E30-8402-A0C89F49C489}" sibTransId="{F6BBF6FC-B4A7-42E3-B51E-C86A94B1E7C6}"/>
    <dgm:cxn modelId="{968942A0-3014-406D-ACE5-7010B3D64061}" srcId="{351CD0E7-0451-48A1-8AC4-CE53FFE319F6}" destId="{DFF94938-0B08-4952-BD3C-5501ABE25C05}" srcOrd="0" destOrd="0" parTransId="{B8B47466-0715-4220-9B92-B9B129B43D39}" sibTransId="{49C119E5-5763-4F4B-8D83-CB17E0CB09C9}"/>
    <dgm:cxn modelId="{D1AEB3A7-849D-4108-BE7F-BAAA51557623}" srcId="{351CD0E7-0451-48A1-8AC4-CE53FFE319F6}" destId="{E9EDFB49-EEC7-4191-AC7F-02FAB83FFF35}" srcOrd="1" destOrd="0" parTransId="{2D3AC04D-39AD-4773-9E07-DBA2FF3BC36C}" sibTransId="{D489D1AB-D317-4748-A0E5-7A851482635C}"/>
    <dgm:cxn modelId="{93DD6EAB-0E8F-415A-844E-DD1BCBE27F72}" type="presOf" srcId="{5A4AA842-FE7B-4791-8572-F492744E9BAE}" destId="{11C28C0D-35E3-472A-B963-CEC39EF45E25}" srcOrd="0" destOrd="0" presId="urn:diagrams.loki3.com/VaryingWidthList"/>
    <dgm:cxn modelId="{4CBF83AF-D0D7-408A-9FEA-8924153E1C93}" srcId="{351CD0E7-0451-48A1-8AC4-CE53FFE319F6}" destId="{87294896-0539-403C-82C3-6AEA995536C3}" srcOrd="3" destOrd="0" parTransId="{7721814A-0C58-4107-B370-007B01F4B5C8}" sibTransId="{C41E7A99-FF15-4514-AF9F-D4C1499EC46E}"/>
    <dgm:cxn modelId="{985D4BB2-43E5-4558-8B18-69FBABF369BD}" srcId="{351CD0E7-0451-48A1-8AC4-CE53FFE319F6}" destId="{25DC2512-8E2E-42FE-8432-F3643A351F59}" srcOrd="7" destOrd="0" parTransId="{4FA1C496-E99A-472D-867E-B94CC99B13CF}" sibTransId="{13C5F378-4128-4EA5-B6E7-634F9E6C7E01}"/>
    <dgm:cxn modelId="{23BDD5B6-E48F-4928-861A-AD2B62DAA555}" srcId="{351CD0E7-0451-48A1-8AC4-CE53FFE319F6}" destId="{7D5DA9C2-D54B-4F6D-B414-497CCC910F07}" srcOrd="5" destOrd="0" parTransId="{FCDBDAB6-C9DB-4F7F-92EC-ACDE789844D6}" sibTransId="{5E20FDC6-9D1E-4067-9208-0ABAAFBD0057}"/>
    <dgm:cxn modelId="{3BD4A8B8-9590-4346-99CA-DA2BE5723C16}" srcId="{351CD0E7-0451-48A1-8AC4-CE53FFE319F6}" destId="{4852342A-D0F6-4223-ABED-B392A8287D02}" srcOrd="11" destOrd="0" parTransId="{E3B7127C-FDAF-480A-A620-FB16F4E33E1F}" sibTransId="{40F0DFB2-CA78-4F98-8C5E-9F357B67A57A}"/>
    <dgm:cxn modelId="{F0A235B9-BC44-4C8B-96F1-019F4FF03147}" type="presOf" srcId="{4852342A-D0F6-4223-ABED-B392A8287D02}" destId="{CE613ED3-FD6B-4D30-B39D-20C394D553E2}" srcOrd="0" destOrd="0" presId="urn:diagrams.loki3.com/VaryingWidthList"/>
    <dgm:cxn modelId="{5BB3ACC2-650A-4E28-9961-6DA0E31FF271}" type="presOf" srcId="{39E2E7D8-46E2-4EA9-B8C0-DC5C2B51161D}" destId="{D4D1ADFD-A737-4148-A9CB-A981E4AC37FB}" srcOrd="0" destOrd="0" presId="urn:diagrams.loki3.com/VaryingWidthList"/>
    <dgm:cxn modelId="{B18E2ED0-B5B6-4043-A5BA-2B642C356A22}" type="presOf" srcId="{DFF94938-0B08-4952-BD3C-5501ABE25C05}" destId="{0FA02C57-1D01-4CB7-B18A-8E2C0E4DA031}" srcOrd="0" destOrd="0" presId="urn:diagrams.loki3.com/VaryingWidthList"/>
    <dgm:cxn modelId="{7AB8DFDF-1A6A-492A-90BF-C96CE5B1A70C}" srcId="{351CD0E7-0451-48A1-8AC4-CE53FFE319F6}" destId="{746EB738-1C28-4880-9EC7-1205C378867F}" srcOrd="8" destOrd="0" parTransId="{9E52B5A7-0A0F-46EF-9146-084AAC957EC8}" sibTransId="{4C75BA27-5191-4310-8DB7-0DC7F505FC9B}"/>
    <dgm:cxn modelId="{DD86EAE1-C3A9-4C38-9809-499ECC4654CB}" type="presOf" srcId="{87294896-0539-403C-82C3-6AEA995536C3}" destId="{7454BFBE-133C-41EA-9D58-CA39792D3BB0}" srcOrd="0" destOrd="0" presId="urn:diagrams.loki3.com/VaryingWidthList"/>
    <dgm:cxn modelId="{B1935DE7-773A-4E4F-B781-AE58D42C4310}" srcId="{351CD0E7-0451-48A1-8AC4-CE53FFE319F6}" destId="{9A8A108F-26CB-4322-AA40-32E79A268F18}" srcOrd="16" destOrd="0" parTransId="{0B57A3B9-2647-4A6E-A853-A18129A1422F}" sibTransId="{3DF30F9C-D783-4DC0-96E0-69B89D01D0BF}"/>
    <dgm:cxn modelId="{B9FB57E8-D7BA-4C61-AE5C-398A15DBEC13}" srcId="{351CD0E7-0451-48A1-8AC4-CE53FFE319F6}" destId="{9DBA021C-ECA4-42DF-A2BB-F1B5B96F0F62}" srcOrd="2" destOrd="0" parTransId="{D01176CD-023D-47F2-A88C-AD76838133AB}" sibTransId="{8F5D1B82-EC0E-4C09-BAB3-427459DFD445}"/>
    <dgm:cxn modelId="{872C27E9-5633-43E7-8EED-0B6CDA9401B3}" type="presOf" srcId="{746EB738-1C28-4880-9EC7-1205C378867F}" destId="{ABE419B5-DF60-4EA7-9FDB-E2F2BA0387AB}" srcOrd="0" destOrd="0" presId="urn:diagrams.loki3.com/VaryingWidthList"/>
    <dgm:cxn modelId="{9A13BDEB-9E77-440B-AB15-2A8DEAF7AB3D}" srcId="{351CD0E7-0451-48A1-8AC4-CE53FFE319F6}" destId="{A00C6363-D839-4D8D-9EF7-0085E7F60994}" srcOrd="13" destOrd="0" parTransId="{1FEF3B83-71C0-4226-94F4-1A4AB576AF66}" sibTransId="{0F6044E7-1915-4E91-8898-2A30BE782F66}"/>
    <dgm:cxn modelId="{DF7D01ED-8CA2-4E17-A9BB-F4A8982947CF}" srcId="{351CD0E7-0451-48A1-8AC4-CE53FFE319F6}" destId="{39E2E7D8-46E2-4EA9-B8C0-DC5C2B51161D}" srcOrd="4" destOrd="0" parTransId="{E6A60090-7249-478C-A4B7-0CAB91233C0E}" sibTransId="{0D3AEACB-13B0-47E2-A1F6-9688E4C03535}"/>
    <dgm:cxn modelId="{80ED95F9-E8B8-4F95-9E81-33BB01C796FC}" type="presOf" srcId="{97E2C31C-E9DB-447F-9E51-15F3E0223D49}" destId="{1A37A111-61C4-4CAD-A4FE-E6B67FDE1145}" srcOrd="0" destOrd="0" presId="urn:diagrams.loki3.com/VaryingWidthList"/>
    <dgm:cxn modelId="{AD224ADD-026C-4622-9A35-D7A24CC63B3B}" type="presParOf" srcId="{202ECB8E-E013-4D86-948D-5F16BD9E3821}" destId="{0FA02C57-1D01-4CB7-B18A-8E2C0E4DA031}" srcOrd="0" destOrd="0" presId="urn:diagrams.loki3.com/VaryingWidthList"/>
    <dgm:cxn modelId="{01A2A8A0-A0C2-4C36-9EF9-864E652075EF}" type="presParOf" srcId="{202ECB8E-E013-4D86-948D-5F16BD9E3821}" destId="{3BF1710D-602E-48D2-BD9D-0F023F8E22BA}" srcOrd="1" destOrd="0" presId="urn:diagrams.loki3.com/VaryingWidthList"/>
    <dgm:cxn modelId="{91E5641C-B982-4A57-993C-1FEAB3408997}" type="presParOf" srcId="{202ECB8E-E013-4D86-948D-5F16BD9E3821}" destId="{359AFEDB-67FB-48FA-A3C0-B02C9AEE143B}" srcOrd="2" destOrd="0" presId="urn:diagrams.loki3.com/VaryingWidthList"/>
    <dgm:cxn modelId="{8EE271E7-36AB-4850-B05D-D5EE90335A45}" type="presParOf" srcId="{202ECB8E-E013-4D86-948D-5F16BD9E3821}" destId="{3D6A718E-71F0-4EBC-8813-3D45DC4F1C46}" srcOrd="3" destOrd="0" presId="urn:diagrams.loki3.com/VaryingWidthList"/>
    <dgm:cxn modelId="{B8ECC20D-588C-4897-9614-BBC7E5F547A3}" type="presParOf" srcId="{202ECB8E-E013-4D86-948D-5F16BD9E3821}" destId="{6857EA70-B1AB-4CAA-BB70-D28438E0FF78}" srcOrd="4" destOrd="0" presId="urn:diagrams.loki3.com/VaryingWidthList"/>
    <dgm:cxn modelId="{8A3CDBB7-372E-443F-AFC8-89F7ED680464}" type="presParOf" srcId="{202ECB8E-E013-4D86-948D-5F16BD9E3821}" destId="{D02D042C-1628-40FC-9CD4-434CF3EFB570}" srcOrd="5" destOrd="0" presId="urn:diagrams.loki3.com/VaryingWidthList"/>
    <dgm:cxn modelId="{1EBD5F54-376A-4C9F-ABAD-4C4EED2C0A7F}" type="presParOf" srcId="{202ECB8E-E013-4D86-948D-5F16BD9E3821}" destId="{7454BFBE-133C-41EA-9D58-CA39792D3BB0}" srcOrd="6" destOrd="0" presId="urn:diagrams.loki3.com/VaryingWidthList"/>
    <dgm:cxn modelId="{B3A10F77-34C3-47CD-A2DF-FD1F1674C634}" type="presParOf" srcId="{202ECB8E-E013-4D86-948D-5F16BD9E3821}" destId="{9546459B-A403-42F9-A226-CFAE955C32D5}" srcOrd="7" destOrd="0" presId="urn:diagrams.loki3.com/VaryingWidthList"/>
    <dgm:cxn modelId="{538DAE73-8FDD-49CD-A102-64213FFD6958}" type="presParOf" srcId="{202ECB8E-E013-4D86-948D-5F16BD9E3821}" destId="{D4D1ADFD-A737-4148-A9CB-A981E4AC37FB}" srcOrd="8" destOrd="0" presId="urn:diagrams.loki3.com/VaryingWidthList"/>
    <dgm:cxn modelId="{E631377A-AFD2-4CCF-8620-80A015740E55}" type="presParOf" srcId="{202ECB8E-E013-4D86-948D-5F16BD9E3821}" destId="{D3891A78-F4E5-4F3D-B04D-022FC6204B7B}" srcOrd="9" destOrd="0" presId="urn:diagrams.loki3.com/VaryingWidthList"/>
    <dgm:cxn modelId="{37C5E561-3FAB-42C5-BE22-49A930C9C6AE}" type="presParOf" srcId="{202ECB8E-E013-4D86-948D-5F16BD9E3821}" destId="{1658EEE2-25D2-4B8F-901B-34BDB296C631}" srcOrd="10" destOrd="0" presId="urn:diagrams.loki3.com/VaryingWidthList"/>
    <dgm:cxn modelId="{6D629C6F-FBCD-484E-8936-98CFD7CC20DA}" type="presParOf" srcId="{202ECB8E-E013-4D86-948D-5F16BD9E3821}" destId="{799931B8-0E9F-4970-9459-60AB8194E942}" srcOrd="11" destOrd="0" presId="urn:diagrams.loki3.com/VaryingWidthList"/>
    <dgm:cxn modelId="{984E1685-0A8C-44A6-BCEB-93382E0CF084}" type="presParOf" srcId="{202ECB8E-E013-4D86-948D-5F16BD9E3821}" destId="{11C28C0D-35E3-472A-B963-CEC39EF45E25}" srcOrd="12" destOrd="0" presId="urn:diagrams.loki3.com/VaryingWidthList"/>
    <dgm:cxn modelId="{31B0D308-A4E7-44A5-B27F-8D8FD49551E7}" type="presParOf" srcId="{202ECB8E-E013-4D86-948D-5F16BD9E3821}" destId="{DF06A768-9A0C-445E-BA77-749E46488E8C}" srcOrd="13" destOrd="0" presId="urn:diagrams.loki3.com/VaryingWidthList"/>
    <dgm:cxn modelId="{63A71E92-D870-4559-9DDC-5FF186F39497}" type="presParOf" srcId="{202ECB8E-E013-4D86-948D-5F16BD9E3821}" destId="{96D8B8CB-9643-497C-840D-C156BEBC9164}" srcOrd="14" destOrd="0" presId="urn:diagrams.loki3.com/VaryingWidthList"/>
    <dgm:cxn modelId="{D460667D-E301-4661-9BC2-CFFFEC3941CB}" type="presParOf" srcId="{202ECB8E-E013-4D86-948D-5F16BD9E3821}" destId="{AB83B131-ED36-44C9-B8D7-0683BAB0A519}" srcOrd="15" destOrd="0" presId="urn:diagrams.loki3.com/VaryingWidthList"/>
    <dgm:cxn modelId="{8C916D3D-1C49-4AB7-8888-87BE0AC17B13}" type="presParOf" srcId="{202ECB8E-E013-4D86-948D-5F16BD9E3821}" destId="{ABE419B5-DF60-4EA7-9FDB-E2F2BA0387AB}" srcOrd="16" destOrd="0" presId="urn:diagrams.loki3.com/VaryingWidthList"/>
    <dgm:cxn modelId="{24B584C7-0513-4577-BD72-A798D9116873}" type="presParOf" srcId="{202ECB8E-E013-4D86-948D-5F16BD9E3821}" destId="{0A50B3EE-01EE-4D6F-9A32-6DCA613A5931}" srcOrd="17" destOrd="0" presId="urn:diagrams.loki3.com/VaryingWidthList"/>
    <dgm:cxn modelId="{AFEE7B6A-51D6-4E2F-9071-717D8CEB6D8A}" type="presParOf" srcId="{202ECB8E-E013-4D86-948D-5F16BD9E3821}" destId="{C3DF7CD0-B86A-4EA4-BCFF-48E865696DE1}" srcOrd="18" destOrd="0" presId="urn:diagrams.loki3.com/VaryingWidthList"/>
    <dgm:cxn modelId="{7A1C929B-1407-4C7A-AE60-3C6BDA03E630}" type="presParOf" srcId="{202ECB8E-E013-4D86-948D-5F16BD9E3821}" destId="{235BC629-EC76-4E39-A2F6-D2BD81056B12}" srcOrd="19" destOrd="0" presId="urn:diagrams.loki3.com/VaryingWidthList"/>
    <dgm:cxn modelId="{12366D1D-C5B2-4662-9BC0-24D7113C0910}" type="presParOf" srcId="{202ECB8E-E013-4D86-948D-5F16BD9E3821}" destId="{1A37A111-61C4-4CAD-A4FE-E6B67FDE1145}" srcOrd="20" destOrd="0" presId="urn:diagrams.loki3.com/VaryingWidthList"/>
    <dgm:cxn modelId="{4867A80E-7825-49E5-9917-C8DD6C6AE21E}" type="presParOf" srcId="{202ECB8E-E013-4D86-948D-5F16BD9E3821}" destId="{125BD37C-963B-47F5-8F9D-960EDC48E1F9}" srcOrd="21" destOrd="0" presId="urn:diagrams.loki3.com/VaryingWidthList"/>
    <dgm:cxn modelId="{32AF248D-6F29-498C-8B3A-73DA8F8416F8}" type="presParOf" srcId="{202ECB8E-E013-4D86-948D-5F16BD9E3821}" destId="{CE613ED3-FD6B-4D30-B39D-20C394D553E2}" srcOrd="22" destOrd="0" presId="urn:diagrams.loki3.com/VaryingWidthList"/>
    <dgm:cxn modelId="{65E5A039-7757-4B33-A4EE-8F7D52A0490D}" type="presParOf" srcId="{202ECB8E-E013-4D86-948D-5F16BD9E3821}" destId="{15A03D1E-6845-4638-9FE7-1340EF6D38B1}" srcOrd="23" destOrd="0" presId="urn:diagrams.loki3.com/VaryingWidthList"/>
    <dgm:cxn modelId="{B37316EB-DF5F-4567-95FF-CC6015404FE9}" type="presParOf" srcId="{202ECB8E-E013-4D86-948D-5F16BD9E3821}" destId="{563D9018-4767-4755-A527-BB747C460B6D}" srcOrd="24" destOrd="0" presId="urn:diagrams.loki3.com/VaryingWidthList"/>
    <dgm:cxn modelId="{FE52AC35-8C67-4348-9910-3FFFFA4895C0}" type="presParOf" srcId="{202ECB8E-E013-4D86-948D-5F16BD9E3821}" destId="{8BE7943B-8E20-49E9-9EB1-0B85A8DFEACA}" srcOrd="25" destOrd="0" presId="urn:diagrams.loki3.com/VaryingWidthList"/>
    <dgm:cxn modelId="{8118DE27-C269-4F25-B207-7FED39EB1A1F}" type="presParOf" srcId="{202ECB8E-E013-4D86-948D-5F16BD9E3821}" destId="{21BEE3DA-10DD-4682-8F60-EDB208AA89C3}" srcOrd="26" destOrd="0" presId="urn:diagrams.loki3.com/VaryingWidthList"/>
    <dgm:cxn modelId="{F7416759-07DB-4BFA-AA84-A2F909FE33BE}" type="presParOf" srcId="{202ECB8E-E013-4D86-948D-5F16BD9E3821}" destId="{D0D1938A-B8AC-43CB-AE63-16D0F2088FFD}" srcOrd="27" destOrd="0" presId="urn:diagrams.loki3.com/VaryingWidthList"/>
    <dgm:cxn modelId="{1731781F-0B02-4A37-AF66-B8694108C5CD}" type="presParOf" srcId="{202ECB8E-E013-4D86-948D-5F16BD9E3821}" destId="{42DD3865-269D-4E6F-AAD6-5ACCFBE12718}" srcOrd="28" destOrd="0" presId="urn:diagrams.loki3.com/VaryingWidthList"/>
    <dgm:cxn modelId="{C0837E94-B22D-4BB4-8883-62CD02A16F58}" type="presParOf" srcId="{202ECB8E-E013-4D86-948D-5F16BD9E3821}" destId="{995463C6-7A50-40FA-939A-9AD693A0D5EE}" srcOrd="29" destOrd="0" presId="urn:diagrams.loki3.com/VaryingWidthList"/>
    <dgm:cxn modelId="{ACC5D7AB-06F5-4109-BFAC-F7962379822A}" type="presParOf" srcId="{202ECB8E-E013-4D86-948D-5F16BD9E3821}" destId="{CF307EC5-8DC6-4F5F-AEFD-5001E2BC31CB}" srcOrd="30" destOrd="0" presId="urn:diagrams.loki3.com/VaryingWidthList"/>
    <dgm:cxn modelId="{AC86FB0B-CE78-4BB9-8A22-78A5FA8B3F2A}" type="presParOf" srcId="{202ECB8E-E013-4D86-948D-5F16BD9E3821}" destId="{7C4B153A-9236-4FF5-98B1-270D3E70FADE}" srcOrd="31" destOrd="0" presId="urn:diagrams.loki3.com/VaryingWidthList"/>
    <dgm:cxn modelId="{BC7BD1C3-6E08-4C00-998E-E2BEC8F28A16}" type="presParOf" srcId="{202ECB8E-E013-4D86-948D-5F16BD9E3821}" destId="{8CDAE929-F659-4A31-8079-4F602C56A56C}" srcOrd="3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02C57-1D01-4CB7-B18A-8E2C0E4DA031}">
      <dsp:nvSpPr>
        <dsp:cNvPr id="0" name=""/>
        <dsp:cNvSpPr/>
      </dsp:nvSpPr>
      <dsp:spPr>
        <a:xfrm>
          <a:off x="1236587" y="329493"/>
          <a:ext cx="720000" cy="21734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App’s</a:t>
          </a:r>
        </a:p>
      </dsp:txBody>
      <dsp:txXfrm>
        <a:off x="1236587" y="329493"/>
        <a:ext cx="720000" cy="217349"/>
      </dsp:txXfrm>
    </dsp:sp>
    <dsp:sp modelId="{359AFEDB-67FB-48FA-A3C0-B02C9AEE143B}">
      <dsp:nvSpPr>
        <dsp:cNvPr id="0" name=""/>
        <dsp:cNvSpPr/>
      </dsp:nvSpPr>
      <dsp:spPr>
        <a:xfrm>
          <a:off x="5917797" y="426733"/>
          <a:ext cx="990000" cy="217349"/>
        </a:xfrm>
        <a:prstGeom prst="rect">
          <a:avLst/>
        </a:prstGeom>
        <a:gradFill rotWithShape="0">
          <a:gsLst>
            <a:gs pos="0">
              <a:schemeClr val="accent5">
                <a:hueOff val="416406"/>
                <a:satOff val="3902"/>
                <a:lumOff val="392"/>
                <a:alphaOff val="0"/>
                <a:shade val="51000"/>
                <a:satMod val="130000"/>
              </a:schemeClr>
            </a:gs>
            <a:gs pos="80000">
              <a:schemeClr val="accent5">
                <a:hueOff val="416406"/>
                <a:satOff val="3902"/>
                <a:lumOff val="392"/>
                <a:alphaOff val="0"/>
                <a:shade val="93000"/>
                <a:satMod val="130000"/>
              </a:schemeClr>
            </a:gs>
            <a:gs pos="100000">
              <a:schemeClr val="accent5">
                <a:hueOff val="416406"/>
                <a:satOff val="3902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Big data</a:t>
          </a:r>
        </a:p>
      </dsp:txBody>
      <dsp:txXfrm>
        <a:off x="5917797" y="426733"/>
        <a:ext cx="990000" cy="217349"/>
      </dsp:txXfrm>
    </dsp:sp>
    <dsp:sp modelId="{6857EA70-B1AB-4CAA-BB70-D28438E0FF78}">
      <dsp:nvSpPr>
        <dsp:cNvPr id="0" name=""/>
        <dsp:cNvSpPr/>
      </dsp:nvSpPr>
      <dsp:spPr>
        <a:xfrm>
          <a:off x="1418432" y="3303945"/>
          <a:ext cx="742500" cy="217349"/>
        </a:xfrm>
        <a:prstGeom prst="rect">
          <a:avLst/>
        </a:prstGeom>
        <a:gradFill rotWithShape="0">
          <a:gsLst>
            <a:gs pos="0">
              <a:schemeClr val="accent5">
                <a:hueOff val="832811"/>
                <a:satOff val="7805"/>
                <a:lumOff val="784"/>
                <a:alphaOff val="0"/>
                <a:shade val="51000"/>
                <a:satMod val="130000"/>
              </a:schemeClr>
            </a:gs>
            <a:gs pos="80000">
              <a:schemeClr val="accent5">
                <a:hueOff val="832811"/>
                <a:satOff val="7805"/>
                <a:lumOff val="784"/>
                <a:alphaOff val="0"/>
                <a:shade val="93000"/>
                <a:satMod val="130000"/>
              </a:schemeClr>
            </a:gs>
            <a:gs pos="100000">
              <a:schemeClr val="accent5">
                <a:hueOff val="832811"/>
                <a:satOff val="7805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Cloud</a:t>
          </a:r>
        </a:p>
      </dsp:txBody>
      <dsp:txXfrm>
        <a:off x="1418432" y="3303945"/>
        <a:ext cx="742500" cy="217349"/>
      </dsp:txXfrm>
    </dsp:sp>
    <dsp:sp modelId="{7454BFBE-133C-41EA-9D58-CA39792D3BB0}">
      <dsp:nvSpPr>
        <dsp:cNvPr id="0" name=""/>
        <dsp:cNvSpPr/>
      </dsp:nvSpPr>
      <dsp:spPr>
        <a:xfrm>
          <a:off x="4248180" y="3157165"/>
          <a:ext cx="2340000" cy="217349"/>
        </a:xfrm>
        <a:prstGeom prst="rect">
          <a:avLst/>
        </a:prstGeom>
        <a:gradFill rotWithShape="0">
          <a:gsLst>
            <a:gs pos="0">
              <a:schemeClr val="accent5">
                <a:hueOff val="1249217"/>
                <a:satOff val="11707"/>
                <a:lumOff val="1177"/>
                <a:alphaOff val="0"/>
                <a:shade val="51000"/>
                <a:satMod val="130000"/>
              </a:schemeClr>
            </a:gs>
            <a:gs pos="80000">
              <a:schemeClr val="accent5">
                <a:hueOff val="1249217"/>
                <a:satOff val="11707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5">
                <a:hueOff val="1249217"/>
                <a:satOff val="11707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Compliance trackers</a:t>
          </a:r>
        </a:p>
      </dsp:txBody>
      <dsp:txXfrm>
        <a:off x="4248180" y="3157165"/>
        <a:ext cx="2340000" cy="217349"/>
      </dsp:txXfrm>
    </dsp:sp>
    <dsp:sp modelId="{D4D1ADFD-A737-4148-A9CB-A981E4AC37FB}">
      <dsp:nvSpPr>
        <dsp:cNvPr id="0" name=""/>
        <dsp:cNvSpPr/>
      </dsp:nvSpPr>
      <dsp:spPr>
        <a:xfrm>
          <a:off x="3510269" y="2417874"/>
          <a:ext cx="1890000" cy="217349"/>
        </a:xfrm>
        <a:prstGeom prst="rect">
          <a:avLst/>
        </a:prstGeom>
        <a:gradFill rotWithShape="0">
          <a:gsLst>
            <a:gs pos="0">
              <a:schemeClr val="accent5">
                <a:hueOff val="1665622"/>
                <a:satOff val="15610"/>
                <a:lumOff val="1569"/>
                <a:alphaOff val="0"/>
                <a:shade val="51000"/>
                <a:satMod val="130000"/>
              </a:schemeClr>
            </a:gs>
            <a:gs pos="80000">
              <a:schemeClr val="accent5">
                <a:hueOff val="1665622"/>
                <a:satOff val="15610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1665622"/>
                <a:satOff val="15610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Data warehouse</a:t>
          </a:r>
        </a:p>
      </dsp:txBody>
      <dsp:txXfrm>
        <a:off x="3510269" y="2417874"/>
        <a:ext cx="1890000" cy="217349"/>
      </dsp:txXfrm>
    </dsp:sp>
    <dsp:sp modelId="{1658EEE2-25D2-4B8F-901B-34BDB296C631}">
      <dsp:nvSpPr>
        <dsp:cNvPr id="0" name=""/>
        <dsp:cNvSpPr/>
      </dsp:nvSpPr>
      <dsp:spPr>
        <a:xfrm>
          <a:off x="198766" y="1837052"/>
          <a:ext cx="1147500" cy="217349"/>
        </a:xfrm>
        <a:prstGeom prst="rect">
          <a:avLst/>
        </a:prstGeom>
        <a:gradFill rotWithShape="0">
          <a:gsLst>
            <a:gs pos="0">
              <a:schemeClr val="accent5">
                <a:hueOff val="2082028"/>
                <a:satOff val="19512"/>
                <a:lumOff val="1961"/>
                <a:alphaOff val="0"/>
                <a:shade val="51000"/>
                <a:satMod val="130000"/>
              </a:schemeClr>
            </a:gs>
            <a:gs pos="80000">
              <a:schemeClr val="accent5">
                <a:hueOff val="2082028"/>
                <a:satOff val="19512"/>
                <a:lumOff val="1961"/>
                <a:alphaOff val="0"/>
                <a:shade val="93000"/>
                <a:satMod val="130000"/>
              </a:schemeClr>
            </a:gs>
            <a:gs pos="100000">
              <a:schemeClr val="accent5">
                <a:hueOff val="2082028"/>
                <a:satOff val="19512"/>
                <a:lumOff val="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eConsent</a:t>
          </a:r>
          <a:endParaRPr lang="en-US" sz="1900" kern="1200" dirty="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sp:txBody>
      <dsp:txXfrm>
        <a:off x="198766" y="1837052"/>
        <a:ext cx="1147500" cy="217349"/>
      </dsp:txXfrm>
    </dsp:sp>
    <dsp:sp modelId="{11C28C0D-35E3-472A-B963-CEC39EF45E25}">
      <dsp:nvSpPr>
        <dsp:cNvPr id="0" name=""/>
        <dsp:cNvSpPr/>
      </dsp:nvSpPr>
      <dsp:spPr>
        <a:xfrm>
          <a:off x="2826383" y="1372139"/>
          <a:ext cx="2970000" cy="217349"/>
        </a:xfrm>
        <a:prstGeom prst="rect">
          <a:avLst/>
        </a:prstGeom>
        <a:gradFill rotWithShape="0">
          <a:gsLst>
            <a:gs pos="0">
              <a:schemeClr val="accent5">
                <a:hueOff val="2498433"/>
                <a:satOff val="23415"/>
                <a:lumOff val="2353"/>
                <a:alphaOff val="0"/>
                <a:shade val="51000"/>
                <a:satMod val="130000"/>
              </a:schemeClr>
            </a:gs>
            <a:gs pos="80000">
              <a:schemeClr val="accent5">
                <a:hueOff val="2498433"/>
                <a:satOff val="23415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2498433"/>
                <a:satOff val="23415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Electronic medical records</a:t>
          </a:r>
        </a:p>
      </dsp:txBody>
      <dsp:txXfrm>
        <a:off x="2826383" y="1372139"/>
        <a:ext cx="2970000" cy="217349"/>
      </dsp:txXfrm>
    </dsp:sp>
    <dsp:sp modelId="{96D8B8CB-9643-497C-840D-C156BEBC9164}">
      <dsp:nvSpPr>
        <dsp:cNvPr id="0" name=""/>
        <dsp:cNvSpPr/>
      </dsp:nvSpPr>
      <dsp:spPr>
        <a:xfrm>
          <a:off x="7745267" y="3265838"/>
          <a:ext cx="877500" cy="217349"/>
        </a:xfrm>
        <a:prstGeom prst="rect">
          <a:avLst/>
        </a:prstGeom>
        <a:gradFill rotWithShape="0">
          <a:gsLst>
            <a:gs pos="0">
              <a:schemeClr val="accent5">
                <a:hueOff val="2914839"/>
                <a:satOff val="27317"/>
                <a:lumOff val="2745"/>
                <a:alphaOff val="0"/>
                <a:shade val="51000"/>
                <a:satMod val="130000"/>
              </a:schemeClr>
            </a:gs>
            <a:gs pos="80000">
              <a:schemeClr val="accent5">
                <a:hueOff val="2914839"/>
                <a:satOff val="27317"/>
                <a:lumOff val="2745"/>
                <a:alphaOff val="0"/>
                <a:shade val="93000"/>
                <a:satMod val="130000"/>
              </a:schemeClr>
            </a:gs>
            <a:gs pos="100000">
              <a:schemeClr val="accent5">
                <a:hueOff val="2914839"/>
                <a:satOff val="27317"/>
                <a:lumOff val="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ePROs</a:t>
          </a:r>
          <a:endParaRPr lang="en-US" sz="1900" kern="1200" dirty="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sp:txBody>
      <dsp:txXfrm>
        <a:off x="7745267" y="3265838"/>
        <a:ext cx="877500" cy="217349"/>
      </dsp:txXfrm>
    </dsp:sp>
    <dsp:sp modelId="{ABE419B5-DF60-4EA7-9FDB-E2F2BA0387AB}">
      <dsp:nvSpPr>
        <dsp:cNvPr id="0" name=""/>
        <dsp:cNvSpPr/>
      </dsp:nvSpPr>
      <dsp:spPr>
        <a:xfrm>
          <a:off x="1231335" y="2526551"/>
          <a:ext cx="1980000" cy="217349"/>
        </a:xfrm>
        <a:prstGeom prst="rect">
          <a:avLst/>
        </a:prstGeom>
        <a:gradFill rotWithShape="0">
          <a:gsLst>
            <a:gs pos="0">
              <a:schemeClr val="accent5">
                <a:hueOff val="3331245"/>
                <a:satOff val="31220"/>
                <a:lumOff val="3138"/>
                <a:alphaOff val="0"/>
                <a:shade val="51000"/>
                <a:satMod val="130000"/>
              </a:schemeClr>
            </a:gs>
            <a:gs pos="80000">
              <a:schemeClr val="accent5">
                <a:hueOff val="3331245"/>
                <a:satOff val="31220"/>
                <a:lumOff val="3138"/>
                <a:alphaOff val="0"/>
                <a:shade val="93000"/>
                <a:satMod val="130000"/>
              </a:schemeClr>
            </a:gs>
            <a:gs pos="100000">
              <a:schemeClr val="accent5">
                <a:hueOff val="3331245"/>
                <a:satOff val="31220"/>
                <a:lumOff val="31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eSample</a:t>
          </a:r>
          <a:r>
            <a:rPr lang="en-US" sz="1900" kern="12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 tracking</a:t>
          </a:r>
        </a:p>
      </dsp:txBody>
      <dsp:txXfrm>
        <a:off x="1231335" y="2526551"/>
        <a:ext cx="1980000" cy="217349"/>
      </dsp:txXfrm>
    </dsp:sp>
    <dsp:sp modelId="{C3DF7CD0-B86A-4EA4-BCFF-48E865696DE1}">
      <dsp:nvSpPr>
        <dsp:cNvPr id="0" name=""/>
        <dsp:cNvSpPr/>
      </dsp:nvSpPr>
      <dsp:spPr>
        <a:xfrm>
          <a:off x="2937958" y="1867566"/>
          <a:ext cx="1665000" cy="217349"/>
        </a:xfrm>
        <a:prstGeom prst="rect">
          <a:avLst/>
        </a:prstGeom>
        <a:gradFill rotWithShape="0">
          <a:gsLst>
            <a:gs pos="0">
              <a:schemeClr val="accent5">
                <a:hueOff val="3747650"/>
                <a:satOff val="35122"/>
                <a:lumOff val="3530"/>
                <a:alphaOff val="0"/>
                <a:shade val="51000"/>
                <a:satMod val="130000"/>
              </a:schemeClr>
            </a:gs>
            <a:gs pos="80000">
              <a:schemeClr val="accent5">
                <a:hueOff val="3747650"/>
                <a:satOff val="35122"/>
                <a:lumOff val="3530"/>
                <a:alphaOff val="0"/>
                <a:shade val="93000"/>
                <a:satMod val="130000"/>
              </a:schemeClr>
            </a:gs>
            <a:gs pos="100000">
              <a:schemeClr val="accent5">
                <a:hueOff val="3747650"/>
                <a:satOff val="35122"/>
                <a:lumOff val="35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Ethnographics</a:t>
          </a:r>
          <a:endParaRPr lang="en-US" sz="1900" kern="1200" dirty="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sp:txBody>
      <dsp:txXfrm>
        <a:off x="2937958" y="1867566"/>
        <a:ext cx="1665000" cy="217349"/>
      </dsp:txXfrm>
    </dsp:sp>
    <dsp:sp modelId="{1A37A111-61C4-4CAD-A4FE-E6B67FDE1145}">
      <dsp:nvSpPr>
        <dsp:cNvPr id="0" name=""/>
        <dsp:cNvSpPr/>
      </dsp:nvSpPr>
      <dsp:spPr>
        <a:xfrm>
          <a:off x="2213447" y="560056"/>
          <a:ext cx="3060000" cy="217349"/>
        </a:xfrm>
        <a:prstGeom prst="rect">
          <a:avLst/>
        </a:prstGeom>
        <a:gradFill rotWithShape="0">
          <a:gsLst>
            <a:gs pos="0">
              <a:schemeClr val="accent5">
                <a:hueOff val="4164056"/>
                <a:satOff val="39024"/>
                <a:lumOff val="3922"/>
                <a:alphaOff val="0"/>
                <a:shade val="51000"/>
                <a:satMod val="130000"/>
              </a:schemeClr>
            </a:gs>
            <a:gs pos="80000">
              <a:schemeClr val="accent5">
                <a:hueOff val="4164056"/>
                <a:satOff val="39024"/>
                <a:lumOff val="3922"/>
                <a:alphaOff val="0"/>
                <a:shade val="93000"/>
                <a:satMod val="130000"/>
              </a:schemeClr>
            </a:gs>
            <a:gs pos="100000">
              <a:schemeClr val="accent5">
                <a:hueOff val="4164056"/>
                <a:satOff val="39024"/>
                <a:lumOff val="3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Post marketing surveillance</a:t>
          </a:r>
        </a:p>
      </dsp:txBody>
      <dsp:txXfrm>
        <a:off x="2213447" y="560056"/>
        <a:ext cx="3060000" cy="217349"/>
      </dsp:txXfrm>
    </dsp:sp>
    <dsp:sp modelId="{CE613ED3-FD6B-4D30-B39D-20C394D553E2}">
      <dsp:nvSpPr>
        <dsp:cNvPr id="0" name=""/>
        <dsp:cNvSpPr/>
      </dsp:nvSpPr>
      <dsp:spPr>
        <a:xfrm>
          <a:off x="6327767" y="2710229"/>
          <a:ext cx="2295000" cy="217349"/>
        </a:xfrm>
        <a:prstGeom prst="rect">
          <a:avLst/>
        </a:prstGeom>
        <a:gradFill rotWithShape="0">
          <a:gsLst>
            <a:gs pos="0">
              <a:schemeClr val="accent5">
                <a:hueOff val="4580462"/>
                <a:satOff val="42927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4580462"/>
                <a:satOff val="42927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4580462"/>
                <a:satOff val="42927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Real world evidence</a:t>
          </a:r>
        </a:p>
      </dsp:txBody>
      <dsp:txXfrm>
        <a:off x="6327767" y="2710229"/>
        <a:ext cx="2295000" cy="217349"/>
      </dsp:txXfrm>
    </dsp:sp>
    <dsp:sp modelId="{563D9018-4767-4755-A527-BB747C460B6D}">
      <dsp:nvSpPr>
        <dsp:cNvPr id="0" name=""/>
        <dsp:cNvSpPr/>
      </dsp:nvSpPr>
      <dsp:spPr>
        <a:xfrm>
          <a:off x="2574973" y="2928867"/>
          <a:ext cx="1485000" cy="217349"/>
        </a:xfrm>
        <a:prstGeom prst="rect">
          <a:avLst/>
        </a:prstGeom>
        <a:gradFill rotWithShape="0">
          <a:gsLst>
            <a:gs pos="0">
              <a:schemeClr val="accent5">
                <a:hueOff val="4996867"/>
                <a:satOff val="46829"/>
                <a:lumOff val="4706"/>
                <a:alphaOff val="0"/>
                <a:shade val="51000"/>
                <a:satMod val="130000"/>
              </a:schemeClr>
            </a:gs>
            <a:gs pos="80000">
              <a:schemeClr val="accent5">
                <a:hueOff val="4996867"/>
                <a:satOff val="46829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5">
                <a:hueOff val="4996867"/>
                <a:satOff val="46829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Social media</a:t>
          </a:r>
        </a:p>
      </dsp:txBody>
      <dsp:txXfrm>
        <a:off x="2574973" y="2928867"/>
        <a:ext cx="1485000" cy="217349"/>
      </dsp:txXfrm>
    </dsp:sp>
    <dsp:sp modelId="{21BEE3DA-10DD-4682-8F60-EDB208AA89C3}">
      <dsp:nvSpPr>
        <dsp:cNvPr id="0" name=""/>
        <dsp:cNvSpPr/>
      </dsp:nvSpPr>
      <dsp:spPr>
        <a:xfrm>
          <a:off x="2365034" y="3514616"/>
          <a:ext cx="2700000" cy="217349"/>
        </a:xfrm>
        <a:prstGeom prst="rect">
          <a:avLst/>
        </a:prstGeom>
        <a:gradFill rotWithShape="0">
          <a:gsLst>
            <a:gs pos="0">
              <a:schemeClr val="accent5">
                <a:hueOff val="5413272"/>
                <a:satOff val="50732"/>
                <a:lumOff val="5098"/>
                <a:alphaOff val="0"/>
                <a:shade val="51000"/>
                <a:satMod val="130000"/>
              </a:schemeClr>
            </a:gs>
            <a:gs pos="80000">
              <a:schemeClr val="accent5">
                <a:hueOff val="5413272"/>
                <a:satOff val="50732"/>
                <a:lumOff val="5098"/>
                <a:alphaOff val="0"/>
                <a:shade val="93000"/>
                <a:satMod val="130000"/>
              </a:schemeClr>
            </a:gs>
            <a:gs pos="100000">
              <a:schemeClr val="accent5">
                <a:hueOff val="5413272"/>
                <a:satOff val="50732"/>
                <a:lumOff val="5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Tablets / mobile devices</a:t>
          </a:r>
        </a:p>
      </dsp:txBody>
      <dsp:txXfrm>
        <a:off x="2365034" y="3514616"/>
        <a:ext cx="2700000" cy="217349"/>
      </dsp:txXfrm>
    </dsp:sp>
    <dsp:sp modelId="{42DD3865-269D-4E6F-AAD6-5ACCFBE12718}">
      <dsp:nvSpPr>
        <dsp:cNvPr id="0" name=""/>
        <dsp:cNvSpPr/>
      </dsp:nvSpPr>
      <dsp:spPr>
        <a:xfrm>
          <a:off x="1294855" y="1026332"/>
          <a:ext cx="2205000" cy="217349"/>
        </a:xfrm>
        <a:prstGeom prst="rect">
          <a:avLst/>
        </a:prstGeom>
        <a:gradFill rotWithShape="0">
          <a:gsLst>
            <a:gs pos="0">
              <a:schemeClr val="accent5">
                <a:hueOff val="5829678"/>
                <a:satOff val="54634"/>
                <a:lumOff val="5491"/>
                <a:alphaOff val="0"/>
                <a:shade val="51000"/>
                <a:satMod val="130000"/>
              </a:schemeClr>
            </a:gs>
            <a:gs pos="80000">
              <a:schemeClr val="accent5">
                <a:hueOff val="5829678"/>
                <a:satOff val="54634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5">
                <a:hueOff val="5829678"/>
                <a:satOff val="54634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Virtual patient visits</a:t>
          </a:r>
        </a:p>
      </dsp:txBody>
      <dsp:txXfrm>
        <a:off x="1294855" y="1026332"/>
        <a:ext cx="2205000" cy="217349"/>
      </dsp:txXfrm>
    </dsp:sp>
    <dsp:sp modelId="{CF307EC5-8DC6-4F5F-AEFD-5001E2BC31CB}">
      <dsp:nvSpPr>
        <dsp:cNvPr id="0" name=""/>
        <dsp:cNvSpPr/>
      </dsp:nvSpPr>
      <dsp:spPr>
        <a:xfrm>
          <a:off x="7137767" y="1895028"/>
          <a:ext cx="1485000" cy="217349"/>
        </a:xfrm>
        <a:prstGeom prst="rect">
          <a:avLst/>
        </a:prstGeom>
        <a:gradFill rotWithShape="0">
          <a:gsLst>
            <a:gs pos="0">
              <a:schemeClr val="accent5">
                <a:hueOff val="6246084"/>
                <a:satOff val="58537"/>
                <a:lumOff val="5883"/>
                <a:alphaOff val="0"/>
                <a:shade val="51000"/>
                <a:satMod val="130000"/>
              </a:schemeClr>
            </a:gs>
            <a:gs pos="80000">
              <a:schemeClr val="accent5">
                <a:hueOff val="6246084"/>
                <a:satOff val="58537"/>
                <a:lumOff val="5883"/>
                <a:alphaOff val="0"/>
                <a:shade val="93000"/>
                <a:satMod val="130000"/>
              </a:schemeClr>
            </a:gs>
            <a:gs pos="100000">
              <a:schemeClr val="accent5">
                <a:hueOff val="6246084"/>
                <a:satOff val="58537"/>
                <a:lumOff val="58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Visualisation</a:t>
          </a:r>
          <a:endParaRPr lang="en-US" sz="1900" kern="1200" dirty="0">
            <a:solidFill>
              <a:schemeClr val="bg1"/>
            </a:solidFill>
            <a:latin typeface="+mn-lt"/>
            <a:ea typeface="Thorndale Duospace WT SC" panose="02020609050405020304" pitchFamily="49" charset="-128"/>
            <a:cs typeface="Thorndale Duospace WT SC" panose="02020609050405020304" pitchFamily="49" charset="-128"/>
          </a:endParaRPr>
        </a:p>
      </dsp:txBody>
      <dsp:txXfrm>
        <a:off x="7137767" y="1895028"/>
        <a:ext cx="1485000" cy="217349"/>
      </dsp:txXfrm>
    </dsp:sp>
    <dsp:sp modelId="{8CDAE929-F659-4A31-8079-4F602C56A56C}">
      <dsp:nvSpPr>
        <dsp:cNvPr id="0" name=""/>
        <dsp:cNvSpPr/>
      </dsp:nvSpPr>
      <dsp:spPr>
        <a:xfrm>
          <a:off x="4376302" y="896187"/>
          <a:ext cx="2062220" cy="217349"/>
        </a:xfrm>
        <a:prstGeom prst="rect">
          <a:avLst/>
        </a:prstGeom>
        <a:gradFill rotWithShape="0">
          <a:gsLst>
            <a:gs pos="0">
              <a:schemeClr val="accent5">
                <a:hueOff val="6662489"/>
                <a:satOff val="62439"/>
                <a:lumOff val="6275"/>
                <a:alphaOff val="0"/>
                <a:shade val="51000"/>
                <a:satMod val="130000"/>
              </a:schemeClr>
            </a:gs>
            <a:gs pos="80000">
              <a:schemeClr val="accent5">
                <a:hueOff val="6662489"/>
                <a:satOff val="62439"/>
                <a:lumOff val="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6662489"/>
                <a:satOff val="62439"/>
                <a:lumOff val="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ea typeface="Thorndale Duospace WT SC" panose="02020609050405020304" pitchFamily="49" charset="-128"/>
              <a:cs typeface="Thorndale Duospace WT SC" panose="02020609050405020304" pitchFamily="49" charset="-128"/>
            </a:rPr>
            <a:t>Wearable sensors</a:t>
          </a:r>
        </a:p>
      </dsp:txBody>
      <dsp:txXfrm>
        <a:off x="4376302" y="896187"/>
        <a:ext cx="2062220" cy="217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A8971-52B8-4C5A-99D8-986A596F2912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B53C8-14E4-49A7-A1A5-3BF810B81E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28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97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00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96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B53C8-14E4-49A7-A1A5-3BF810B81E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27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/>
          <a:stretch/>
        </p:blipFill>
        <p:spPr>
          <a:xfrm>
            <a:off x="0" y="1065924"/>
            <a:ext cx="4102298" cy="3827396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96521" y="2068940"/>
            <a:ext cx="2876985" cy="100027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521" y="3427589"/>
            <a:ext cx="2554256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Aft>
                <a:spcPts val="0"/>
              </a:spcAft>
              <a:buNone/>
              <a:defRPr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subheading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8" y="237109"/>
            <a:ext cx="146464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1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x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627200" y="1193800"/>
            <a:ext cx="5889600" cy="3312000"/>
          </a:xfrm>
          <a:prstGeom prst="rect">
            <a:avLst/>
          </a:prstGeo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the film icon to insert your widescreen (16x9) video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59932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No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9153" y="1193239"/>
            <a:ext cx="3979484" cy="331012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59152" y="288639"/>
            <a:ext cx="7577139" cy="338554"/>
          </a:xfrm>
        </p:spPr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59152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98800" y="1193799"/>
            <a:ext cx="3982697" cy="330956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 dirty="0"/>
              <a:t>Click on the picture icon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41240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59152" y="288639"/>
            <a:ext cx="7577139" cy="338554"/>
          </a:xfrm>
        </p:spPr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59152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98800" y="1193799"/>
            <a:ext cx="3982697" cy="330956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9152" y="1190625"/>
            <a:ext cx="3986213" cy="3312741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16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9152" y="1190625"/>
            <a:ext cx="3986213" cy="3312741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798800" y="1190626"/>
            <a:ext cx="3996794" cy="122872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798800" y="2517776"/>
            <a:ext cx="3996266" cy="25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35" name="Picture Placeholder 8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798800" y="2922217"/>
            <a:ext cx="3996794" cy="122872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98800" y="4249367"/>
            <a:ext cx="3996266" cy="25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152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212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9152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190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59152" y="4599183"/>
            <a:ext cx="842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23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HITE with ORAN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743011"/>
            <a:ext cx="8193024" cy="400110"/>
          </a:xfrm>
          <a:prstGeom prst="rect">
            <a:avLst/>
          </a:prstGeom>
        </p:spPr>
        <p:txBody>
          <a:bodyPr lIns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200" i="0">
                <a:solidFill>
                  <a:schemeClr val="bg2"/>
                </a:solidFill>
                <a:latin typeface="+mn-lt"/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840385"/>
            <a:ext cx="8196702" cy="823302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lnSpc>
                <a:spcPts val="5700"/>
              </a:lnSpc>
              <a:spcAft>
                <a:spcPts val="0"/>
              </a:spcAft>
              <a:buNone/>
              <a:defRPr sz="5500" b="1">
                <a:solidFill>
                  <a:schemeClr val="bg2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Heading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83" y="237109"/>
            <a:ext cx="749683" cy="71948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HITE with GRE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743011"/>
            <a:ext cx="8193024" cy="400110"/>
          </a:xfrm>
          <a:prstGeom prst="rect">
            <a:avLst/>
          </a:prstGeom>
        </p:spPr>
        <p:txBody>
          <a:bodyPr lIns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200" i="0">
                <a:solidFill>
                  <a:schemeClr val="tx1"/>
                </a:solidFill>
                <a:latin typeface="+mn-lt"/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840385"/>
            <a:ext cx="8196702" cy="823302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lnSpc>
                <a:spcPts val="5700"/>
              </a:lnSpc>
              <a:spcAft>
                <a:spcPts val="0"/>
              </a:spcAft>
              <a:buNone/>
              <a:defRPr sz="5500" b="1">
                <a:solidFill>
                  <a:schemeClr val="tx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Heading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83" y="237109"/>
            <a:ext cx="749683" cy="71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61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NNOVA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56840" y="2753758"/>
            <a:ext cx="7872760" cy="923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tabLst/>
              <a:defRPr sz="7000" b="1" baseline="0">
                <a:solidFill>
                  <a:schemeClr val="bg1"/>
                </a:solidFill>
              </a:defRPr>
            </a:lvl1pPr>
            <a:lvl2pPr marL="271463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5pPr>
            <a:lvl6pPr marL="162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6pPr>
            <a:lvl7pPr marL="180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7pPr>
            <a:lvl8pPr marL="207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8pPr>
            <a:lvl9pPr marL="234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9pPr>
          </a:lstStyle>
          <a:p>
            <a:pPr lvl="0"/>
            <a:r>
              <a:rPr lang="en-US" dirty="0">
                <a:solidFill>
                  <a:schemeClr val="accent5"/>
                </a:solidFill>
              </a:rPr>
              <a:t>Innovation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83" y="237109"/>
            <a:ext cx="749683" cy="71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97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ERFORMANC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356840" y="2753758"/>
            <a:ext cx="7872760" cy="923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tabLst/>
              <a:defRPr sz="7000" b="1" baseline="0">
                <a:solidFill>
                  <a:schemeClr val="bg1"/>
                </a:solidFill>
              </a:defRPr>
            </a:lvl1pPr>
            <a:lvl2pPr marL="271463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5pPr>
            <a:lvl6pPr marL="162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6pPr>
            <a:lvl7pPr marL="180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7pPr>
            <a:lvl8pPr marL="207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8pPr>
            <a:lvl9pPr marL="234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9pPr>
          </a:lstStyle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>
                <a:solidFill>
                  <a:schemeClr val="accent4"/>
                </a:solidFill>
              </a:rPr>
              <a:t>Pe</a:t>
            </a:r>
            <a:r>
              <a:rPr lang="en-US" spc="500" baseline="0" dirty="0">
                <a:solidFill>
                  <a:schemeClr val="accent4"/>
                </a:solidFill>
              </a:rPr>
              <a:t>r</a:t>
            </a:r>
            <a:r>
              <a:rPr lang="en-US" dirty="0">
                <a:solidFill>
                  <a:schemeClr val="accent4"/>
                </a:solidFill>
              </a:rPr>
              <a:t>formance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83" y="237109"/>
            <a:ext cx="749683" cy="71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96520" y="2402365"/>
            <a:ext cx="5042395" cy="66684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heading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520" y="3427590"/>
            <a:ext cx="5042395" cy="338554"/>
          </a:xfrm>
          <a:prstGeom prst="rect">
            <a:avLst/>
          </a:prstGeom>
        </p:spPr>
        <p:txBody>
          <a:bodyPr wrap="square" lIns="0" anchor="t" anchorCtr="0">
            <a:spAutoFit/>
          </a:bodyPr>
          <a:lstStyle>
            <a:lvl1pPr marL="0" indent="0" algn="l">
              <a:spcAft>
                <a:spcPts val="0"/>
              </a:spcAft>
              <a:buNone/>
              <a:defRPr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subheading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8" y="237109"/>
            <a:ext cx="146464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2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TRUS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56840" y="2753758"/>
            <a:ext cx="7872760" cy="923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tabLst/>
              <a:defRPr sz="7000" b="1" baseline="0">
                <a:solidFill>
                  <a:schemeClr val="bg1"/>
                </a:solidFill>
              </a:defRPr>
            </a:lvl1pPr>
            <a:lvl2pPr marL="271463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5pPr>
            <a:lvl6pPr marL="162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6pPr>
            <a:lvl7pPr marL="180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7pPr>
            <a:lvl8pPr marL="207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8pPr>
            <a:lvl9pPr marL="234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9pPr>
          </a:lstStyle>
          <a:p>
            <a:pPr lvl="0"/>
            <a:r>
              <a:rPr lang="en-US" dirty="0">
                <a:solidFill>
                  <a:schemeClr val="accent3"/>
                </a:solidFill>
              </a:rPr>
              <a:t>Trust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83" y="237109"/>
            <a:ext cx="749683" cy="71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77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A6C3-4C0B-4358-BCBA-54292DCB096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499639"/>
            <a:ext cx="7419454" cy="312965"/>
          </a:xfrm>
        </p:spPr>
        <p:txBody>
          <a:bodyPr/>
          <a:lstStyle>
            <a:lvl1pPr marL="0" indent="0">
              <a:buNone/>
              <a:defRPr sz="1350">
                <a:latin typeface="+mj-lt"/>
              </a:defRPr>
            </a:lvl1pPr>
            <a:lvl2pPr marL="269081" indent="0">
              <a:buNone/>
              <a:defRPr>
                <a:latin typeface="Cambria" pitchFamily="18" charset="0"/>
              </a:defRPr>
            </a:lvl2pPr>
            <a:lvl3pPr marL="538163" indent="0">
              <a:buNone/>
              <a:defRPr>
                <a:latin typeface="Cambria" pitchFamily="18" charset="0"/>
              </a:defRPr>
            </a:lvl3pPr>
            <a:lvl4pPr marL="807244" indent="0">
              <a:buNone/>
              <a:defRPr>
                <a:latin typeface="Cambria" pitchFamily="18" charset="0"/>
              </a:defRPr>
            </a:lvl4pPr>
            <a:lvl5pPr marL="1076325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10429" y="4857158"/>
            <a:ext cx="917863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B91AA8E5-53E2-4E2E-98A6-140AE8DA7856}" type="datetime1">
              <a:rPr lang="en-GB" smtClean="0"/>
              <a:pPr/>
              <a:t>01/06/2020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9" y="4857158"/>
            <a:ext cx="1315139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GSK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57728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74904" y="4543565"/>
            <a:ext cx="8445820" cy="92333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600" baseline="0"/>
            </a:lvl1pPr>
            <a:lvl2pPr marL="201122" indent="0">
              <a:buNone/>
              <a:defRPr sz="600"/>
            </a:lvl2pPr>
            <a:lvl3pPr marL="405000" indent="0">
              <a:buNone/>
              <a:defRPr sz="600"/>
            </a:lvl3pPr>
            <a:lvl4pPr marL="608316" indent="0">
              <a:buNone/>
              <a:defRPr sz="600"/>
            </a:lvl4pPr>
            <a:lvl5pPr marL="810000" indent="0">
              <a:buNone/>
              <a:defRPr sz="6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dirty="0"/>
              <a:t>4x3 core presentation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374073" y="221107"/>
            <a:ext cx="7568190" cy="338554"/>
          </a:xfrm>
        </p:spPr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74097" y="519415"/>
            <a:ext cx="7588803" cy="176213"/>
          </a:xfrm>
        </p:spPr>
        <p:txBody>
          <a:bodyPr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200" i="0">
                <a:latin typeface="+mn-lt"/>
              </a:defRPr>
            </a:lvl1pPr>
            <a:lvl2pPr marL="203597" indent="0">
              <a:buNone/>
              <a:defRPr/>
            </a:lvl2pPr>
            <a:lvl3pPr marL="400050" indent="0">
              <a:buNone/>
              <a:defRPr/>
            </a:lvl3pPr>
            <a:lvl4pPr marL="611981" indent="0">
              <a:buNone/>
              <a:defRPr/>
            </a:lvl4pPr>
            <a:lvl5pPr marL="828675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2"/>
          </p:nvPr>
        </p:nvSpPr>
        <p:spPr>
          <a:xfrm>
            <a:off x="375073" y="883117"/>
            <a:ext cx="8413327" cy="3493912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2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74904" y="4543565"/>
            <a:ext cx="8445820" cy="92333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600" baseline="0"/>
            </a:lvl1pPr>
            <a:lvl2pPr marL="201122" indent="0">
              <a:buNone/>
              <a:defRPr sz="600"/>
            </a:lvl2pPr>
            <a:lvl3pPr marL="405000" indent="0">
              <a:buNone/>
              <a:defRPr sz="600"/>
            </a:lvl3pPr>
            <a:lvl4pPr marL="608316" indent="0">
              <a:buNone/>
              <a:defRPr sz="600"/>
            </a:lvl4pPr>
            <a:lvl5pPr marL="810000" indent="0">
              <a:buNone/>
              <a:defRPr sz="6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dirty="0"/>
              <a:t>4x3 core presentation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374073" y="221107"/>
            <a:ext cx="7568190" cy="338554"/>
          </a:xfrm>
        </p:spPr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74097" y="519415"/>
            <a:ext cx="7588803" cy="176213"/>
          </a:xfrm>
        </p:spPr>
        <p:txBody>
          <a:bodyPr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200" i="0">
                <a:latin typeface="+mn-lt"/>
              </a:defRPr>
            </a:lvl1pPr>
            <a:lvl2pPr marL="203597" indent="0">
              <a:buNone/>
              <a:defRPr/>
            </a:lvl2pPr>
            <a:lvl3pPr marL="400050" indent="0">
              <a:buNone/>
              <a:defRPr/>
            </a:lvl3pPr>
            <a:lvl4pPr marL="611981" indent="0">
              <a:buNone/>
              <a:defRPr/>
            </a:lvl4pPr>
            <a:lvl5pPr marL="828675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2"/>
          </p:nvPr>
        </p:nvSpPr>
        <p:spPr>
          <a:xfrm>
            <a:off x="375073" y="883117"/>
            <a:ext cx="8413327" cy="3493912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131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74904" y="4543565"/>
            <a:ext cx="8445820" cy="92333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600" baseline="0"/>
            </a:lvl1pPr>
            <a:lvl2pPr marL="201122" indent="0">
              <a:buNone/>
              <a:defRPr sz="600"/>
            </a:lvl2pPr>
            <a:lvl3pPr marL="405000" indent="0">
              <a:buNone/>
              <a:defRPr sz="600"/>
            </a:lvl3pPr>
            <a:lvl4pPr marL="608316" indent="0">
              <a:buNone/>
              <a:defRPr sz="600"/>
            </a:lvl4pPr>
            <a:lvl5pPr marL="810000" indent="0">
              <a:buNone/>
              <a:defRPr sz="6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dirty="0"/>
              <a:t>4x3 core presentation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374073" y="221107"/>
            <a:ext cx="7568190" cy="338554"/>
          </a:xfrm>
        </p:spPr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74097" y="519415"/>
            <a:ext cx="7588803" cy="176213"/>
          </a:xfrm>
        </p:spPr>
        <p:txBody>
          <a:bodyPr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200" i="0">
                <a:latin typeface="+mn-lt"/>
              </a:defRPr>
            </a:lvl1pPr>
            <a:lvl2pPr marL="203597" indent="0">
              <a:buNone/>
              <a:defRPr/>
            </a:lvl2pPr>
            <a:lvl3pPr marL="400050" indent="0">
              <a:buNone/>
              <a:defRPr/>
            </a:lvl3pPr>
            <a:lvl4pPr marL="611981" indent="0">
              <a:buNone/>
              <a:defRPr/>
            </a:lvl4pPr>
            <a:lvl5pPr marL="828675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2"/>
          </p:nvPr>
        </p:nvSpPr>
        <p:spPr>
          <a:xfrm>
            <a:off x="375073" y="883117"/>
            <a:ext cx="8413327" cy="3493912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29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96521" y="1109709"/>
            <a:ext cx="5042394" cy="66684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600"/>
              </a:lnSpc>
              <a:defRPr sz="2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heading style</a:t>
            </a:r>
            <a:endParaRPr lang="en-GB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520" y="2134932"/>
            <a:ext cx="5009911" cy="338554"/>
          </a:xfrm>
          <a:prstGeom prst="rect">
            <a:avLst/>
          </a:prstGeom>
        </p:spPr>
        <p:txBody>
          <a:bodyPr wrap="square" lIns="0" anchor="t" anchorCtr="0">
            <a:spAutoFit/>
          </a:bodyPr>
          <a:lstStyle>
            <a:lvl1pPr marL="0" indent="0" algn="l">
              <a:spcAft>
                <a:spcPts val="0"/>
              </a:spcAft>
              <a:buNone/>
              <a:defRPr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subheading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8" y="237109"/>
            <a:ext cx="1464646" cy="72237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 noChangeAspect="1"/>
          </p:cNvSpPr>
          <p:nvPr>
            <p:ph sz="quarter" idx="12"/>
          </p:nvPr>
        </p:nvSpPr>
        <p:spPr>
          <a:xfrm>
            <a:off x="359152" y="1192388"/>
            <a:ext cx="8423275" cy="307005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9152" y="4322020"/>
            <a:ext cx="8424000" cy="12311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59152" y="288639"/>
            <a:ext cx="7577139" cy="338554"/>
          </a:xfrm>
        </p:spPr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05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 noChangeAspect="1"/>
          </p:cNvSpPr>
          <p:nvPr>
            <p:ph sz="quarter" idx="19"/>
          </p:nvPr>
        </p:nvSpPr>
        <p:spPr>
          <a:xfrm>
            <a:off x="360000" y="1539685"/>
            <a:ext cx="8418513" cy="2729104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9152" y="1191711"/>
            <a:ext cx="8418513" cy="338554"/>
          </a:xfrm>
          <a:prstGeom prst="rect">
            <a:avLst/>
          </a:prstGeom>
        </p:spPr>
        <p:txBody>
          <a:bodyPr lIns="0"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9152" y="4322020"/>
            <a:ext cx="8424000" cy="12311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3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4229687"/>
            <a:ext cx="8424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12"/>
          <p:cNvSpPr>
            <a:spLocks noGrp="1" noChangeAspect="1"/>
          </p:cNvSpPr>
          <p:nvPr>
            <p:ph sz="quarter" idx="17"/>
          </p:nvPr>
        </p:nvSpPr>
        <p:spPr>
          <a:xfrm>
            <a:off x="360000" y="1192389"/>
            <a:ext cx="8423275" cy="3076400"/>
          </a:xfrm>
          <a:prstGeom prst="rect">
            <a:avLst/>
          </a:prstGeom>
        </p:spPr>
        <p:txBody>
          <a:bodyPr lIns="0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22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 noChangeAspect="1"/>
          </p:cNvSpPr>
          <p:nvPr>
            <p:ph sz="quarter" idx="18"/>
          </p:nvPr>
        </p:nvSpPr>
        <p:spPr>
          <a:xfrm>
            <a:off x="4805363" y="1193800"/>
            <a:ext cx="3978275" cy="3065463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152" y="288639"/>
            <a:ext cx="7577139" cy="338554"/>
          </a:xfrm>
        </p:spPr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59152" y="4229687"/>
            <a:ext cx="3979486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97217" y="4229687"/>
            <a:ext cx="399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1"/>
          <p:cNvSpPr>
            <a:spLocks noGrp="1" noChangeAspect="1"/>
          </p:cNvSpPr>
          <p:nvPr>
            <p:ph sz="quarter" idx="17"/>
          </p:nvPr>
        </p:nvSpPr>
        <p:spPr>
          <a:xfrm>
            <a:off x="360000" y="1193800"/>
            <a:ext cx="3973875" cy="3065463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05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60000" y="1194204"/>
            <a:ext cx="3973875" cy="338554"/>
          </a:xfrm>
          <a:prstGeom prst="rect">
            <a:avLst/>
          </a:prstGeom>
        </p:spPr>
        <p:txBody>
          <a:bodyPr wrap="square" lIns="0"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4805363" y="1194204"/>
            <a:ext cx="3978275" cy="24622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288639"/>
            <a:ext cx="7577139" cy="338554"/>
          </a:xfrm>
        </p:spPr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17" name="Content Placeholder 11"/>
          <p:cNvSpPr>
            <a:spLocks noGrp="1" noChangeAspect="1"/>
          </p:cNvSpPr>
          <p:nvPr>
            <p:ph sz="quarter" idx="17"/>
          </p:nvPr>
        </p:nvSpPr>
        <p:spPr>
          <a:xfrm>
            <a:off x="360000" y="1516484"/>
            <a:ext cx="3973875" cy="2742779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13"/>
          <p:cNvSpPr>
            <a:spLocks noGrp="1" noChangeAspect="1"/>
          </p:cNvSpPr>
          <p:nvPr>
            <p:ph sz="quarter" idx="18"/>
          </p:nvPr>
        </p:nvSpPr>
        <p:spPr>
          <a:xfrm>
            <a:off x="4805363" y="1516484"/>
            <a:ext cx="3978275" cy="2745954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60000" y="4229687"/>
            <a:ext cx="3973875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98800" y="4229687"/>
            <a:ext cx="3984838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3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2363400" y="1193800"/>
            <a:ext cx="4417200" cy="3311525"/>
          </a:xfrm>
          <a:prstGeom prst="rect">
            <a:avLst/>
          </a:prstGeo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the film icon to insert your Standard (4x3 video)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16x9 core template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93553"/>
            <a:ext cx="7578000" cy="27699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85134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152" y="4704001"/>
            <a:ext cx="2565024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16x9 core template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3029" y="4704001"/>
            <a:ext cx="830123" cy="273844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59152" y="288639"/>
            <a:ext cx="7577139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985247" y="4704001"/>
            <a:ext cx="3164730" cy="273844"/>
          </a:xfrm>
          <a:prstGeom prst="rect">
            <a:avLst/>
          </a:prstGeom>
        </p:spPr>
        <p:txBody>
          <a:bodyPr vert="horz" lIns="72000" tIns="0" rIns="72000" bIns="0" rtlCol="0" anchor="t" anchorCtr="1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/>
              <a:t>Insert your date / confidentiality text here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9152" y="4599183"/>
            <a:ext cx="842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59152" y="1078541"/>
            <a:ext cx="8424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83" y="237109"/>
            <a:ext cx="749683" cy="71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1" r:id="rId2"/>
    <p:sldLayoutId id="2147483759" r:id="rId3"/>
    <p:sldLayoutId id="2147483663" r:id="rId4"/>
    <p:sldLayoutId id="2147483665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730" r:id="rId11"/>
    <p:sldLayoutId id="2147483728" r:id="rId12"/>
    <p:sldLayoutId id="2147483673" r:id="rId13"/>
    <p:sldLayoutId id="2147483674" r:id="rId14"/>
    <p:sldLayoutId id="2147483675" r:id="rId15"/>
    <p:sldLayoutId id="2147483747" r:id="rId16"/>
    <p:sldLayoutId id="2147483760" r:id="rId17"/>
    <p:sldLayoutId id="2147483723" r:id="rId18"/>
    <p:sldLayoutId id="2147483724" r:id="rId19"/>
    <p:sldLayoutId id="2147483725" r:id="rId20"/>
    <p:sldLayoutId id="2147483761" r:id="rId21"/>
    <p:sldLayoutId id="2147483764" r:id="rId22"/>
    <p:sldLayoutId id="2147483766" r:id="rId23"/>
    <p:sldLayoutId id="2147483767" r:id="rId2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lerophon.com/" TargetMode="External"/><Relationship Id="rId7" Type="http://schemas.openxmlformats.org/officeDocument/2006/relationships/hyperlink" Target="https://www.ctti-clinicaltrials.org/projects/novel-endpoin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ma.europa.eu/en/human-regulatory/research-development/scientific-advice-protocol-assistance/qualification-novel-methodologies-medicine-development" TargetMode="External"/><Relationship Id="rId5" Type="http://schemas.openxmlformats.org/officeDocument/2006/relationships/hyperlink" Target="https://www.ema.europa.eu/en/documents/regulatory-procedural-guideline/draft-qualification-opinion-stride-velocity-95th-centile-secondary-endpoint-duchenne-muscular_en.pdf" TargetMode="External"/><Relationship Id="rId4" Type="http://schemas.openxmlformats.org/officeDocument/2006/relationships/hyperlink" Target="https://www.globenewswire.com/news-release/2019/04/08/1799036/0/en/Bellerophon-Announces-Agreement-with-FDA-on-Regulatory-Approval-Pathway-for-INOpulse-for-Treatment-of-Pulmonary-Hypertension-Associated-with-Interstitial-Lung-Diseas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pixabay.com/en/smartphone-mobile-cell-phone-phone-1632881/" TargetMode="Externa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6521" y="2096555"/>
            <a:ext cx="2876985" cy="1308756"/>
          </a:xfrm>
        </p:spPr>
        <p:txBody>
          <a:bodyPr/>
          <a:lstStyle/>
          <a:p>
            <a:r>
              <a:rPr lang="en-GB" dirty="0"/>
              <a:t>Advanced Analytics of Digital Data:</a:t>
            </a:r>
            <a:br>
              <a:rPr lang="en-GB" dirty="0"/>
            </a:br>
            <a:r>
              <a:rPr lang="en-GB" sz="2000" dirty="0"/>
              <a:t>A focus on sensor data</a:t>
            </a:r>
            <a:endParaRPr lang="en-US" sz="2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6521" y="3671807"/>
            <a:ext cx="2554256" cy="492443"/>
          </a:xfrm>
        </p:spPr>
        <p:txBody>
          <a:bodyPr/>
          <a:lstStyle/>
          <a:p>
            <a:r>
              <a:rPr lang="en-GB" dirty="0"/>
              <a:t>Kirsty Hicks </a:t>
            </a:r>
          </a:p>
          <a:p>
            <a:r>
              <a:rPr lang="en-GB" dirty="0"/>
              <a:t>Senior Statistics Director</a:t>
            </a:r>
          </a:p>
        </p:txBody>
      </p:sp>
    </p:spTree>
    <p:extLst>
      <p:ext uri="{BB962C8B-B14F-4D97-AF65-F5344CB8AC3E}">
        <p14:creationId xmlns:p14="http://schemas.microsoft.com/office/powerpoint/2010/main" val="90600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 data: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59152" y="1056183"/>
            <a:ext cx="8370243" cy="3493912"/>
          </a:xfrm>
        </p:spPr>
        <p:txBody>
          <a:bodyPr/>
          <a:lstStyle/>
          <a:p>
            <a:pPr marL="0" indent="0">
              <a:buClr>
                <a:schemeClr val="bg2"/>
              </a:buClr>
              <a:buNone/>
            </a:pPr>
            <a:r>
              <a:rPr lang="en-US" sz="1125" b="1" dirty="0">
                <a:cs typeface="Arial"/>
              </a:rPr>
              <a:t>How to deal with missing data?</a:t>
            </a:r>
            <a:endParaRPr lang="en-GB" sz="1125" b="1" dirty="0">
              <a:cs typeface="Arial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sz="1125" dirty="0"/>
              <a:t>Compliance issues: consideration of how could be reduced, and how dealt with in analysis</a:t>
            </a:r>
            <a:endParaRPr lang="en-US" sz="1125" dirty="0">
              <a:cs typeface="Arial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125" dirty="0">
                <a:cs typeface="Arial"/>
              </a:rPr>
              <a:t>Sometimes long gaps (up to a few hours) with missing data… in many subjects</a:t>
            </a:r>
            <a:endParaRPr lang="en-GB" sz="1125" dirty="0">
              <a:cs typeface="Arial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125" dirty="0">
                <a:cs typeface="Arial"/>
              </a:rPr>
              <a:t>How deal with instances where have 0 steps, but non-zero distance</a:t>
            </a:r>
            <a:endParaRPr lang="en-GB" sz="1125" dirty="0">
              <a:cs typeface="Arial"/>
            </a:endParaRPr>
          </a:p>
          <a:p>
            <a:pPr marL="0" indent="0">
              <a:buClr>
                <a:schemeClr val="bg2"/>
              </a:buClr>
              <a:buNone/>
            </a:pPr>
            <a:endParaRPr lang="en-US" sz="1125" b="1" dirty="0">
              <a:cs typeface="Arial"/>
            </a:endParaRPr>
          </a:p>
          <a:p>
            <a:pPr marL="0" indent="0">
              <a:buClr>
                <a:schemeClr val="bg2"/>
              </a:buClr>
              <a:buNone/>
            </a:pPr>
            <a:r>
              <a:rPr lang="en-US" sz="1125" b="1" dirty="0">
                <a:cs typeface="Arial"/>
              </a:rPr>
              <a:t>Longitudinal setting?</a:t>
            </a:r>
            <a:endParaRPr lang="en-GB" sz="1125" b="1" dirty="0">
              <a:cs typeface="Arial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125" dirty="0">
                <a:cs typeface="Arial"/>
              </a:rPr>
              <a:t>Device worn at several periods during treatment phase 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125" dirty="0">
                <a:cs typeface="Arial"/>
              </a:rPr>
              <a:t>How compare multiple time series within a patient?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125" dirty="0">
                <a:cs typeface="Arial"/>
              </a:rPr>
              <a:t>How do we produce a meaningful change from baseline?</a:t>
            </a:r>
            <a:endParaRPr lang="en-GB" sz="1125" dirty="0">
              <a:cs typeface="Arial"/>
            </a:endParaRPr>
          </a:p>
          <a:p>
            <a:pPr marL="0" indent="0">
              <a:buClr>
                <a:schemeClr val="bg2"/>
              </a:buClr>
              <a:buNone/>
            </a:pPr>
            <a:endParaRPr lang="en-GB" sz="1125" b="1" dirty="0"/>
          </a:p>
          <a:p>
            <a:pPr marL="0" indent="0">
              <a:buClr>
                <a:schemeClr val="bg2"/>
              </a:buClr>
              <a:buNone/>
            </a:pPr>
            <a:r>
              <a:rPr lang="en-GB" sz="1125" b="1" dirty="0"/>
              <a:t>How do we ensure that the data is collected appropriately?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sz="1125" dirty="0"/>
              <a:t>Location of sensor – does it make a difference?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sz="1125" dirty="0"/>
              <a:t>How long should the sensor be worn, what volume of data is sufficient? </a:t>
            </a:r>
            <a:r>
              <a:rPr lang="en-GB" sz="1125" dirty="0" err="1"/>
              <a:t>eg</a:t>
            </a:r>
            <a:r>
              <a:rPr lang="en-GB" sz="1125" dirty="0"/>
              <a:t> how many days? What wear time within a day?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sz="1125" dirty="0"/>
              <a:t>Appropriate data format to fit into reporting systems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0B3C58-BABB-449B-A670-AFF3B42129BD}"/>
              </a:ext>
            </a:extLst>
          </p:cNvPr>
          <p:cNvGrpSpPr/>
          <p:nvPr/>
        </p:nvGrpSpPr>
        <p:grpSpPr>
          <a:xfrm>
            <a:off x="7872325" y="1148036"/>
            <a:ext cx="991529" cy="918461"/>
            <a:chOff x="4422459" y="3114991"/>
            <a:chExt cx="1322039" cy="1224615"/>
          </a:xfrm>
        </p:grpSpPr>
        <p:pic>
          <p:nvPicPr>
            <p:cNvPr id="6" name="Graphic 5" descr="Single gear">
              <a:extLst>
                <a:ext uri="{FF2B5EF4-FFF2-40B4-BE49-F238E27FC236}">
                  <a16:creationId xmlns:a16="http://schemas.microsoft.com/office/drawing/2014/main" id="{ACCF90EB-4D99-473B-88F4-866A1D5F7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22459" y="3114991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Single gear">
              <a:extLst>
                <a:ext uri="{FF2B5EF4-FFF2-40B4-BE49-F238E27FC236}">
                  <a16:creationId xmlns:a16="http://schemas.microsoft.com/office/drawing/2014/main" id="{92770826-651E-4584-A037-F827F85DF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30031">
              <a:off x="4697504" y="3803539"/>
              <a:ext cx="536067" cy="536067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790A7B85-93EE-4623-8BBC-5166FBAF1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374233">
              <a:off x="5056031" y="3360234"/>
              <a:ext cx="688467" cy="688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827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53472B-BA7E-4E81-9FE9-E7E139E6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56" y="288639"/>
            <a:ext cx="7577139" cy="338554"/>
          </a:xfrm>
        </p:spPr>
        <p:txBody>
          <a:bodyPr/>
          <a:lstStyle/>
          <a:p>
            <a:r>
              <a:rPr lang="en-GB" dirty="0"/>
              <a:t>Regulatory Perspective</a:t>
            </a: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C19B5D76-333C-4753-B6F4-E2B70DECC61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953042" y="4704003"/>
            <a:ext cx="830123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18977-94FB-415F-B497-03350E8854FC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9D638F3C-1F21-485E-9957-5CCB645858B3}"/>
              </a:ext>
            </a:extLst>
          </p:cNvPr>
          <p:cNvSpPr txBox="1">
            <a:spLocks/>
          </p:cNvSpPr>
          <p:nvPr/>
        </p:nvSpPr>
        <p:spPr>
          <a:xfrm>
            <a:off x="359152" y="1171418"/>
            <a:ext cx="8423275" cy="31892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69993" indent="-269993" algn="l" defTabSz="914378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50" indent="-269993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980" indent="-269993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61" indent="-269993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966" indent="-269993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9960" indent="-269993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9955" indent="-269993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9948" indent="-269993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9942" indent="-269993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/>
              </a:buClr>
              <a:buNone/>
            </a:pPr>
            <a:r>
              <a:rPr lang="en-GB" sz="1200" b="1" dirty="0">
                <a:solidFill>
                  <a:schemeClr val="tx1">
                    <a:lumMod val="75000"/>
                  </a:schemeClr>
                </a:solidFill>
                <a:ea typeface="+mn-lt"/>
                <a:cs typeface="+mn-lt"/>
              </a:rPr>
              <a:t>FDA</a:t>
            </a:r>
            <a:endParaRPr lang="en-GB" sz="1200" dirty="0">
              <a:solidFill>
                <a:schemeClr val="tx1">
                  <a:lumMod val="75000"/>
                </a:schemeClr>
              </a:solidFill>
              <a:ea typeface="+mn-lt"/>
              <a:cs typeface="+mn-lt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75000"/>
                  </a:schemeClr>
                </a:solidFill>
                <a:cs typeface="Arial"/>
              </a:rPr>
              <a:t>FDA agreed with 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Bellerophon Therapeutics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cs typeface="Arial"/>
              </a:rPr>
              <a:t> on the use of a digital Biomarker as the primary endpoint in their 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forthcoming pivotal Phase 3 study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cs typeface="Arial"/>
              </a:rPr>
              <a:t>, measured by a wearable activity monitor (actigraphy). </a:t>
            </a:r>
            <a:endParaRPr lang="en-GB" sz="1200" dirty="0">
              <a:solidFill>
                <a:schemeClr val="tx1">
                  <a:lumMod val="75000"/>
                </a:schemeClr>
              </a:solidFill>
              <a:ea typeface="+mn-lt"/>
              <a:cs typeface="+mn-lt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200" b="1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Clr>
                <a:schemeClr val="bg2"/>
              </a:buClr>
              <a:buNone/>
            </a:pP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Clr>
                <a:schemeClr val="bg2"/>
              </a:buClr>
              <a:buNone/>
            </a:pPr>
            <a:r>
              <a:rPr lang="en-GB" sz="1200" b="1" dirty="0">
                <a:solidFill>
                  <a:schemeClr val="tx1">
                    <a:lumMod val="75000"/>
                  </a:schemeClr>
                </a:solidFill>
              </a:rPr>
              <a:t>European Medicine Agency (EMA)</a:t>
            </a:r>
            <a:endParaRPr lang="en-GB" sz="1200" b="1" dirty="0">
              <a:solidFill>
                <a:schemeClr val="tx1">
                  <a:lumMod val="75000"/>
                </a:schemeClr>
              </a:solidFill>
              <a:cs typeface="Arial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75000"/>
                  </a:schemeClr>
                </a:solidFill>
              </a:rPr>
              <a:t>Gave a 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positive opinion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</a:rPr>
              <a:t> to qualify a digital endpoint (fully measured with sensors) as an adequate secondary endpoint in therapeutic clinical trials in Duchenne Muscular Dystrophy</a:t>
            </a:r>
            <a:endParaRPr lang="en-GB" sz="1200" dirty="0">
              <a:solidFill>
                <a:schemeClr val="tx1">
                  <a:lumMod val="75000"/>
                </a:schemeClr>
              </a:solidFill>
              <a:cs typeface="Arial"/>
            </a:endParaRPr>
          </a:p>
          <a:p>
            <a:pPr marL="537845" lvl="1" indent="-269875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>
                    <a:lumMod val="75000"/>
                  </a:schemeClr>
                </a:solidFill>
              </a:rPr>
              <a:t>A critical breakthrough as the first fully digital endpoint to be qualified by either EU/US regulators. EMA now offers </a:t>
            </a:r>
            <a:r>
              <a:rPr lang="en-GB" sz="1000" dirty="0">
                <a:solidFill>
                  <a:schemeClr val="tx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advice</a:t>
            </a:r>
            <a:r>
              <a:rPr lang="en-GB" sz="1000" dirty="0">
                <a:solidFill>
                  <a:schemeClr val="tx1">
                    <a:lumMod val="75000"/>
                  </a:schemeClr>
                </a:solidFill>
              </a:rPr>
              <a:t> on Qualification of novel methodologies for medicine development including DBs to ensure endpoint acceptance.</a:t>
            </a:r>
            <a:endParaRPr lang="en-GB" sz="1000" dirty="0">
              <a:solidFill>
                <a:schemeClr val="tx1">
                  <a:lumMod val="75000"/>
                </a:schemeClr>
              </a:solidFill>
              <a:cs typeface="Arial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200" b="1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Clr>
                <a:schemeClr val="bg2"/>
              </a:buClr>
              <a:buNone/>
            </a:pPr>
            <a:r>
              <a:rPr lang="en-GB" sz="1200" b="1" dirty="0">
                <a:solidFill>
                  <a:schemeClr val="tx1">
                    <a:lumMod val="75000"/>
                  </a:schemeClr>
                </a:solidFill>
              </a:rPr>
              <a:t>Clinical Trials Transformation Initiative </a:t>
            </a:r>
            <a:endParaRPr lang="en-GB" sz="1200" b="1" dirty="0">
              <a:solidFill>
                <a:schemeClr val="tx1">
                  <a:lumMod val="75000"/>
                </a:schemeClr>
              </a:solidFill>
              <a:cs typeface="Arial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75000"/>
                  </a:schemeClr>
                </a:solidFill>
              </a:rPr>
              <a:t>In collaboration with FDA and large pharma developed and published 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guidelines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</a:rPr>
              <a:t> to develop novel endpoints based on digital technologies, aiming to standardise methodologies to ensure consistency.</a:t>
            </a:r>
            <a:endParaRPr lang="en-GB" sz="1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620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3471E-CDA2-4684-B207-FED48EA9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Published digital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D2BE9-B384-47FC-84ED-DCF38B86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A6C3-4C0B-4358-BCBA-54292DCB0966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7C565-5F02-44D3-96FF-B265BDB44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" y="1098433"/>
            <a:ext cx="4736706" cy="3412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742932-8D9A-453B-812A-F7433A8A5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779" y="1189868"/>
            <a:ext cx="4027708" cy="1541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4F8EDC-1A93-4F41-8C71-D3DCD91761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13446" y="2884191"/>
            <a:ext cx="1667460" cy="166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00052 -0.09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 data: Collaboration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EFDA5-FCB2-4978-A23D-4A25121433B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n-GB" dirty="0"/>
              <a:t>Advanced Analytics of Digital Data group within GSK</a:t>
            </a:r>
          </a:p>
          <a:p>
            <a:pPr>
              <a:buClr>
                <a:schemeClr val="bg2"/>
              </a:buClr>
            </a:pPr>
            <a:endParaRPr lang="en-GB" dirty="0"/>
          </a:p>
          <a:p>
            <a:pPr>
              <a:buClr>
                <a:schemeClr val="bg2"/>
              </a:buClr>
            </a:pPr>
            <a:r>
              <a:rPr lang="en-GB" dirty="0"/>
              <a:t>SPIN Article </a:t>
            </a:r>
          </a:p>
          <a:p>
            <a:pPr>
              <a:buClr>
                <a:schemeClr val="bg2"/>
              </a:buClr>
            </a:pPr>
            <a:endParaRPr lang="en-GB" dirty="0"/>
          </a:p>
          <a:p>
            <a:pPr>
              <a:buClr>
                <a:schemeClr val="bg2"/>
              </a:buClr>
            </a:pPr>
            <a:r>
              <a:rPr lang="en-GB" dirty="0"/>
              <a:t>PSI Data Science SIG</a:t>
            </a:r>
          </a:p>
        </p:txBody>
      </p:sp>
    </p:spTree>
    <p:extLst>
      <p:ext uri="{BB962C8B-B14F-4D97-AF65-F5344CB8AC3E}">
        <p14:creationId xmlns:p14="http://schemas.microsoft.com/office/powerpoint/2010/main" val="2537562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EFDA5-FCB2-4978-A23D-4A25121433B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0616" y="1100372"/>
            <a:ext cx="8423275" cy="3070050"/>
          </a:xfrm>
        </p:spPr>
        <p:txBody>
          <a:bodyPr/>
          <a:lstStyle/>
          <a:p>
            <a:pPr marL="285750" lvl="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44F40"/>
                </a:solidFill>
              </a:rPr>
              <a:t>Actigraphy data contain rich information with huge potential: real-time data, objective, new endpoints, better characterization of patient populations</a:t>
            </a:r>
          </a:p>
          <a:p>
            <a:pPr marL="285750" lvl="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544F40"/>
              </a:solidFill>
            </a:endParaRPr>
          </a:p>
          <a:p>
            <a:pPr marL="285750" lvl="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44F40"/>
                </a:solidFill>
              </a:rPr>
              <a:t>In process of understanding this type of information and learning how to deal with it</a:t>
            </a:r>
          </a:p>
          <a:p>
            <a:pPr marL="285750" lvl="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544F40"/>
              </a:solidFill>
            </a:endParaRPr>
          </a:p>
          <a:p>
            <a:pPr marL="285750" lvl="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44F40"/>
                </a:solidFill>
              </a:rPr>
              <a:t>Number of issues with physical activity data from wearables including missing data, development of endpoints (relevant for patients and clinicians), statistical approaches to assess the impact of a treatment, data visualisation</a:t>
            </a:r>
          </a:p>
          <a:p>
            <a:pPr marL="285750" lvl="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544F40"/>
              </a:solidFill>
            </a:endParaRPr>
          </a:p>
          <a:p>
            <a:pPr marL="285750" lvl="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44F40"/>
                </a:solidFill>
              </a:rPr>
              <a:t>More literature exists on developing actigraphy summaries from accelerometers raw data than on analysis of minute-by-minute data. Further research is needed, especially in context of clinical trials.</a:t>
            </a:r>
          </a:p>
        </p:txBody>
      </p:sp>
    </p:spTree>
    <p:extLst>
      <p:ext uri="{BB962C8B-B14F-4D97-AF65-F5344CB8AC3E}">
        <p14:creationId xmlns:p14="http://schemas.microsoft.com/office/powerpoint/2010/main" val="37598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EFDA5-FCB2-4978-A23D-4A25121433B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0616" y="1100372"/>
            <a:ext cx="8423275" cy="3070050"/>
          </a:xfrm>
        </p:spPr>
        <p:txBody>
          <a:bodyPr/>
          <a:lstStyle/>
          <a:p>
            <a:pPr marL="285750" lvl="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altLang="en-US" sz="1400" dirty="0" err="1">
                <a:latin typeface="Arial" panose="020B0604020202020204" pitchFamily="34" charset="0"/>
              </a:rPr>
              <a:t>Juanjo</a:t>
            </a:r>
            <a:r>
              <a:rPr lang="en-GB" altLang="en-US" sz="1400" dirty="0">
                <a:latin typeface="Arial" panose="020B0604020202020204" pitchFamily="34" charset="0"/>
              </a:rPr>
              <a:t> Abellan</a:t>
            </a:r>
          </a:p>
          <a:p>
            <a:pPr marL="285750" lvl="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altLang="en-US" sz="1400" dirty="0">
                <a:latin typeface="Arial" panose="020B0604020202020204" pitchFamily="34" charset="0"/>
              </a:rPr>
              <a:t>Nicky Best</a:t>
            </a:r>
          </a:p>
          <a:p>
            <a:pPr marL="285750" lvl="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altLang="en-US" sz="1400" dirty="0">
                <a:latin typeface="Arial" panose="020B0604020202020204" pitchFamily="34" charset="0"/>
              </a:rPr>
              <a:t>Luis Garcia-Gancedo</a:t>
            </a:r>
          </a:p>
          <a:p>
            <a:pPr marL="285750" lvl="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altLang="en-US" sz="1400" dirty="0">
                <a:latin typeface="Arial" panose="020B0604020202020204" pitchFamily="34" charset="0"/>
              </a:rPr>
              <a:t>Val Hamy</a:t>
            </a:r>
          </a:p>
          <a:p>
            <a:pPr marL="285750" lvl="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altLang="en-US" sz="1400" dirty="0">
                <a:latin typeface="Arial" panose="020B0604020202020204" pitchFamily="34" charset="0"/>
              </a:rPr>
              <a:t>Matthew Heasley</a:t>
            </a:r>
          </a:p>
          <a:p>
            <a:pPr marL="285750" lvl="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altLang="en-US" sz="1400" dirty="0">
                <a:latin typeface="Arial" panose="020B0604020202020204" pitchFamily="34" charset="0"/>
              </a:rPr>
              <a:t>Edoardo Lisi</a:t>
            </a:r>
          </a:p>
          <a:p>
            <a:pPr marL="285750" lvl="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altLang="en-US" sz="1400" dirty="0">
                <a:latin typeface="Arial" panose="020B0604020202020204" pitchFamily="34" charset="0"/>
              </a:rPr>
              <a:t>Ashwin Venkat</a:t>
            </a:r>
          </a:p>
          <a:p>
            <a:pPr marL="285750" lvl="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44F40"/>
                </a:solidFill>
                <a:latin typeface="Arial" panose="020B0604020202020204" pitchFamily="34" charset="0"/>
              </a:rPr>
              <a:t>Sarah Watts</a:t>
            </a:r>
            <a:endParaRPr lang="en-GB" sz="1400" dirty="0">
              <a:solidFill>
                <a:srgbClr val="544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97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6521" y="2735789"/>
            <a:ext cx="2876985" cy="333425"/>
          </a:xfrm>
        </p:spPr>
        <p:txBody>
          <a:bodyPr/>
          <a:lstStyle/>
          <a:p>
            <a:r>
              <a:rPr lang="en-GB" dirty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9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Digital Data?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544F40"/>
                </a:solidFill>
              </a:rPr>
              <a:pPr/>
              <a:t>2</a:t>
            </a:fld>
            <a:endParaRPr lang="en-GB">
              <a:solidFill>
                <a:srgbClr val="544F4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1274364"/>
              </p:ext>
            </p:extLst>
          </p:nvPr>
        </p:nvGraphicFramePr>
        <p:xfrm>
          <a:off x="160385" y="797011"/>
          <a:ext cx="8622767" cy="3874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Teacher Rose: Cicle Inicial. Segon. &lt;strong&gt;Numbers&lt;/strong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60" y="2501899"/>
            <a:ext cx="1359758" cy="999823"/>
          </a:xfrm>
          <a:prstGeom prst="rect">
            <a:avLst/>
          </a:prstGeom>
        </p:spPr>
      </p:pic>
      <p:pic>
        <p:nvPicPr>
          <p:cNvPr id="11" name="Picture 10" descr="Collected Works: November 20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5" y="3074245"/>
            <a:ext cx="1144673" cy="1426878"/>
          </a:xfrm>
          <a:prstGeom prst="rect">
            <a:avLst/>
          </a:prstGeom>
        </p:spPr>
      </p:pic>
      <p:pic>
        <p:nvPicPr>
          <p:cNvPr id="14" name="Picture 13" descr="15 Tools Every &lt;strong&gt;Social Media&lt;/strong&gt; Manager Should Use | bluesyemr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074" y="1293265"/>
            <a:ext cx="1370672" cy="1234566"/>
          </a:xfrm>
          <a:prstGeom prst="rect">
            <a:avLst/>
          </a:prstGeom>
        </p:spPr>
      </p:pic>
      <p:pic>
        <p:nvPicPr>
          <p:cNvPr id="15" name="Picture 14" descr="&lt;strong&gt;Clipart&lt;/strong&gt; - primary &lt;strong&gt;tablet&lt;/strong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90" y="3671540"/>
            <a:ext cx="999969" cy="999969"/>
          </a:xfrm>
          <a:prstGeom prst="rect">
            <a:avLst/>
          </a:prstGeom>
        </p:spPr>
      </p:pic>
      <p:pic>
        <p:nvPicPr>
          <p:cNvPr id="16" name="Picture 15" descr="The IPKat: More hacked off? Mulcaire given leave to appeal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7" y="1274872"/>
            <a:ext cx="1010801" cy="1234566"/>
          </a:xfrm>
          <a:prstGeom prst="rect">
            <a:avLst/>
          </a:prstGeom>
        </p:spPr>
      </p:pic>
      <p:pic>
        <p:nvPicPr>
          <p:cNvPr id="17" name="Picture 16" descr="Original file ‎ (SVG file, nominally 48 × 48 pixels, file ...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01" y="2060517"/>
            <a:ext cx="1263044" cy="12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1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quarter" idx="12"/>
          </p:nvPr>
        </p:nvSpPr>
        <p:spPr>
          <a:xfrm>
            <a:off x="131186" y="1118807"/>
            <a:ext cx="8423275" cy="3070050"/>
          </a:xfrm>
        </p:spPr>
        <p:txBody>
          <a:bodyPr/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Most of us will be: 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wearing a watch monitoring some aspect of our movement 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use phone apps that collect health information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400" dirty="0"/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Digital data can be used to collect information on: 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sleep patterns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respiration rate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step count 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continuous monitoring of heart rate and energy expenditure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patient adherence 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800" dirty="0"/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Collecting data through digital devices increases patient engagement and can provide real time data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Regulations for use of digital technologies in clinical trials are still evolving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Digital Data?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740D5D-3195-4DF6-8754-5EB1C3D98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992" y="1118807"/>
            <a:ext cx="2247160" cy="23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3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71A3B-F5EE-4D70-8CDC-64ECE4D2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 data: Actigraphy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59E87-8C10-437E-9BDA-F8AA0B0F92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2843" y="1130572"/>
            <a:ext cx="6443611" cy="3070050"/>
          </a:xfrm>
        </p:spPr>
        <p:txBody>
          <a:bodyPr/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Many diseases limit patients ability to perform physical activity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Actigraphy is a non-invasive method of monitoring human activity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A small </a:t>
            </a:r>
            <a:r>
              <a:rPr lang="en-GB" sz="1400" dirty="0" err="1">
                <a:solidFill>
                  <a:schemeClr val="tx1">
                    <a:lumMod val="75000"/>
                  </a:schemeClr>
                </a:solidFill>
              </a:rPr>
              <a:t>actigraph</a:t>
            </a:r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 unit (actimetry sensor) is worn for a week or more to measure gross motor activity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Movements the </a:t>
            </a:r>
            <a:r>
              <a:rPr lang="en-GB" sz="1400" dirty="0" err="1">
                <a:solidFill>
                  <a:schemeClr val="tx1">
                    <a:lumMod val="75000"/>
                  </a:schemeClr>
                </a:solidFill>
              </a:rPr>
              <a:t>actigraph</a:t>
            </a:r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 unit undergoes are continually recorded 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Utilisation in clinical studies provides a great opportunity to better understand patient populations and how diseases limit their mobility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Produce vast amounts of data continuously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75000"/>
                  </a:schemeClr>
                </a:solidFill>
              </a:rPr>
              <a:t>e.g. second-by-second or minute-by-minute over one week several times during study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Accelerometers can measure 300 data points per second: </a:t>
            </a:r>
          </a:p>
          <a:p>
            <a:pPr marL="268163" lvl="1" indent="0">
              <a:buClr>
                <a:schemeClr val="bg2"/>
              </a:buClr>
              <a:buNone/>
            </a:pPr>
            <a:r>
              <a:rPr lang="en-GB" sz="12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</a:rPr>
              <a:t>=&gt; 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In one week this can be 181.44 M data points</a:t>
            </a:r>
            <a:endParaRPr lang="en-GB" sz="12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B465D0-E0B9-4AA2-ACBC-5E713036B46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2FF7D6-D2E8-42E7-911F-501031549A95}"/>
              </a:ext>
            </a:extLst>
          </p:cNvPr>
          <p:cNvGrpSpPr/>
          <p:nvPr/>
        </p:nvGrpSpPr>
        <p:grpSpPr>
          <a:xfrm>
            <a:off x="6327438" y="1204843"/>
            <a:ext cx="2680855" cy="3301495"/>
            <a:chOff x="1462451" y="10027277"/>
            <a:chExt cx="2583229" cy="299112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735EF9A-6A2F-4B60-82C4-3CC9D2EA7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5" r="21197" b="8567"/>
            <a:stretch/>
          </p:blipFill>
          <p:spPr>
            <a:xfrm rot="20916983">
              <a:off x="1462451" y="10420493"/>
              <a:ext cx="457592" cy="33897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839B9D-02D7-4F2D-AA45-C0D0EC0BB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6" r="23220"/>
            <a:stretch/>
          </p:blipFill>
          <p:spPr>
            <a:xfrm rot="211709">
              <a:off x="3624394" y="10772488"/>
              <a:ext cx="421286" cy="536096"/>
            </a:xfrm>
            <a:prstGeom prst="rect">
              <a:avLst/>
            </a:prstGeom>
          </p:spPr>
        </p:pic>
        <p:pic>
          <p:nvPicPr>
            <p:cNvPr id="16" name="Content Placeholder 19">
              <a:extLst>
                <a:ext uri="{FF2B5EF4-FFF2-40B4-BE49-F238E27FC236}">
                  <a16:creationId xmlns:a16="http://schemas.microsoft.com/office/drawing/2014/main" id="{31CB1EB8-6D92-4A9D-AFF2-109E96200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7" t="21414" r="21159" b="20452"/>
            <a:stretch/>
          </p:blipFill>
          <p:spPr>
            <a:xfrm>
              <a:off x="1797252" y="11405185"/>
              <a:ext cx="429905" cy="313415"/>
            </a:xfrm>
            <a:prstGeom prst="rect">
              <a:avLst/>
            </a:prstGeom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B2B7EB8-4E3E-4CAF-BD3B-1EA920A40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96517" y="10027277"/>
              <a:ext cx="1042337" cy="299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C9D8D6C-99C1-4B67-A54E-9ADFB1696F1E}"/>
                </a:ext>
              </a:extLst>
            </p:cNvPr>
            <p:cNvCxnSpPr>
              <a:cxnSpLocks/>
              <a:stCxn id="14" idx="3"/>
            </p:cNvCxnSpPr>
            <p:nvPr/>
          </p:nvCxnSpPr>
          <p:spPr bwMode="auto">
            <a:xfrm>
              <a:off x="1915542" y="10544821"/>
              <a:ext cx="535935" cy="306744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472CC8-2ABE-4DD2-B5F8-DFABCAF6DA75}"/>
                </a:ext>
              </a:extLst>
            </p:cNvPr>
            <p:cNvSpPr/>
            <p:nvPr/>
          </p:nvSpPr>
          <p:spPr bwMode="auto">
            <a:xfrm rot="1140000">
              <a:off x="2451478" y="10787514"/>
              <a:ext cx="241233" cy="13544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latin typeface="Times" charset="0"/>
                <a:ea typeface="ＭＳ Ｐゴシック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7F277A7-B9F0-44C5-8F60-C2ED99DA9656}"/>
                </a:ext>
              </a:extLst>
            </p:cNvPr>
            <p:cNvSpPr/>
            <p:nvPr/>
          </p:nvSpPr>
          <p:spPr bwMode="auto">
            <a:xfrm rot="840000">
              <a:off x="3220051" y="11411166"/>
              <a:ext cx="162812" cy="9719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6552682-5802-45FF-AC95-7FA9AAD0C7E0}"/>
                </a:ext>
              </a:extLst>
            </p:cNvPr>
            <p:cNvCxnSpPr>
              <a:cxnSpLocks/>
              <a:stCxn id="15" idx="1"/>
            </p:cNvCxnSpPr>
            <p:nvPr/>
          </p:nvCxnSpPr>
          <p:spPr bwMode="auto">
            <a:xfrm flipH="1">
              <a:off x="3408709" y="11027637"/>
              <a:ext cx="216084" cy="426007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F548E0-3C49-4CB1-B0A8-994154FB7D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69506" y="11146582"/>
              <a:ext cx="107899" cy="12958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3010BCD-33EA-47A7-B6F3-6D014E5C1A4E}"/>
                </a:ext>
              </a:extLst>
            </p:cNvPr>
            <p:cNvCxnSpPr>
              <a:cxnSpLocks/>
              <a:stCxn id="16" idx="3"/>
              <a:endCxn id="22" idx="1"/>
            </p:cNvCxnSpPr>
            <p:nvPr/>
          </p:nvCxnSpPr>
          <p:spPr bwMode="auto">
            <a:xfrm flipV="1">
              <a:off x="2227157" y="11211377"/>
              <a:ext cx="642349" cy="35051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4F670D9-040D-4918-9FB6-C25575E8A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25438" y="12230505"/>
              <a:ext cx="423798" cy="421650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8F43632-459E-4AEF-9923-3E91430763B9}"/>
                </a:ext>
              </a:extLst>
            </p:cNvPr>
            <p:cNvSpPr/>
            <p:nvPr/>
          </p:nvSpPr>
          <p:spPr bwMode="auto">
            <a:xfrm>
              <a:off x="2926341" y="12670784"/>
              <a:ext cx="162812" cy="9719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latin typeface="Times" charset="0"/>
                <a:ea typeface="ＭＳ Ｐゴシック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1E24A34-9F5B-4C1C-8E1D-5204A534F4FF}"/>
                </a:ext>
              </a:extLst>
            </p:cNvPr>
            <p:cNvSpPr/>
            <p:nvPr/>
          </p:nvSpPr>
          <p:spPr bwMode="auto">
            <a:xfrm>
              <a:off x="3081420" y="12611587"/>
              <a:ext cx="32562" cy="1943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9CF2F75-C41C-4AE5-ADEF-B3BFB53814FC}"/>
                </a:ext>
              </a:extLst>
            </p:cNvPr>
            <p:cNvCxnSpPr>
              <a:cxnSpLocks/>
              <a:stCxn id="24" idx="1"/>
            </p:cNvCxnSpPr>
            <p:nvPr/>
          </p:nvCxnSpPr>
          <p:spPr bwMode="auto">
            <a:xfrm flipH="1">
              <a:off x="3113982" y="12441330"/>
              <a:ext cx="411456" cy="267449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5031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Actigraphy: Clinical trials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7967383" y="6437315"/>
            <a:ext cx="830123" cy="365125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5</a:t>
            </a:fld>
            <a:endParaRPr lang="en-GB">
              <a:solidFill>
                <a:srgbClr val="9A8B7D"/>
              </a:solidFill>
            </a:endParaRPr>
          </a:p>
        </p:txBody>
      </p:sp>
      <p:grpSp>
        <p:nvGrpSpPr>
          <p:cNvPr id="9" name="Group 142"/>
          <p:cNvGrpSpPr/>
          <p:nvPr/>
        </p:nvGrpSpPr>
        <p:grpSpPr>
          <a:xfrm>
            <a:off x="6866148" y="1562104"/>
            <a:ext cx="2001665" cy="1503204"/>
            <a:chOff x="386317" y="2004477"/>
            <a:chExt cx="2807264" cy="2126950"/>
          </a:xfrm>
        </p:grpSpPr>
        <p:sp>
          <p:nvSpPr>
            <p:cNvPr id="10" name="Rectangle 9"/>
            <p:cNvSpPr/>
            <p:nvPr/>
          </p:nvSpPr>
          <p:spPr>
            <a:xfrm>
              <a:off x="1292541" y="3854511"/>
              <a:ext cx="1063379" cy="276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75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Time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-368262" y="3018165"/>
              <a:ext cx="1846697" cy="275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75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Acceleration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6317" y="2004477"/>
              <a:ext cx="2807264" cy="3257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900" b="1" dirty="0">
                  <a:latin typeface="Arial" pitchFamily="34" charset="0"/>
                  <a:cs typeface="Arial" pitchFamily="34" charset="0"/>
                </a:rPr>
                <a:t>Raw data</a:t>
              </a:r>
            </a:p>
          </p:txBody>
        </p:sp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4447" y="2135919"/>
              <a:ext cx="2599853" cy="175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646100" y="2283216"/>
              <a:ext cx="2327015" cy="15926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646100" y="2283216"/>
              <a:ext cx="2327015" cy="159265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646100" y="2283216"/>
              <a:ext cx="2327015" cy="11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646100" y="3874720"/>
              <a:ext cx="2324961" cy="11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V="1">
              <a:off x="2973114" y="2283216"/>
              <a:ext cx="1027" cy="15926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V="1">
              <a:off x="646100" y="2283216"/>
              <a:ext cx="1027" cy="15926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V="1">
              <a:off x="646100" y="2283216"/>
              <a:ext cx="1027" cy="15926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646100" y="3626155"/>
              <a:ext cx="24635" cy="11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H="1">
              <a:off x="2951558" y="3626155"/>
              <a:ext cx="21557" cy="11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646100" y="3317750"/>
              <a:ext cx="24635" cy="11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H="1">
              <a:off x="2951558" y="3317750"/>
              <a:ext cx="21557" cy="11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646100" y="3009347"/>
              <a:ext cx="24635" cy="11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 flipH="1">
              <a:off x="2951558" y="3009347"/>
              <a:ext cx="21557" cy="11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>
              <a:off x="646100" y="2699791"/>
              <a:ext cx="24635" cy="11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 flipH="1">
              <a:off x="2951558" y="2699791"/>
              <a:ext cx="21557" cy="11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646100" y="2391388"/>
              <a:ext cx="24635" cy="11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 flipH="1">
              <a:off x="2951558" y="2391388"/>
              <a:ext cx="21557" cy="11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46100" y="2283216"/>
              <a:ext cx="2327015" cy="11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 flipV="1">
              <a:off x="2973114" y="2283216"/>
              <a:ext cx="1027" cy="15926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 flipV="1">
              <a:off x="646100" y="2283216"/>
              <a:ext cx="1027" cy="15926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646100" y="3433978"/>
              <a:ext cx="185791" cy="34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2" y="3"/>
                </a:cxn>
                <a:cxn ang="0">
                  <a:pos x="24" y="3"/>
                </a:cxn>
                <a:cxn ang="0">
                  <a:pos x="27" y="3"/>
                </a:cxn>
                <a:cxn ang="0">
                  <a:pos x="27" y="3"/>
                </a:cxn>
                <a:cxn ang="0">
                  <a:pos x="31" y="3"/>
                </a:cxn>
                <a:cxn ang="0">
                  <a:pos x="34" y="3"/>
                </a:cxn>
                <a:cxn ang="0">
                  <a:pos x="39" y="3"/>
                </a:cxn>
                <a:cxn ang="0">
                  <a:pos x="39" y="3"/>
                </a:cxn>
                <a:cxn ang="0">
                  <a:pos x="41" y="3"/>
                </a:cxn>
                <a:cxn ang="0">
                  <a:pos x="44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1" y="3"/>
                </a:cxn>
                <a:cxn ang="0">
                  <a:pos x="53" y="3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3" y="0"/>
                </a:cxn>
                <a:cxn ang="0">
                  <a:pos x="68" y="3"/>
                </a:cxn>
                <a:cxn ang="0">
                  <a:pos x="73" y="3"/>
                </a:cxn>
                <a:cxn ang="0">
                  <a:pos x="73" y="3"/>
                </a:cxn>
                <a:cxn ang="0">
                  <a:pos x="75" y="3"/>
                </a:cxn>
                <a:cxn ang="0">
                  <a:pos x="77" y="3"/>
                </a:cxn>
                <a:cxn ang="0">
                  <a:pos x="80" y="3"/>
                </a:cxn>
                <a:cxn ang="0">
                  <a:pos x="82" y="3"/>
                </a:cxn>
                <a:cxn ang="0">
                  <a:pos x="85" y="3"/>
                </a:cxn>
                <a:cxn ang="0">
                  <a:pos x="85" y="3"/>
                </a:cxn>
                <a:cxn ang="0">
                  <a:pos x="87" y="3"/>
                </a:cxn>
                <a:cxn ang="0">
                  <a:pos x="89" y="3"/>
                </a:cxn>
                <a:cxn ang="0">
                  <a:pos x="94" y="3"/>
                </a:cxn>
                <a:cxn ang="0">
                  <a:pos x="94" y="3"/>
                </a:cxn>
                <a:cxn ang="0">
                  <a:pos x="97" y="3"/>
                </a:cxn>
                <a:cxn ang="0">
                  <a:pos x="102" y="3"/>
                </a:cxn>
                <a:cxn ang="0">
                  <a:pos x="104" y="3"/>
                </a:cxn>
                <a:cxn ang="0">
                  <a:pos x="104" y="3"/>
                </a:cxn>
                <a:cxn ang="0">
                  <a:pos x="111" y="3"/>
                </a:cxn>
                <a:cxn ang="0">
                  <a:pos x="118" y="3"/>
                </a:cxn>
                <a:cxn ang="0">
                  <a:pos x="121" y="3"/>
                </a:cxn>
                <a:cxn ang="0">
                  <a:pos x="123" y="3"/>
                </a:cxn>
                <a:cxn ang="0">
                  <a:pos x="133" y="3"/>
                </a:cxn>
                <a:cxn ang="0">
                  <a:pos x="133" y="0"/>
                </a:cxn>
                <a:cxn ang="0">
                  <a:pos x="138" y="3"/>
                </a:cxn>
                <a:cxn ang="0">
                  <a:pos x="140" y="3"/>
                </a:cxn>
                <a:cxn ang="0">
                  <a:pos x="143" y="3"/>
                </a:cxn>
                <a:cxn ang="0">
                  <a:pos x="145" y="3"/>
                </a:cxn>
                <a:cxn ang="0">
                  <a:pos x="147" y="3"/>
                </a:cxn>
                <a:cxn ang="0">
                  <a:pos x="147" y="3"/>
                </a:cxn>
                <a:cxn ang="0">
                  <a:pos x="152" y="0"/>
                </a:cxn>
                <a:cxn ang="0">
                  <a:pos x="155" y="0"/>
                </a:cxn>
                <a:cxn ang="0">
                  <a:pos x="159" y="0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9" y="3"/>
                </a:cxn>
                <a:cxn ang="0">
                  <a:pos x="174" y="0"/>
                </a:cxn>
                <a:cxn ang="0">
                  <a:pos x="181" y="3"/>
                </a:cxn>
              </a:cxnLst>
              <a:rect l="0" t="0" r="r" b="b"/>
              <a:pathLst>
                <a:path w="181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8" y="3"/>
                  </a:lnTo>
                  <a:lnTo>
                    <a:pt x="51" y="0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53" y="3"/>
                  </a:lnTo>
                  <a:lnTo>
                    <a:pt x="58" y="3"/>
                  </a:lnTo>
                  <a:lnTo>
                    <a:pt x="60" y="0"/>
                  </a:lnTo>
                  <a:lnTo>
                    <a:pt x="60" y="3"/>
                  </a:lnTo>
                  <a:lnTo>
                    <a:pt x="60" y="0"/>
                  </a:lnTo>
                  <a:lnTo>
                    <a:pt x="63" y="3"/>
                  </a:lnTo>
                  <a:lnTo>
                    <a:pt x="63" y="0"/>
                  </a:lnTo>
                  <a:lnTo>
                    <a:pt x="65" y="3"/>
                  </a:lnTo>
                  <a:lnTo>
                    <a:pt x="68" y="3"/>
                  </a:lnTo>
                  <a:lnTo>
                    <a:pt x="70" y="0"/>
                  </a:lnTo>
                  <a:lnTo>
                    <a:pt x="73" y="3"/>
                  </a:lnTo>
                  <a:lnTo>
                    <a:pt x="73" y="0"/>
                  </a:lnTo>
                  <a:lnTo>
                    <a:pt x="73" y="3"/>
                  </a:lnTo>
                  <a:lnTo>
                    <a:pt x="75" y="0"/>
                  </a:lnTo>
                  <a:lnTo>
                    <a:pt x="75" y="3"/>
                  </a:lnTo>
                  <a:lnTo>
                    <a:pt x="77" y="0"/>
                  </a:lnTo>
                  <a:lnTo>
                    <a:pt x="77" y="3"/>
                  </a:lnTo>
                  <a:lnTo>
                    <a:pt x="77" y="0"/>
                  </a:lnTo>
                  <a:lnTo>
                    <a:pt x="80" y="3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82" y="0"/>
                  </a:lnTo>
                  <a:lnTo>
                    <a:pt x="85" y="3"/>
                  </a:lnTo>
                  <a:lnTo>
                    <a:pt x="85" y="0"/>
                  </a:lnTo>
                  <a:lnTo>
                    <a:pt x="85" y="3"/>
                  </a:lnTo>
                  <a:lnTo>
                    <a:pt x="87" y="0"/>
                  </a:lnTo>
                  <a:lnTo>
                    <a:pt x="87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92" y="0"/>
                  </a:lnTo>
                  <a:lnTo>
                    <a:pt x="94" y="3"/>
                  </a:lnTo>
                  <a:lnTo>
                    <a:pt x="94" y="0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97" y="3"/>
                  </a:lnTo>
                  <a:lnTo>
                    <a:pt x="99" y="0"/>
                  </a:lnTo>
                  <a:lnTo>
                    <a:pt x="102" y="3"/>
                  </a:lnTo>
                  <a:lnTo>
                    <a:pt x="102" y="0"/>
                  </a:lnTo>
                  <a:lnTo>
                    <a:pt x="104" y="3"/>
                  </a:lnTo>
                  <a:lnTo>
                    <a:pt x="104" y="0"/>
                  </a:lnTo>
                  <a:lnTo>
                    <a:pt x="104" y="3"/>
                  </a:lnTo>
                  <a:lnTo>
                    <a:pt x="106" y="3"/>
                  </a:lnTo>
                  <a:lnTo>
                    <a:pt x="111" y="3"/>
                  </a:lnTo>
                  <a:lnTo>
                    <a:pt x="116" y="3"/>
                  </a:lnTo>
                  <a:lnTo>
                    <a:pt x="118" y="3"/>
                  </a:lnTo>
                  <a:lnTo>
                    <a:pt x="121" y="0"/>
                  </a:lnTo>
                  <a:lnTo>
                    <a:pt x="121" y="3"/>
                  </a:lnTo>
                  <a:lnTo>
                    <a:pt x="121" y="0"/>
                  </a:lnTo>
                  <a:lnTo>
                    <a:pt x="123" y="3"/>
                  </a:lnTo>
                  <a:lnTo>
                    <a:pt x="128" y="3"/>
                  </a:lnTo>
                  <a:lnTo>
                    <a:pt x="133" y="3"/>
                  </a:lnTo>
                  <a:lnTo>
                    <a:pt x="130" y="3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8" y="3"/>
                  </a:lnTo>
                  <a:lnTo>
                    <a:pt x="140" y="0"/>
                  </a:lnTo>
                  <a:lnTo>
                    <a:pt x="140" y="3"/>
                  </a:lnTo>
                  <a:lnTo>
                    <a:pt x="140" y="0"/>
                  </a:lnTo>
                  <a:lnTo>
                    <a:pt x="143" y="3"/>
                  </a:lnTo>
                  <a:lnTo>
                    <a:pt x="143" y="0"/>
                  </a:lnTo>
                  <a:lnTo>
                    <a:pt x="145" y="3"/>
                  </a:lnTo>
                  <a:lnTo>
                    <a:pt x="145" y="0"/>
                  </a:lnTo>
                  <a:lnTo>
                    <a:pt x="147" y="3"/>
                  </a:lnTo>
                  <a:lnTo>
                    <a:pt x="147" y="0"/>
                  </a:lnTo>
                  <a:lnTo>
                    <a:pt x="147" y="3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55" y="0"/>
                  </a:lnTo>
                  <a:lnTo>
                    <a:pt x="157" y="3"/>
                  </a:lnTo>
                  <a:lnTo>
                    <a:pt x="159" y="0"/>
                  </a:lnTo>
                  <a:lnTo>
                    <a:pt x="159" y="3"/>
                  </a:lnTo>
                  <a:lnTo>
                    <a:pt x="162" y="0"/>
                  </a:lnTo>
                  <a:lnTo>
                    <a:pt x="162" y="3"/>
                  </a:lnTo>
                  <a:lnTo>
                    <a:pt x="162" y="0"/>
                  </a:lnTo>
                  <a:lnTo>
                    <a:pt x="167" y="0"/>
                  </a:lnTo>
                  <a:lnTo>
                    <a:pt x="169" y="3"/>
                  </a:lnTo>
                  <a:lnTo>
                    <a:pt x="172" y="3"/>
                  </a:lnTo>
                  <a:lnTo>
                    <a:pt x="174" y="0"/>
                  </a:lnTo>
                  <a:lnTo>
                    <a:pt x="179" y="0"/>
                  </a:lnTo>
                  <a:lnTo>
                    <a:pt x="181" y="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831891" y="3414414"/>
              <a:ext cx="171421" cy="14499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" y="17"/>
                </a:cxn>
                <a:cxn ang="0">
                  <a:pos x="12" y="17"/>
                </a:cxn>
                <a:cxn ang="0">
                  <a:pos x="22" y="17"/>
                </a:cxn>
                <a:cxn ang="0">
                  <a:pos x="24" y="17"/>
                </a:cxn>
                <a:cxn ang="0">
                  <a:pos x="27" y="17"/>
                </a:cxn>
                <a:cxn ang="0">
                  <a:pos x="34" y="20"/>
                </a:cxn>
                <a:cxn ang="0">
                  <a:pos x="36" y="20"/>
                </a:cxn>
                <a:cxn ang="0">
                  <a:pos x="41" y="17"/>
                </a:cxn>
                <a:cxn ang="0">
                  <a:pos x="44" y="17"/>
                </a:cxn>
                <a:cxn ang="0">
                  <a:pos x="46" y="17"/>
                </a:cxn>
                <a:cxn ang="0">
                  <a:pos x="51" y="17"/>
                </a:cxn>
                <a:cxn ang="0">
                  <a:pos x="53" y="17"/>
                </a:cxn>
                <a:cxn ang="0">
                  <a:pos x="58" y="20"/>
                </a:cxn>
                <a:cxn ang="0">
                  <a:pos x="58" y="20"/>
                </a:cxn>
                <a:cxn ang="0">
                  <a:pos x="63" y="20"/>
                </a:cxn>
                <a:cxn ang="0">
                  <a:pos x="65" y="20"/>
                </a:cxn>
                <a:cxn ang="0">
                  <a:pos x="68" y="20"/>
                </a:cxn>
                <a:cxn ang="0">
                  <a:pos x="68" y="20"/>
                </a:cxn>
                <a:cxn ang="0">
                  <a:pos x="73" y="20"/>
                </a:cxn>
                <a:cxn ang="0">
                  <a:pos x="73" y="20"/>
                </a:cxn>
                <a:cxn ang="0">
                  <a:pos x="75" y="20"/>
                </a:cxn>
                <a:cxn ang="0">
                  <a:pos x="77" y="20"/>
                </a:cxn>
                <a:cxn ang="0">
                  <a:pos x="80" y="20"/>
                </a:cxn>
                <a:cxn ang="0">
                  <a:pos x="82" y="17"/>
                </a:cxn>
                <a:cxn ang="0">
                  <a:pos x="90" y="17"/>
                </a:cxn>
                <a:cxn ang="0">
                  <a:pos x="90" y="20"/>
                </a:cxn>
                <a:cxn ang="0">
                  <a:pos x="92" y="20"/>
                </a:cxn>
                <a:cxn ang="0">
                  <a:pos x="94" y="20"/>
                </a:cxn>
                <a:cxn ang="0">
                  <a:pos x="97" y="20"/>
                </a:cxn>
                <a:cxn ang="0">
                  <a:pos x="102" y="17"/>
                </a:cxn>
                <a:cxn ang="0">
                  <a:pos x="109" y="17"/>
                </a:cxn>
                <a:cxn ang="0">
                  <a:pos x="114" y="17"/>
                </a:cxn>
                <a:cxn ang="0">
                  <a:pos x="114" y="12"/>
                </a:cxn>
                <a:cxn ang="0">
                  <a:pos x="116" y="7"/>
                </a:cxn>
                <a:cxn ang="0">
                  <a:pos x="119" y="0"/>
                </a:cxn>
                <a:cxn ang="0">
                  <a:pos x="121" y="12"/>
                </a:cxn>
                <a:cxn ang="0">
                  <a:pos x="121" y="12"/>
                </a:cxn>
                <a:cxn ang="0">
                  <a:pos x="123" y="17"/>
                </a:cxn>
                <a:cxn ang="0">
                  <a:pos x="126" y="17"/>
                </a:cxn>
                <a:cxn ang="0">
                  <a:pos x="128" y="7"/>
                </a:cxn>
                <a:cxn ang="0">
                  <a:pos x="131" y="20"/>
                </a:cxn>
                <a:cxn ang="0">
                  <a:pos x="133" y="36"/>
                </a:cxn>
                <a:cxn ang="0">
                  <a:pos x="133" y="36"/>
                </a:cxn>
                <a:cxn ang="0">
                  <a:pos x="135" y="41"/>
                </a:cxn>
                <a:cxn ang="0">
                  <a:pos x="138" y="53"/>
                </a:cxn>
                <a:cxn ang="0">
                  <a:pos x="140" y="63"/>
                </a:cxn>
                <a:cxn ang="0">
                  <a:pos x="143" y="75"/>
                </a:cxn>
                <a:cxn ang="0">
                  <a:pos x="145" y="75"/>
                </a:cxn>
                <a:cxn ang="0">
                  <a:pos x="147" y="80"/>
                </a:cxn>
                <a:cxn ang="0">
                  <a:pos x="150" y="80"/>
                </a:cxn>
                <a:cxn ang="0">
                  <a:pos x="150" y="82"/>
                </a:cxn>
                <a:cxn ang="0">
                  <a:pos x="152" y="97"/>
                </a:cxn>
                <a:cxn ang="0">
                  <a:pos x="155" y="92"/>
                </a:cxn>
                <a:cxn ang="0">
                  <a:pos x="157" y="97"/>
                </a:cxn>
                <a:cxn ang="0">
                  <a:pos x="160" y="87"/>
                </a:cxn>
                <a:cxn ang="0">
                  <a:pos x="162" y="104"/>
                </a:cxn>
                <a:cxn ang="0">
                  <a:pos x="164" y="126"/>
                </a:cxn>
                <a:cxn ang="0">
                  <a:pos x="167" y="114"/>
                </a:cxn>
                <a:cxn ang="0">
                  <a:pos x="167" y="114"/>
                </a:cxn>
              </a:cxnLst>
              <a:rect l="0" t="0" r="r" b="b"/>
              <a:pathLst>
                <a:path w="167" h="126">
                  <a:moveTo>
                    <a:pt x="0" y="20"/>
                  </a:moveTo>
                  <a:lnTo>
                    <a:pt x="0" y="17"/>
                  </a:lnTo>
                  <a:lnTo>
                    <a:pt x="0" y="20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22" y="17"/>
                  </a:lnTo>
                  <a:lnTo>
                    <a:pt x="24" y="20"/>
                  </a:lnTo>
                  <a:lnTo>
                    <a:pt x="24" y="17"/>
                  </a:lnTo>
                  <a:lnTo>
                    <a:pt x="27" y="20"/>
                  </a:lnTo>
                  <a:lnTo>
                    <a:pt x="27" y="17"/>
                  </a:lnTo>
                  <a:lnTo>
                    <a:pt x="32" y="17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6" y="20"/>
                  </a:lnTo>
                  <a:lnTo>
                    <a:pt x="36" y="17"/>
                  </a:lnTo>
                  <a:lnTo>
                    <a:pt x="41" y="17"/>
                  </a:lnTo>
                  <a:lnTo>
                    <a:pt x="44" y="20"/>
                  </a:lnTo>
                  <a:lnTo>
                    <a:pt x="44" y="17"/>
                  </a:lnTo>
                  <a:lnTo>
                    <a:pt x="46" y="20"/>
                  </a:lnTo>
                  <a:lnTo>
                    <a:pt x="46" y="17"/>
                  </a:lnTo>
                  <a:lnTo>
                    <a:pt x="48" y="20"/>
                  </a:lnTo>
                  <a:lnTo>
                    <a:pt x="51" y="17"/>
                  </a:lnTo>
                  <a:lnTo>
                    <a:pt x="51" y="20"/>
                  </a:lnTo>
                  <a:lnTo>
                    <a:pt x="53" y="17"/>
                  </a:lnTo>
                  <a:lnTo>
                    <a:pt x="56" y="17"/>
                  </a:lnTo>
                  <a:lnTo>
                    <a:pt x="58" y="20"/>
                  </a:lnTo>
                  <a:lnTo>
                    <a:pt x="58" y="17"/>
                  </a:lnTo>
                  <a:lnTo>
                    <a:pt x="58" y="20"/>
                  </a:lnTo>
                  <a:lnTo>
                    <a:pt x="61" y="17"/>
                  </a:lnTo>
                  <a:lnTo>
                    <a:pt x="63" y="20"/>
                  </a:lnTo>
                  <a:lnTo>
                    <a:pt x="65" y="17"/>
                  </a:lnTo>
                  <a:lnTo>
                    <a:pt x="65" y="20"/>
                  </a:lnTo>
                  <a:lnTo>
                    <a:pt x="65" y="17"/>
                  </a:lnTo>
                  <a:lnTo>
                    <a:pt x="68" y="20"/>
                  </a:lnTo>
                  <a:lnTo>
                    <a:pt x="68" y="17"/>
                  </a:lnTo>
                  <a:lnTo>
                    <a:pt x="68" y="20"/>
                  </a:lnTo>
                  <a:lnTo>
                    <a:pt x="70" y="17"/>
                  </a:lnTo>
                  <a:lnTo>
                    <a:pt x="73" y="20"/>
                  </a:lnTo>
                  <a:lnTo>
                    <a:pt x="73" y="17"/>
                  </a:lnTo>
                  <a:lnTo>
                    <a:pt x="73" y="20"/>
                  </a:lnTo>
                  <a:lnTo>
                    <a:pt x="75" y="17"/>
                  </a:lnTo>
                  <a:lnTo>
                    <a:pt x="75" y="20"/>
                  </a:lnTo>
                  <a:lnTo>
                    <a:pt x="75" y="17"/>
                  </a:lnTo>
                  <a:lnTo>
                    <a:pt x="77" y="20"/>
                  </a:lnTo>
                  <a:lnTo>
                    <a:pt x="80" y="17"/>
                  </a:lnTo>
                  <a:lnTo>
                    <a:pt x="80" y="20"/>
                  </a:lnTo>
                  <a:lnTo>
                    <a:pt x="80" y="17"/>
                  </a:lnTo>
                  <a:lnTo>
                    <a:pt x="82" y="17"/>
                  </a:lnTo>
                  <a:lnTo>
                    <a:pt x="85" y="17"/>
                  </a:lnTo>
                  <a:lnTo>
                    <a:pt x="90" y="17"/>
                  </a:lnTo>
                  <a:lnTo>
                    <a:pt x="87" y="17"/>
                  </a:lnTo>
                  <a:lnTo>
                    <a:pt x="90" y="20"/>
                  </a:lnTo>
                  <a:lnTo>
                    <a:pt x="92" y="17"/>
                  </a:lnTo>
                  <a:lnTo>
                    <a:pt x="92" y="20"/>
                  </a:lnTo>
                  <a:lnTo>
                    <a:pt x="94" y="17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7" y="20"/>
                  </a:lnTo>
                  <a:lnTo>
                    <a:pt x="97" y="17"/>
                  </a:lnTo>
                  <a:lnTo>
                    <a:pt x="102" y="17"/>
                  </a:lnTo>
                  <a:lnTo>
                    <a:pt x="106" y="17"/>
                  </a:lnTo>
                  <a:lnTo>
                    <a:pt x="109" y="17"/>
                  </a:lnTo>
                  <a:lnTo>
                    <a:pt x="111" y="17"/>
                  </a:lnTo>
                  <a:lnTo>
                    <a:pt x="114" y="17"/>
                  </a:lnTo>
                  <a:lnTo>
                    <a:pt x="114" y="7"/>
                  </a:lnTo>
                  <a:lnTo>
                    <a:pt x="114" y="12"/>
                  </a:lnTo>
                  <a:lnTo>
                    <a:pt x="116" y="5"/>
                  </a:lnTo>
                  <a:lnTo>
                    <a:pt x="116" y="7"/>
                  </a:lnTo>
                  <a:lnTo>
                    <a:pt x="116" y="5"/>
                  </a:lnTo>
                  <a:lnTo>
                    <a:pt x="119" y="0"/>
                  </a:lnTo>
                  <a:lnTo>
                    <a:pt x="119" y="17"/>
                  </a:lnTo>
                  <a:lnTo>
                    <a:pt x="121" y="12"/>
                  </a:lnTo>
                  <a:lnTo>
                    <a:pt x="121" y="17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3" y="17"/>
                  </a:lnTo>
                  <a:lnTo>
                    <a:pt x="123" y="12"/>
                  </a:lnTo>
                  <a:lnTo>
                    <a:pt x="126" y="17"/>
                  </a:lnTo>
                  <a:lnTo>
                    <a:pt x="126" y="7"/>
                  </a:lnTo>
                  <a:lnTo>
                    <a:pt x="128" y="7"/>
                  </a:lnTo>
                  <a:lnTo>
                    <a:pt x="128" y="17"/>
                  </a:lnTo>
                  <a:lnTo>
                    <a:pt x="131" y="20"/>
                  </a:lnTo>
                  <a:lnTo>
                    <a:pt x="131" y="34"/>
                  </a:lnTo>
                  <a:lnTo>
                    <a:pt x="133" y="36"/>
                  </a:lnTo>
                  <a:lnTo>
                    <a:pt x="133" y="41"/>
                  </a:lnTo>
                  <a:lnTo>
                    <a:pt x="133" y="36"/>
                  </a:lnTo>
                  <a:lnTo>
                    <a:pt x="135" y="36"/>
                  </a:lnTo>
                  <a:lnTo>
                    <a:pt x="135" y="41"/>
                  </a:lnTo>
                  <a:lnTo>
                    <a:pt x="138" y="46"/>
                  </a:lnTo>
                  <a:lnTo>
                    <a:pt x="138" y="53"/>
                  </a:lnTo>
                  <a:lnTo>
                    <a:pt x="140" y="58"/>
                  </a:lnTo>
                  <a:lnTo>
                    <a:pt x="140" y="63"/>
                  </a:lnTo>
                  <a:lnTo>
                    <a:pt x="143" y="63"/>
                  </a:lnTo>
                  <a:lnTo>
                    <a:pt x="143" y="75"/>
                  </a:lnTo>
                  <a:lnTo>
                    <a:pt x="145" y="70"/>
                  </a:lnTo>
                  <a:lnTo>
                    <a:pt x="145" y="75"/>
                  </a:lnTo>
                  <a:lnTo>
                    <a:pt x="147" y="82"/>
                  </a:lnTo>
                  <a:lnTo>
                    <a:pt x="147" y="80"/>
                  </a:lnTo>
                  <a:lnTo>
                    <a:pt x="147" y="82"/>
                  </a:lnTo>
                  <a:lnTo>
                    <a:pt x="150" y="80"/>
                  </a:lnTo>
                  <a:lnTo>
                    <a:pt x="150" y="87"/>
                  </a:lnTo>
                  <a:lnTo>
                    <a:pt x="150" y="82"/>
                  </a:lnTo>
                  <a:lnTo>
                    <a:pt x="152" y="87"/>
                  </a:lnTo>
                  <a:lnTo>
                    <a:pt x="152" y="97"/>
                  </a:lnTo>
                  <a:lnTo>
                    <a:pt x="155" y="97"/>
                  </a:lnTo>
                  <a:lnTo>
                    <a:pt x="155" y="92"/>
                  </a:lnTo>
                  <a:lnTo>
                    <a:pt x="157" y="92"/>
                  </a:lnTo>
                  <a:lnTo>
                    <a:pt x="157" y="97"/>
                  </a:lnTo>
                  <a:lnTo>
                    <a:pt x="160" y="97"/>
                  </a:lnTo>
                  <a:lnTo>
                    <a:pt x="160" y="87"/>
                  </a:lnTo>
                  <a:lnTo>
                    <a:pt x="160" y="104"/>
                  </a:lnTo>
                  <a:lnTo>
                    <a:pt x="162" y="104"/>
                  </a:lnTo>
                  <a:lnTo>
                    <a:pt x="162" y="126"/>
                  </a:lnTo>
                  <a:lnTo>
                    <a:pt x="164" y="126"/>
                  </a:lnTo>
                  <a:lnTo>
                    <a:pt x="164" y="116"/>
                  </a:lnTo>
                  <a:lnTo>
                    <a:pt x="167" y="114"/>
                  </a:lnTo>
                  <a:lnTo>
                    <a:pt x="167" y="116"/>
                  </a:lnTo>
                  <a:lnTo>
                    <a:pt x="167" y="11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1003312" y="3494968"/>
              <a:ext cx="143706" cy="144995"/>
            </a:xfrm>
            <a:custGeom>
              <a:avLst/>
              <a:gdLst/>
              <a:ahLst/>
              <a:cxnLst>
                <a:cxn ang="0">
                  <a:pos x="2" y="39"/>
                </a:cxn>
                <a:cxn ang="0">
                  <a:pos x="5" y="46"/>
                </a:cxn>
                <a:cxn ang="0">
                  <a:pos x="7" y="56"/>
                </a:cxn>
                <a:cxn ang="0">
                  <a:pos x="9" y="61"/>
                </a:cxn>
                <a:cxn ang="0">
                  <a:pos x="12" y="73"/>
                </a:cxn>
                <a:cxn ang="0">
                  <a:pos x="14" y="68"/>
                </a:cxn>
                <a:cxn ang="0">
                  <a:pos x="19" y="78"/>
                </a:cxn>
                <a:cxn ang="0">
                  <a:pos x="22" y="68"/>
                </a:cxn>
                <a:cxn ang="0">
                  <a:pos x="24" y="63"/>
                </a:cxn>
                <a:cxn ang="0">
                  <a:pos x="26" y="90"/>
                </a:cxn>
                <a:cxn ang="0">
                  <a:pos x="31" y="92"/>
                </a:cxn>
                <a:cxn ang="0">
                  <a:pos x="36" y="90"/>
                </a:cxn>
                <a:cxn ang="0">
                  <a:pos x="38" y="97"/>
                </a:cxn>
                <a:cxn ang="0">
                  <a:pos x="43" y="78"/>
                </a:cxn>
                <a:cxn ang="0">
                  <a:pos x="46" y="68"/>
                </a:cxn>
                <a:cxn ang="0">
                  <a:pos x="50" y="68"/>
                </a:cxn>
                <a:cxn ang="0">
                  <a:pos x="53" y="109"/>
                </a:cxn>
                <a:cxn ang="0">
                  <a:pos x="58" y="107"/>
                </a:cxn>
                <a:cxn ang="0">
                  <a:pos x="60" y="85"/>
                </a:cxn>
                <a:cxn ang="0">
                  <a:pos x="65" y="61"/>
                </a:cxn>
                <a:cxn ang="0">
                  <a:pos x="67" y="29"/>
                </a:cxn>
                <a:cxn ang="0">
                  <a:pos x="72" y="5"/>
                </a:cxn>
                <a:cxn ang="0">
                  <a:pos x="75" y="12"/>
                </a:cxn>
                <a:cxn ang="0">
                  <a:pos x="79" y="29"/>
                </a:cxn>
                <a:cxn ang="0">
                  <a:pos x="82" y="34"/>
                </a:cxn>
                <a:cxn ang="0">
                  <a:pos x="84" y="44"/>
                </a:cxn>
                <a:cxn ang="0">
                  <a:pos x="89" y="27"/>
                </a:cxn>
                <a:cxn ang="0">
                  <a:pos x="92" y="22"/>
                </a:cxn>
                <a:cxn ang="0">
                  <a:pos x="94" y="17"/>
                </a:cxn>
                <a:cxn ang="0">
                  <a:pos x="96" y="22"/>
                </a:cxn>
                <a:cxn ang="0">
                  <a:pos x="99" y="10"/>
                </a:cxn>
                <a:cxn ang="0">
                  <a:pos x="104" y="10"/>
                </a:cxn>
                <a:cxn ang="0">
                  <a:pos x="106" y="61"/>
                </a:cxn>
                <a:cxn ang="0">
                  <a:pos x="108" y="78"/>
                </a:cxn>
                <a:cxn ang="0">
                  <a:pos x="113" y="114"/>
                </a:cxn>
                <a:cxn ang="0">
                  <a:pos x="116" y="51"/>
                </a:cxn>
                <a:cxn ang="0">
                  <a:pos x="121" y="85"/>
                </a:cxn>
                <a:cxn ang="0">
                  <a:pos x="123" y="63"/>
                </a:cxn>
                <a:cxn ang="0">
                  <a:pos x="125" y="85"/>
                </a:cxn>
                <a:cxn ang="0">
                  <a:pos x="128" y="51"/>
                </a:cxn>
                <a:cxn ang="0">
                  <a:pos x="133" y="78"/>
                </a:cxn>
                <a:cxn ang="0">
                  <a:pos x="137" y="63"/>
                </a:cxn>
              </a:cxnLst>
              <a:rect l="0" t="0" r="r" b="b"/>
              <a:pathLst>
                <a:path w="140" h="126">
                  <a:moveTo>
                    <a:pt x="0" y="44"/>
                  </a:moveTo>
                  <a:lnTo>
                    <a:pt x="2" y="46"/>
                  </a:lnTo>
                  <a:lnTo>
                    <a:pt x="2" y="39"/>
                  </a:lnTo>
                  <a:lnTo>
                    <a:pt x="2" y="46"/>
                  </a:lnTo>
                  <a:lnTo>
                    <a:pt x="5" y="44"/>
                  </a:lnTo>
                  <a:lnTo>
                    <a:pt x="5" y="46"/>
                  </a:lnTo>
                  <a:lnTo>
                    <a:pt x="7" y="51"/>
                  </a:lnTo>
                  <a:lnTo>
                    <a:pt x="7" y="46"/>
                  </a:lnTo>
                  <a:lnTo>
                    <a:pt x="7" y="56"/>
                  </a:lnTo>
                  <a:lnTo>
                    <a:pt x="9" y="68"/>
                  </a:lnTo>
                  <a:lnTo>
                    <a:pt x="9" y="51"/>
                  </a:lnTo>
                  <a:lnTo>
                    <a:pt x="9" y="61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2" y="73"/>
                  </a:lnTo>
                  <a:lnTo>
                    <a:pt x="14" y="63"/>
                  </a:lnTo>
                  <a:lnTo>
                    <a:pt x="14" y="78"/>
                  </a:lnTo>
                  <a:lnTo>
                    <a:pt x="14" y="68"/>
                  </a:lnTo>
                  <a:lnTo>
                    <a:pt x="17" y="63"/>
                  </a:lnTo>
                  <a:lnTo>
                    <a:pt x="17" y="80"/>
                  </a:lnTo>
                  <a:lnTo>
                    <a:pt x="19" y="78"/>
                  </a:lnTo>
                  <a:lnTo>
                    <a:pt x="19" y="92"/>
                  </a:lnTo>
                  <a:lnTo>
                    <a:pt x="19" y="78"/>
                  </a:lnTo>
                  <a:lnTo>
                    <a:pt x="22" y="68"/>
                  </a:lnTo>
                  <a:lnTo>
                    <a:pt x="22" y="73"/>
                  </a:lnTo>
                  <a:lnTo>
                    <a:pt x="22" y="61"/>
                  </a:lnTo>
                  <a:lnTo>
                    <a:pt x="24" y="63"/>
                  </a:lnTo>
                  <a:lnTo>
                    <a:pt x="24" y="73"/>
                  </a:lnTo>
                  <a:lnTo>
                    <a:pt x="26" y="78"/>
                  </a:lnTo>
                  <a:lnTo>
                    <a:pt x="26" y="9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31" y="92"/>
                  </a:lnTo>
                  <a:lnTo>
                    <a:pt x="34" y="97"/>
                  </a:lnTo>
                  <a:lnTo>
                    <a:pt x="34" y="80"/>
                  </a:lnTo>
                  <a:lnTo>
                    <a:pt x="36" y="90"/>
                  </a:lnTo>
                  <a:lnTo>
                    <a:pt x="36" y="126"/>
                  </a:lnTo>
                  <a:lnTo>
                    <a:pt x="38" y="114"/>
                  </a:lnTo>
                  <a:lnTo>
                    <a:pt x="38" y="97"/>
                  </a:lnTo>
                  <a:lnTo>
                    <a:pt x="41" y="80"/>
                  </a:lnTo>
                  <a:lnTo>
                    <a:pt x="41" y="78"/>
                  </a:lnTo>
                  <a:lnTo>
                    <a:pt x="43" y="78"/>
                  </a:lnTo>
                  <a:lnTo>
                    <a:pt x="43" y="56"/>
                  </a:lnTo>
                  <a:lnTo>
                    <a:pt x="46" y="61"/>
                  </a:lnTo>
                  <a:lnTo>
                    <a:pt x="46" y="68"/>
                  </a:lnTo>
                  <a:lnTo>
                    <a:pt x="46" y="63"/>
                  </a:lnTo>
                  <a:lnTo>
                    <a:pt x="48" y="73"/>
                  </a:lnTo>
                  <a:lnTo>
                    <a:pt x="50" y="68"/>
                  </a:lnTo>
                  <a:lnTo>
                    <a:pt x="50" y="78"/>
                  </a:lnTo>
                  <a:lnTo>
                    <a:pt x="53" y="85"/>
                  </a:lnTo>
                  <a:lnTo>
                    <a:pt x="53" y="109"/>
                  </a:lnTo>
                  <a:lnTo>
                    <a:pt x="55" y="114"/>
                  </a:lnTo>
                  <a:lnTo>
                    <a:pt x="55" y="109"/>
                  </a:lnTo>
                  <a:lnTo>
                    <a:pt x="58" y="107"/>
                  </a:lnTo>
                  <a:lnTo>
                    <a:pt x="58" y="85"/>
                  </a:lnTo>
                  <a:lnTo>
                    <a:pt x="60" y="80"/>
                  </a:lnTo>
                  <a:lnTo>
                    <a:pt x="60" y="85"/>
                  </a:lnTo>
                  <a:lnTo>
                    <a:pt x="63" y="85"/>
                  </a:lnTo>
                  <a:lnTo>
                    <a:pt x="63" y="68"/>
                  </a:lnTo>
                  <a:lnTo>
                    <a:pt x="65" y="61"/>
                  </a:lnTo>
                  <a:lnTo>
                    <a:pt x="65" y="46"/>
                  </a:lnTo>
                  <a:lnTo>
                    <a:pt x="67" y="39"/>
                  </a:lnTo>
                  <a:lnTo>
                    <a:pt x="67" y="29"/>
                  </a:lnTo>
                  <a:lnTo>
                    <a:pt x="70" y="27"/>
                  </a:lnTo>
                  <a:lnTo>
                    <a:pt x="72" y="22"/>
                  </a:lnTo>
                  <a:lnTo>
                    <a:pt x="72" y="5"/>
                  </a:lnTo>
                  <a:lnTo>
                    <a:pt x="75" y="12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7" y="12"/>
                  </a:lnTo>
                  <a:lnTo>
                    <a:pt x="77" y="22"/>
                  </a:lnTo>
                  <a:lnTo>
                    <a:pt x="79" y="29"/>
                  </a:lnTo>
                  <a:lnTo>
                    <a:pt x="79" y="27"/>
                  </a:lnTo>
                  <a:lnTo>
                    <a:pt x="79" y="29"/>
                  </a:lnTo>
                  <a:lnTo>
                    <a:pt x="82" y="34"/>
                  </a:lnTo>
                  <a:lnTo>
                    <a:pt x="82" y="44"/>
                  </a:lnTo>
                  <a:lnTo>
                    <a:pt x="84" y="46"/>
                  </a:lnTo>
                  <a:lnTo>
                    <a:pt x="84" y="44"/>
                  </a:lnTo>
                  <a:lnTo>
                    <a:pt x="87" y="39"/>
                  </a:lnTo>
                  <a:lnTo>
                    <a:pt x="87" y="29"/>
                  </a:lnTo>
                  <a:lnTo>
                    <a:pt x="89" y="27"/>
                  </a:lnTo>
                  <a:lnTo>
                    <a:pt x="89" y="29"/>
                  </a:lnTo>
                  <a:lnTo>
                    <a:pt x="89" y="27"/>
                  </a:lnTo>
                  <a:lnTo>
                    <a:pt x="92" y="22"/>
                  </a:lnTo>
                  <a:lnTo>
                    <a:pt x="92" y="27"/>
                  </a:lnTo>
                  <a:lnTo>
                    <a:pt x="94" y="22"/>
                  </a:lnTo>
                  <a:lnTo>
                    <a:pt x="94" y="17"/>
                  </a:lnTo>
                  <a:lnTo>
                    <a:pt x="96" y="17"/>
                  </a:lnTo>
                  <a:lnTo>
                    <a:pt x="96" y="29"/>
                  </a:lnTo>
                  <a:lnTo>
                    <a:pt x="96" y="22"/>
                  </a:lnTo>
                  <a:lnTo>
                    <a:pt x="99" y="5"/>
                  </a:lnTo>
                  <a:lnTo>
                    <a:pt x="99" y="0"/>
                  </a:lnTo>
                  <a:lnTo>
                    <a:pt x="99" y="10"/>
                  </a:lnTo>
                  <a:lnTo>
                    <a:pt x="101" y="10"/>
                  </a:lnTo>
                  <a:lnTo>
                    <a:pt x="101" y="5"/>
                  </a:lnTo>
                  <a:lnTo>
                    <a:pt x="104" y="10"/>
                  </a:lnTo>
                  <a:lnTo>
                    <a:pt x="104" y="39"/>
                  </a:lnTo>
                  <a:lnTo>
                    <a:pt x="106" y="51"/>
                  </a:lnTo>
                  <a:lnTo>
                    <a:pt x="106" y="61"/>
                  </a:lnTo>
                  <a:lnTo>
                    <a:pt x="106" y="56"/>
                  </a:lnTo>
                  <a:lnTo>
                    <a:pt x="108" y="51"/>
                  </a:lnTo>
                  <a:lnTo>
                    <a:pt x="108" y="78"/>
                  </a:lnTo>
                  <a:lnTo>
                    <a:pt x="111" y="90"/>
                  </a:lnTo>
                  <a:lnTo>
                    <a:pt x="111" y="119"/>
                  </a:lnTo>
                  <a:lnTo>
                    <a:pt x="113" y="114"/>
                  </a:lnTo>
                  <a:lnTo>
                    <a:pt x="113" y="97"/>
                  </a:lnTo>
                  <a:lnTo>
                    <a:pt x="116" y="85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80"/>
                  </a:lnTo>
                  <a:lnTo>
                    <a:pt x="121" y="85"/>
                  </a:lnTo>
                  <a:lnTo>
                    <a:pt x="121" y="73"/>
                  </a:lnTo>
                  <a:lnTo>
                    <a:pt x="123" y="68"/>
                  </a:lnTo>
                  <a:lnTo>
                    <a:pt x="123" y="63"/>
                  </a:lnTo>
                  <a:lnTo>
                    <a:pt x="123" y="73"/>
                  </a:lnTo>
                  <a:lnTo>
                    <a:pt x="125" y="80"/>
                  </a:lnTo>
                  <a:lnTo>
                    <a:pt x="125" y="85"/>
                  </a:lnTo>
                  <a:lnTo>
                    <a:pt x="125" y="68"/>
                  </a:lnTo>
                  <a:lnTo>
                    <a:pt x="128" y="61"/>
                  </a:lnTo>
                  <a:lnTo>
                    <a:pt x="128" y="51"/>
                  </a:lnTo>
                  <a:lnTo>
                    <a:pt x="130" y="61"/>
                  </a:lnTo>
                  <a:lnTo>
                    <a:pt x="130" y="78"/>
                  </a:lnTo>
                  <a:lnTo>
                    <a:pt x="133" y="78"/>
                  </a:lnTo>
                  <a:lnTo>
                    <a:pt x="133" y="61"/>
                  </a:lnTo>
                  <a:lnTo>
                    <a:pt x="135" y="61"/>
                  </a:lnTo>
                  <a:lnTo>
                    <a:pt x="137" y="63"/>
                  </a:lnTo>
                  <a:lnTo>
                    <a:pt x="140" y="63"/>
                  </a:lnTo>
                  <a:lnTo>
                    <a:pt x="140" y="7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1147019" y="3565165"/>
              <a:ext cx="183739" cy="21864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12" y="12"/>
                </a:cxn>
                <a:cxn ang="0">
                  <a:pos x="14" y="2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24" y="17"/>
                </a:cxn>
                <a:cxn ang="0">
                  <a:pos x="26" y="7"/>
                </a:cxn>
                <a:cxn ang="0">
                  <a:pos x="31" y="12"/>
                </a:cxn>
                <a:cxn ang="0">
                  <a:pos x="36" y="7"/>
                </a:cxn>
                <a:cxn ang="0">
                  <a:pos x="41" y="7"/>
                </a:cxn>
                <a:cxn ang="0">
                  <a:pos x="43" y="7"/>
                </a:cxn>
                <a:cxn ang="0">
                  <a:pos x="46" y="7"/>
                </a:cxn>
                <a:cxn ang="0">
                  <a:pos x="51" y="12"/>
                </a:cxn>
                <a:cxn ang="0">
                  <a:pos x="58" y="7"/>
                </a:cxn>
                <a:cxn ang="0">
                  <a:pos x="65" y="12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80" y="12"/>
                </a:cxn>
                <a:cxn ang="0">
                  <a:pos x="82" y="12"/>
                </a:cxn>
                <a:cxn ang="0">
                  <a:pos x="87" y="12"/>
                </a:cxn>
                <a:cxn ang="0">
                  <a:pos x="94" y="7"/>
                </a:cxn>
                <a:cxn ang="0">
                  <a:pos x="101" y="12"/>
                </a:cxn>
                <a:cxn ang="0">
                  <a:pos x="106" y="7"/>
                </a:cxn>
                <a:cxn ang="0">
                  <a:pos x="108" y="7"/>
                </a:cxn>
                <a:cxn ang="0">
                  <a:pos x="116" y="12"/>
                </a:cxn>
                <a:cxn ang="0">
                  <a:pos x="118" y="12"/>
                </a:cxn>
                <a:cxn ang="0">
                  <a:pos x="125" y="12"/>
                </a:cxn>
                <a:cxn ang="0">
                  <a:pos x="130" y="17"/>
                </a:cxn>
                <a:cxn ang="0">
                  <a:pos x="133" y="17"/>
                </a:cxn>
                <a:cxn ang="0">
                  <a:pos x="137" y="12"/>
                </a:cxn>
                <a:cxn ang="0">
                  <a:pos x="142" y="17"/>
                </a:cxn>
                <a:cxn ang="0">
                  <a:pos x="145" y="12"/>
                </a:cxn>
                <a:cxn ang="0">
                  <a:pos x="147" y="12"/>
                </a:cxn>
                <a:cxn ang="0">
                  <a:pos x="152" y="12"/>
                </a:cxn>
                <a:cxn ang="0">
                  <a:pos x="154" y="12"/>
                </a:cxn>
                <a:cxn ang="0">
                  <a:pos x="157" y="12"/>
                </a:cxn>
                <a:cxn ang="0">
                  <a:pos x="162" y="17"/>
                </a:cxn>
                <a:cxn ang="0">
                  <a:pos x="166" y="12"/>
                </a:cxn>
                <a:cxn ang="0">
                  <a:pos x="171" y="17"/>
                </a:cxn>
                <a:cxn ang="0">
                  <a:pos x="176" y="17"/>
                </a:cxn>
              </a:cxnLst>
              <a:rect l="0" t="0" r="r" b="b"/>
              <a:pathLst>
                <a:path w="179" h="19">
                  <a:moveTo>
                    <a:pt x="0" y="12"/>
                  </a:moveTo>
                  <a:lnTo>
                    <a:pt x="2" y="17"/>
                  </a:lnTo>
                  <a:lnTo>
                    <a:pt x="2" y="19"/>
                  </a:lnTo>
                  <a:lnTo>
                    <a:pt x="2" y="12"/>
                  </a:lnTo>
                  <a:lnTo>
                    <a:pt x="5" y="7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7"/>
                  </a:lnTo>
                  <a:lnTo>
                    <a:pt x="7" y="2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2"/>
                  </a:lnTo>
                  <a:lnTo>
                    <a:pt x="17" y="7"/>
                  </a:lnTo>
                  <a:lnTo>
                    <a:pt x="17" y="2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7"/>
                  </a:lnTo>
                  <a:lnTo>
                    <a:pt x="29" y="7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2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46" y="12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51" y="12"/>
                  </a:lnTo>
                  <a:lnTo>
                    <a:pt x="53" y="12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60" y="12"/>
                  </a:lnTo>
                  <a:lnTo>
                    <a:pt x="63" y="12"/>
                  </a:lnTo>
                  <a:lnTo>
                    <a:pt x="65" y="12"/>
                  </a:lnTo>
                  <a:lnTo>
                    <a:pt x="65" y="17"/>
                  </a:lnTo>
                  <a:lnTo>
                    <a:pt x="65" y="1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77" y="12"/>
                  </a:lnTo>
                  <a:lnTo>
                    <a:pt x="80" y="12"/>
                  </a:lnTo>
                  <a:lnTo>
                    <a:pt x="80" y="17"/>
                  </a:lnTo>
                  <a:lnTo>
                    <a:pt x="80" y="12"/>
                  </a:lnTo>
                  <a:lnTo>
                    <a:pt x="82" y="12"/>
                  </a:lnTo>
                  <a:lnTo>
                    <a:pt x="82" y="7"/>
                  </a:lnTo>
                  <a:lnTo>
                    <a:pt x="84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92" y="12"/>
                  </a:lnTo>
                  <a:lnTo>
                    <a:pt x="94" y="7"/>
                  </a:lnTo>
                  <a:lnTo>
                    <a:pt x="96" y="12"/>
                  </a:lnTo>
                  <a:lnTo>
                    <a:pt x="99" y="12"/>
                  </a:lnTo>
                  <a:lnTo>
                    <a:pt x="101" y="12"/>
                  </a:lnTo>
                  <a:lnTo>
                    <a:pt x="104" y="12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6" y="12"/>
                  </a:lnTo>
                  <a:lnTo>
                    <a:pt x="108" y="12"/>
                  </a:lnTo>
                  <a:lnTo>
                    <a:pt x="108" y="7"/>
                  </a:lnTo>
                  <a:lnTo>
                    <a:pt x="111" y="12"/>
                  </a:lnTo>
                  <a:lnTo>
                    <a:pt x="113" y="12"/>
                  </a:lnTo>
                  <a:lnTo>
                    <a:pt x="116" y="12"/>
                  </a:lnTo>
                  <a:lnTo>
                    <a:pt x="116" y="7"/>
                  </a:lnTo>
                  <a:lnTo>
                    <a:pt x="116" y="12"/>
                  </a:lnTo>
                  <a:lnTo>
                    <a:pt x="118" y="12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5" y="12"/>
                  </a:lnTo>
                  <a:lnTo>
                    <a:pt x="128" y="12"/>
                  </a:lnTo>
                  <a:lnTo>
                    <a:pt x="128" y="17"/>
                  </a:lnTo>
                  <a:lnTo>
                    <a:pt x="130" y="17"/>
                  </a:lnTo>
                  <a:lnTo>
                    <a:pt x="130" y="12"/>
                  </a:lnTo>
                  <a:lnTo>
                    <a:pt x="133" y="12"/>
                  </a:lnTo>
                  <a:lnTo>
                    <a:pt x="133" y="17"/>
                  </a:lnTo>
                  <a:lnTo>
                    <a:pt x="135" y="17"/>
                  </a:lnTo>
                  <a:lnTo>
                    <a:pt x="135" y="12"/>
                  </a:lnTo>
                  <a:lnTo>
                    <a:pt x="137" y="12"/>
                  </a:lnTo>
                  <a:lnTo>
                    <a:pt x="137" y="7"/>
                  </a:lnTo>
                  <a:lnTo>
                    <a:pt x="140" y="12"/>
                  </a:lnTo>
                  <a:lnTo>
                    <a:pt x="142" y="17"/>
                  </a:lnTo>
                  <a:lnTo>
                    <a:pt x="142" y="12"/>
                  </a:lnTo>
                  <a:lnTo>
                    <a:pt x="142" y="17"/>
                  </a:lnTo>
                  <a:lnTo>
                    <a:pt x="145" y="12"/>
                  </a:lnTo>
                  <a:lnTo>
                    <a:pt x="145" y="17"/>
                  </a:lnTo>
                  <a:lnTo>
                    <a:pt x="145" y="12"/>
                  </a:lnTo>
                  <a:lnTo>
                    <a:pt x="147" y="12"/>
                  </a:lnTo>
                  <a:lnTo>
                    <a:pt x="147" y="17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2" y="17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7"/>
                  </a:lnTo>
                  <a:lnTo>
                    <a:pt x="154" y="12"/>
                  </a:lnTo>
                  <a:lnTo>
                    <a:pt x="157" y="12"/>
                  </a:lnTo>
                  <a:lnTo>
                    <a:pt x="159" y="12"/>
                  </a:lnTo>
                  <a:lnTo>
                    <a:pt x="159" y="17"/>
                  </a:lnTo>
                  <a:lnTo>
                    <a:pt x="162" y="17"/>
                  </a:lnTo>
                  <a:lnTo>
                    <a:pt x="162" y="12"/>
                  </a:lnTo>
                  <a:lnTo>
                    <a:pt x="164" y="12"/>
                  </a:lnTo>
                  <a:lnTo>
                    <a:pt x="166" y="12"/>
                  </a:lnTo>
                  <a:lnTo>
                    <a:pt x="169" y="12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2"/>
                  </a:lnTo>
                  <a:lnTo>
                    <a:pt x="174" y="12"/>
                  </a:lnTo>
                  <a:lnTo>
                    <a:pt x="176" y="17"/>
                  </a:lnTo>
                  <a:lnTo>
                    <a:pt x="179" y="12"/>
                  </a:lnTo>
                  <a:lnTo>
                    <a:pt x="179" y="1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1330757" y="3578974"/>
              <a:ext cx="160130" cy="57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9" y="5"/>
                </a:cxn>
                <a:cxn ang="0">
                  <a:pos x="24" y="5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41" y="5"/>
                </a:cxn>
                <a:cxn ang="0">
                  <a:pos x="45" y="5"/>
                </a:cxn>
                <a:cxn ang="0">
                  <a:pos x="50" y="5"/>
                </a:cxn>
                <a:cxn ang="0">
                  <a:pos x="53" y="5"/>
                </a:cxn>
                <a:cxn ang="0">
                  <a:pos x="57" y="0"/>
                </a:cxn>
                <a:cxn ang="0">
                  <a:pos x="62" y="5"/>
                </a:cxn>
                <a:cxn ang="0">
                  <a:pos x="67" y="0"/>
                </a:cxn>
                <a:cxn ang="0">
                  <a:pos x="70" y="0"/>
                </a:cxn>
                <a:cxn ang="0">
                  <a:pos x="74" y="5"/>
                </a:cxn>
                <a:cxn ang="0">
                  <a:pos x="77" y="0"/>
                </a:cxn>
                <a:cxn ang="0">
                  <a:pos x="82" y="5"/>
                </a:cxn>
                <a:cxn ang="0">
                  <a:pos x="84" y="0"/>
                </a:cxn>
                <a:cxn ang="0">
                  <a:pos x="86" y="0"/>
                </a:cxn>
                <a:cxn ang="0">
                  <a:pos x="91" y="0"/>
                </a:cxn>
                <a:cxn ang="0">
                  <a:pos x="94" y="5"/>
                </a:cxn>
                <a:cxn ang="0">
                  <a:pos x="99" y="0"/>
                </a:cxn>
                <a:cxn ang="0">
                  <a:pos x="101" y="0"/>
                </a:cxn>
                <a:cxn ang="0">
                  <a:pos x="106" y="0"/>
                </a:cxn>
                <a:cxn ang="0">
                  <a:pos x="111" y="5"/>
                </a:cxn>
                <a:cxn ang="0">
                  <a:pos x="115" y="0"/>
                </a:cxn>
                <a:cxn ang="0">
                  <a:pos x="120" y="0"/>
                </a:cxn>
                <a:cxn ang="0">
                  <a:pos x="123" y="0"/>
                </a:cxn>
                <a:cxn ang="0">
                  <a:pos x="125" y="5"/>
                </a:cxn>
                <a:cxn ang="0">
                  <a:pos x="130" y="0"/>
                </a:cxn>
                <a:cxn ang="0">
                  <a:pos x="132" y="0"/>
                </a:cxn>
                <a:cxn ang="0">
                  <a:pos x="135" y="0"/>
                </a:cxn>
                <a:cxn ang="0">
                  <a:pos x="140" y="5"/>
                </a:cxn>
                <a:cxn ang="0">
                  <a:pos x="142" y="5"/>
                </a:cxn>
                <a:cxn ang="0">
                  <a:pos x="144" y="0"/>
                </a:cxn>
                <a:cxn ang="0">
                  <a:pos x="149" y="5"/>
                </a:cxn>
                <a:cxn ang="0">
                  <a:pos x="154" y="0"/>
                </a:cxn>
              </a:cxnLst>
              <a:rect l="0" t="0" r="r" b="b"/>
              <a:pathLst>
                <a:path w="156" h="5">
                  <a:moveTo>
                    <a:pt x="0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2" y="5"/>
                  </a:lnTo>
                  <a:lnTo>
                    <a:pt x="4" y="0"/>
                  </a:lnTo>
                  <a:lnTo>
                    <a:pt x="4" y="5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1" y="0"/>
                  </a:lnTo>
                  <a:lnTo>
                    <a:pt x="33" y="5"/>
                  </a:lnTo>
                  <a:lnTo>
                    <a:pt x="33" y="0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6" y="0"/>
                  </a:lnTo>
                  <a:lnTo>
                    <a:pt x="36" y="5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8" y="5"/>
                  </a:lnTo>
                  <a:lnTo>
                    <a:pt x="50" y="0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5" y="5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7" y="5"/>
                  </a:lnTo>
                  <a:lnTo>
                    <a:pt x="70" y="5"/>
                  </a:lnTo>
                  <a:lnTo>
                    <a:pt x="70" y="0"/>
                  </a:lnTo>
                  <a:lnTo>
                    <a:pt x="72" y="5"/>
                  </a:lnTo>
                  <a:lnTo>
                    <a:pt x="72" y="0"/>
                  </a:lnTo>
                  <a:lnTo>
                    <a:pt x="74" y="5"/>
                  </a:lnTo>
                  <a:lnTo>
                    <a:pt x="74" y="0"/>
                  </a:lnTo>
                  <a:lnTo>
                    <a:pt x="77" y="5"/>
                  </a:lnTo>
                  <a:lnTo>
                    <a:pt x="77" y="0"/>
                  </a:lnTo>
                  <a:lnTo>
                    <a:pt x="79" y="5"/>
                  </a:lnTo>
                  <a:lnTo>
                    <a:pt x="79" y="0"/>
                  </a:lnTo>
                  <a:lnTo>
                    <a:pt x="82" y="5"/>
                  </a:lnTo>
                  <a:lnTo>
                    <a:pt x="82" y="0"/>
                  </a:lnTo>
                  <a:lnTo>
                    <a:pt x="82" y="5"/>
                  </a:lnTo>
                  <a:lnTo>
                    <a:pt x="84" y="0"/>
                  </a:lnTo>
                  <a:lnTo>
                    <a:pt x="84" y="5"/>
                  </a:lnTo>
                  <a:lnTo>
                    <a:pt x="86" y="5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1" y="5"/>
                  </a:lnTo>
                  <a:lnTo>
                    <a:pt x="91" y="0"/>
                  </a:lnTo>
                  <a:lnTo>
                    <a:pt x="94" y="5"/>
                  </a:lnTo>
                  <a:lnTo>
                    <a:pt x="94" y="0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99" y="5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3" y="5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1" y="5"/>
                  </a:lnTo>
                  <a:lnTo>
                    <a:pt x="113" y="5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18" y="5"/>
                  </a:lnTo>
                  <a:lnTo>
                    <a:pt x="120" y="0"/>
                  </a:lnTo>
                  <a:lnTo>
                    <a:pt x="120" y="5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3" y="5"/>
                  </a:lnTo>
                  <a:lnTo>
                    <a:pt x="123" y="0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7" y="0"/>
                  </a:lnTo>
                  <a:lnTo>
                    <a:pt x="130" y="0"/>
                  </a:lnTo>
                  <a:lnTo>
                    <a:pt x="130" y="5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2" y="5"/>
                  </a:lnTo>
                  <a:lnTo>
                    <a:pt x="135" y="5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40" y="0"/>
                  </a:lnTo>
                  <a:lnTo>
                    <a:pt x="140" y="5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42" y="5"/>
                  </a:lnTo>
                  <a:lnTo>
                    <a:pt x="144" y="0"/>
                  </a:lnTo>
                  <a:lnTo>
                    <a:pt x="144" y="5"/>
                  </a:lnTo>
                  <a:lnTo>
                    <a:pt x="144" y="0"/>
                  </a:lnTo>
                  <a:lnTo>
                    <a:pt x="147" y="0"/>
                  </a:lnTo>
                  <a:lnTo>
                    <a:pt x="147" y="5"/>
                  </a:lnTo>
                  <a:lnTo>
                    <a:pt x="149" y="5"/>
                  </a:lnTo>
                  <a:lnTo>
                    <a:pt x="149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6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1490888" y="3400606"/>
              <a:ext cx="139600" cy="211740"/>
            </a:xfrm>
            <a:custGeom>
              <a:avLst/>
              <a:gdLst/>
              <a:ahLst/>
              <a:cxnLst>
                <a:cxn ang="0">
                  <a:pos x="3" y="160"/>
                </a:cxn>
                <a:cxn ang="0">
                  <a:pos x="5" y="145"/>
                </a:cxn>
                <a:cxn ang="0">
                  <a:pos x="8" y="145"/>
                </a:cxn>
                <a:cxn ang="0">
                  <a:pos x="13" y="138"/>
                </a:cxn>
                <a:cxn ang="0">
                  <a:pos x="13" y="138"/>
                </a:cxn>
                <a:cxn ang="0">
                  <a:pos x="15" y="155"/>
                </a:cxn>
                <a:cxn ang="0">
                  <a:pos x="17" y="150"/>
                </a:cxn>
                <a:cxn ang="0">
                  <a:pos x="20" y="121"/>
                </a:cxn>
                <a:cxn ang="0">
                  <a:pos x="20" y="121"/>
                </a:cxn>
                <a:cxn ang="0">
                  <a:pos x="22" y="99"/>
                </a:cxn>
                <a:cxn ang="0">
                  <a:pos x="25" y="104"/>
                </a:cxn>
                <a:cxn ang="0">
                  <a:pos x="27" y="92"/>
                </a:cxn>
                <a:cxn ang="0">
                  <a:pos x="27" y="92"/>
                </a:cxn>
                <a:cxn ang="0">
                  <a:pos x="32" y="80"/>
                </a:cxn>
                <a:cxn ang="0">
                  <a:pos x="32" y="80"/>
                </a:cxn>
                <a:cxn ang="0">
                  <a:pos x="34" y="99"/>
                </a:cxn>
                <a:cxn ang="0">
                  <a:pos x="37" y="82"/>
                </a:cxn>
                <a:cxn ang="0">
                  <a:pos x="39" y="92"/>
                </a:cxn>
                <a:cxn ang="0">
                  <a:pos x="39" y="92"/>
                </a:cxn>
                <a:cxn ang="0">
                  <a:pos x="42" y="80"/>
                </a:cxn>
                <a:cxn ang="0">
                  <a:pos x="44" y="63"/>
                </a:cxn>
                <a:cxn ang="0">
                  <a:pos x="46" y="65"/>
                </a:cxn>
                <a:cxn ang="0">
                  <a:pos x="49" y="70"/>
                </a:cxn>
                <a:cxn ang="0">
                  <a:pos x="51" y="80"/>
                </a:cxn>
                <a:cxn ang="0">
                  <a:pos x="54" y="75"/>
                </a:cxn>
                <a:cxn ang="0">
                  <a:pos x="56" y="75"/>
                </a:cxn>
                <a:cxn ang="0">
                  <a:pos x="56" y="75"/>
                </a:cxn>
                <a:cxn ang="0">
                  <a:pos x="58" y="87"/>
                </a:cxn>
                <a:cxn ang="0">
                  <a:pos x="61" y="104"/>
                </a:cxn>
                <a:cxn ang="0">
                  <a:pos x="63" y="109"/>
                </a:cxn>
                <a:cxn ang="0">
                  <a:pos x="66" y="121"/>
                </a:cxn>
                <a:cxn ang="0">
                  <a:pos x="68" y="143"/>
                </a:cxn>
                <a:cxn ang="0">
                  <a:pos x="70" y="143"/>
                </a:cxn>
                <a:cxn ang="0">
                  <a:pos x="73" y="150"/>
                </a:cxn>
                <a:cxn ang="0">
                  <a:pos x="75" y="162"/>
                </a:cxn>
                <a:cxn ang="0">
                  <a:pos x="75" y="162"/>
                </a:cxn>
                <a:cxn ang="0">
                  <a:pos x="78" y="172"/>
                </a:cxn>
                <a:cxn ang="0">
                  <a:pos x="80" y="184"/>
                </a:cxn>
                <a:cxn ang="0">
                  <a:pos x="83" y="167"/>
                </a:cxn>
                <a:cxn ang="0">
                  <a:pos x="85" y="162"/>
                </a:cxn>
                <a:cxn ang="0">
                  <a:pos x="87" y="172"/>
                </a:cxn>
                <a:cxn ang="0">
                  <a:pos x="90" y="160"/>
                </a:cxn>
                <a:cxn ang="0">
                  <a:pos x="90" y="155"/>
                </a:cxn>
                <a:cxn ang="0">
                  <a:pos x="92" y="155"/>
                </a:cxn>
                <a:cxn ang="0">
                  <a:pos x="95" y="150"/>
                </a:cxn>
                <a:cxn ang="0">
                  <a:pos x="97" y="116"/>
                </a:cxn>
                <a:cxn ang="0">
                  <a:pos x="99" y="160"/>
                </a:cxn>
                <a:cxn ang="0">
                  <a:pos x="102" y="143"/>
                </a:cxn>
                <a:cxn ang="0">
                  <a:pos x="102" y="162"/>
                </a:cxn>
                <a:cxn ang="0">
                  <a:pos x="104" y="162"/>
                </a:cxn>
                <a:cxn ang="0">
                  <a:pos x="107" y="150"/>
                </a:cxn>
                <a:cxn ang="0">
                  <a:pos x="109" y="104"/>
                </a:cxn>
                <a:cxn ang="0">
                  <a:pos x="109" y="87"/>
                </a:cxn>
                <a:cxn ang="0">
                  <a:pos x="112" y="92"/>
                </a:cxn>
                <a:cxn ang="0">
                  <a:pos x="114" y="75"/>
                </a:cxn>
                <a:cxn ang="0">
                  <a:pos x="116" y="63"/>
                </a:cxn>
                <a:cxn ang="0">
                  <a:pos x="119" y="19"/>
                </a:cxn>
                <a:cxn ang="0">
                  <a:pos x="121" y="48"/>
                </a:cxn>
                <a:cxn ang="0">
                  <a:pos x="124" y="29"/>
                </a:cxn>
                <a:cxn ang="0">
                  <a:pos x="124" y="29"/>
                </a:cxn>
                <a:cxn ang="0">
                  <a:pos x="126" y="29"/>
                </a:cxn>
                <a:cxn ang="0">
                  <a:pos x="133" y="32"/>
                </a:cxn>
                <a:cxn ang="0">
                  <a:pos x="133" y="17"/>
                </a:cxn>
              </a:cxnLst>
              <a:rect l="0" t="0" r="r" b="b"/>
              <a:pathLst>
                <a:path w="136" h="184">
                  <a:moveTo>
                    <a:pt x="0" y="160"/>
                  </a:moveTo>
                  <a:lnTo>
                    <a:pt x="3" y="160"/>
                  </a:lnTo>
                  <a:lnTo>
                    <a:pt x="5" y="155"/>
                  </a:lnTo>
                  <a:lnTo>
                    <a:pt x="5" y="145"/>
                  </a:lnTo>
                  <a:lnTo>
                    <a:pt x="10" y="145"/>
                  </a:lnTo>
                  <a:lnTo>
                    <a:pt x="8" y="145"/>
                  </a:lnTo>
                  <a:lnTo>
                    <a:pt x="10" y="133"/>
                  </a:lnTo>
                  <a:lnTo>
                    <a:pt x="13" y="138"/>
                  </a:lnTo>
                  <a:lnTo>
                    <a:pt x="13" y="133"/>
                  </a:lnTo>
                  <a:lnTo>
                    <a:pt x="13" y="138"/>
                  </a:lnTo>
                  <a:lnTo>
                    <a:pt x="15" y="145"/>
                  </a:lnTo>
                  <a:lnTo>
                    <a:pt x="15" y="155"/>
                  </a:lnTo>
                  <a:lnTo>
                    <a:pt x="15" y="150"/>
                  </a:lnTo>
                  <a:lnTo>
                    <a:pt x="17" y="150"/>
                  </a:lnTo>
                  <a:lnTo>
                    <a:pt x="17" y="126"/>
                  </a:lnTo>
                  <a:lnTo>
                    <a:pt x="20" y="121"/>
                  </a:lnTo>
                  <a:lnTo>
                    <a:pt x="20" y="126"/>
                  </a:lnTo>
                  <a:lnTo>
                    <a:pt x="20" y="121"/>
                  </a:lnTo>
                  <a:lnTo>
                    <a:pt x="22" y="121"/>
                  </a:lnTo>
                  <a:lnTo>
                    <a:pt x="22" y="99"/>
                  </a:lnTo>
                  <a:lnTo>
                    <a:pt x="25" y="94"/>
                  </a:lnTo>
                  <a:lnTo>
                    <a:pt x="25" y="104"/>
                  </a:lnTo>
                  <a:lnTo>
                    <a:pt x="25" y="94"/>
                  </a:lnTo>
                  <a:lnTo>
                    <a:pt x="27" y="92"/>
                  </a:lnTo>
                  <a:lnTo>
                    <a:pt x="27" y="82"/>
                  </a:lnTo>
                  <a:lnTo>
                    <a:pt x="27" y="92"/>
                  </a:lnTo>
                  <a:lnTo>
                    <a:pt x="29" y="87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4" y="80"/>
                  </a:lnTo>
                  <a:lnTo>
                    <a:pt x="34" y="99"/>
                  </a:lnTo>
                  <a:lnTo>
                    <a:pt x="37" y="94"/>
                  </a:lnTo>
                  <a:lnTo>
                    <a:pt x="37" y="82"/>
                  </a:lnTo>
                  <a:lnTo>
                    <a:pt x="37" y="87"/>
                  </a:lnTo>
                  <a:lnTo>
                    <a:pt x="39" y="92"/>
                  </a:lnTo>
                  <a:lnTo>
                    <a:pt x="39" y="94"/>
                  </a:lnTo>
                  <a:lnTo>
                    <a:pt x="39" y="92"/>
                  </a:lnTo>
                  <a:lnTo>
                    <a:pt x="42" y="87"/>
                  </a:lnTo>
                  <a:lnTo>
                    <a:pt x="42" y="80"/>
                  </a:lnTo>
                  <a:lnTo>
                    <a:pt x="44" y="75"/>
                  </a:lnTo>
                  <a:lnTo>
                    <a:pt x="44" y="63"/>
                  </a:lnTo>
                  <a:lnTo>
                    <a:pt x="44" y="65"/>
                  </a:lnTo>
                  <a:lnTo>
                    <a:pt x="46" y="65"/>
                  </a:lnTo>
                  <a:lnTo>
                    <a:pt x="46" y="75"/>
                  </a:lnTo>
                  <a:lnTo>
                    <a:pt x="49" y="70"/>
                  </a:lnTo>
                  <a:lnTo>
                    <a:pt x="49" y="80"/>
                  </a:lnTo>
                  <a:lnTo>
                    <a:pt x="51" y="80"/>
                  </a:lnTo>
                  <a:lnTo>
                    <a:pt x="51" y="75"/>
                  </a:lnTo>
                  <a:lnTo>
                    <a:pt x="54" y="75"/>
                  </a:lnTo>
                  <a:lnTo>
                    <a:pt x="54" y="70"/>
                  </a:lnTo>
                  <a:lnTo>
                    <a:pt x="56" y="75"/>
                  </a:lnTo>
                  <a:lnTo>
                    <a:pt x="56" y="80"/>
                  </a:lnTo>
                  <a:lnTo>
                    <a:pt x="56" y="75"/>
                  </a:lnTo>
                  <a:lnTo>
                    <a:pt x="58" y="75"/>
                  </a:lnTo>
                  <a:lnTo>
                    <a:pt x="58" y="87"/>
                  </a:lnTo>
                  <a:lnTo>
                    <a:pt x="61" y="94"/>
                  </a:lnTo>
                  <a:lnTo>
                    <a:pt x="61" y="104"/>
                  </a:lnTo>
                  <a:lnTo>
                    <a:pt x="63" y="111"/>
                  </a:lnTo>
                  <a:lnTo>
                    <a:pt x="63" y="109"/>
                  </a:lnTo>
                  <a:lnTo>
                    <a:pt x="66" y="111"/>
                  </a:lnTo>
                  <a:lnTo>
                    <a:pt x="66" y="121"/>
                  </a:lnTo>
                  <a:lnTo>
                    <a:pt x="68" y="126"/>
                  </a:lnTo>
                  <a:lnTo>
                    <a:pt x="68" y="143"/>
                  </a:lnTo>
                  <a:lnTo>
                    <a:pt x="70" y="145"/>
                  </a:lnTo>
                  <a:lnTo>
                    <a:pt x="70" y="143"/>
                  </a:lnTo>
                  <a:lnTo>
                    <a:pt x="70" y="145"/>
                  </a:lnTo>
                  <a:lnTo>
                    <a:pt x="73" y="150"/>
                  </a:lnTo>
                  <a:lnTo>
                    <a:pt x="73" y="155"/>
                  </a:lnTo>
                  <a:lnTo>
                    <a:pt x="75" y="162"/>
                  </a:lnTo>
                  <a:lnTo>
                    <a:pt x="75" y="160"/>
                  </a:lnTo>
                  <a:lnTo>
                    <a:pt x="75" y="162"/>
                  </a:lnTo>
                  <a:lnTo>
                    <a:pt x="78" y="162"/>
                  </a:lnTo>
                  <a:lnTo>
                    <a:pt x="78" y="172"/>
                  </a:lnTo>
                  <a:lnTo>
                    <a:pt x="80" y="179"/>
                  </a:lnTo>
                  <a:lnTo>
                    <a:pt x="80" y="184"/>
                  </a:lnTo>
                  <a:lnTo>
                    <a:pt x="80" y="172"/>
                  </a:lnTo>
                  <a:lnTo>
                    <a:pt x="83" y="167"/>
                  </a:lnTo>
                  <a:lnTo>
                    <a:pt x="83" y="160"/>
                  </a:lnTo>
                  <a:lnTo>
                    <a:pt x="85" y="162"/>
                  </a:lnTo>
                  <a:lnTo>
                    <a:pt x="85" y="172"/>
                  </a:lnTo>
                  <a:lnTo>
                    <a:pt x="87" y="172"/>
                  </a:lnTo>
                  <a:lnTo>
                    <a:pt x="87" y="155"/>
                  </a:lnTo>
                  <a:lnTo>
                    <a:pt x="90" y="160"/>
                  </a:lnTo>
                  <a:lnTo>
                    <a:pt x="90" y="150"/>
                  </a:lnTo>
                  <a:lnTo>
                    <a:pt x="90" y="155"/>
                  </a:lnTo>
                  <a:lnTo>
                    <a:pt x="92" y="145"/>
                  </a:lnTo>
                  <a:lnTo>
                    <a:pt x="92" y="155"/>
                  </a:lnTo>
                  <a:lnTo>
                    <a:pt x="92" y="145"/>
                  </a:lnTo>
                  <a:lnTo>
                    <a:pt x="95" y="150"/>
                  </a:lnTo>
                  <a:lnTo>
                    <a:pt x="97" y="155"/>
                  </a:lnTo>
                  <a:lnTo>
                    <a:pt x="97" y="116"/>
                  </a:lnTo>
                  <a:lnTo>
                    <a:pt x="97" y="167"/>
                  </a:lnTo>
                  <a:lnTo>
                    <a:pt x="99" y="160"/>
                  </a:lnTo>
                  <a:lnTo>
                    <a:pt x="99" y="138"/>
                  </a:lnTo>
                  <a:lnTo>
                    <a:pt x="102" y="143"/>
                  </a:lnTo>
                  <a:lnTo>
                    <a:pt x="102" y="128"/>
                  </a:lnTo>
                  <a:lnTo>
                    <a:pt x="102" y="162"/>
                  </a:lnTo>
                  <a:lnTo>
                    <a:pt x="104" y="160"/>
                  </a:lnTo>
                  <a:lnTo>
                    <a:pt x="104" y="162"/>
                  </a:lnTo>
                  <a:lnTo>
                    <a:pt x="104" y="155"/>
                  </a:lnTo>
                  <a:lnTo>
                    <a:pt x="107" y="150"/>
                  </a:lnTo>
                  <a:lnTo>
                    <a:pt x="107" y="121"/>
                  </a:lnTo>
                  <a:lnTo>
                    <a:pt x="109" y="104"/>
                  </a:lnTo>
                  <a:lnTo>
                    <a:pt x="109" y="80"/>
                  </a:lnTo>
                  <a:lnTo>
                    <a:pt x="109" y="87"/>
                  </a:lnTo>
                  <a:lnTo>
                    <a:pt x="112" y="82"/>
                  </a:lnTo>
                  <a:lnTo>
                    <a:pt x="112" y="92"/>
                  </a:lnTo>
                  <a:lnTo>
                    <a:pt x="112" y="75"/>
                  </a:lnTo>
                  <a:lnTo>
                    <a:pt x="114" y="75"/>
                  </a:lnTo>
                  <a:lnTo>
                    <a:pt x="114" y="63"/>
                  </a:lnTo>
                  <a:lnTo>
                    <a:pt x="116" y="63"/>
                  </a:lnTo>
                  <a:lnTo>
                    <a:pt x="116" y="36"/>
                  </a:lnTo>
                  <a:lnTo>
                    <a:pt x="119" y="19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1" y="24"/>
                  </a:lnTo>
                  <a:lnTo>
                    <a:pt x="124" y="29"/>
                  </a:lnTo>
                  <a:lnTo>
                    <a:pt x="124" y="7"/>
                  </a:lnTo>
                  <a:lnTo>
                    <a:pt x="124" y="29"/>
                  </a:lnTo>
                  <a:lnTo>
                    <a:pt x="126" y="32"/>
                  </a:lnTo>
                  <a:lnTo>
                    <a:pt x="126" y="29"/>
                  </a:lnTo>
                  <a:lnTo>
                    <a:pt x="131" y="17"/>
                  </a:lnTo>
                  <a:lnTo>
                    <a:pt x="133" y="32"/>
                  </a:lnTo>
                  <a:lnTo>
                    <a:pt x="133" y="0"/>
                  </a:lnTo>
                  <a:lnTo>
                    <a:pt x="133" y="17"/>
                  </a:lnTo>
                  <a:lnTo>
                    <a:pt x="136" y="1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1630487" y="3351123"/>
              <a:ext cx="187845" cy="163408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5" y="67"/>
                </a:cxn>
                <a:cxn ang="0">
                  <a:pos x="9" y="79"/>
                </a:cxn>
                <a:cxn ang="0">
                  <a:pos x="14" y="79"/>
                </a:cxn>
                <a:cxn ang="0">
                  <a:pos x="17" y="72"/>
                </a:cxn>
                <a:cxn ang="0">
                  <a:pos x="19" y="101"/>
                </a:cxn>
                <a:cxn ang="0">
                  <a:pos x="21" y="60"/>
                </a:cxn>
                <a:cxn ang="0">
                  <a:pos x="26" y="91"/>
                </a:cxn>
                <a:cxn ang="0">
                  <a:pos x="26" y="106"/>
                </a:cxn>
                <a:cxn ang="0">
                  <a:pos x="29" y="106"/>
                </a:cxn>
                <a:cxn ang="0">
                  <a:pos x="33" y="108"/>
                </a:cxn>
                <a:cxn ang="0">
                  <a:pos x="41" y="118"/>
                </a:cxn>
                <a:cxn ang="0">
                  <a:pos x="43" y="106"/>
                </a:cxn>
                <a:cxn ang="0">
                  <a:pos x="46" y="118"/>
                </a:cxn>
                <a:cxn ang="0">
                  <a:pos x="50" y="108"/>
                </a:cxn>
                <a:cxn ang="0">
                  <a:pos x="58" y="101"/>
                </a:cxn>
                <a:cxn ang="0">
                  <a:pos x="62" y="108"/>
                </a:cxn>
                <a:cxn ang="0">
                  <a:pos x="67" y="89"/>
                </a:cxn>
                <a:cxn ang="0">
                  <a:pos x="72" y="91"/>
                </a:cxn>
                <a:cxn ang="0">
                  <a:pos x="77" y="84"/>
                </a:cxn>
                <a:cxn ang="0">
                  <a:pos x="79" y="89"/>
                </a:cxn>
                <a:cxn ang="0">
                  <a:pos x="84" y="84"/>
                </a:cxn>
                <a:cxn ang="0">
                  <a:pos x="87" y="75"/>
                </a:cxn>
                <a:cxn ang="0">
                  <a:pos x="91" y="79"/>
                </a:cxn>
                <a:cxn ang="0">
                  <a:pos x="96" y="79"/>
                </a:cxn>
                <a:cxn ang="0">
                  <a:pos x="101" y="75"/>
                </a:cxn>
                <a:cxn ang="0">
                  <a:pos x="106" y="79"/>
                </a:cxn>
                <a:cxn ang="0">
                  <a:pos x="108" y="75"/>
                </a:cxn>
                <a:cxn ang="0">
                  <a:pos x="113" y="79"/>
                </a:cxn>
                <a:cxn ang="0">
                  <a:pos x="120" y="79"/>
                </a:cxn>
                <a:cxn ang="0">
                  <a:pos x="125" y="75"/>
                </a:cxn>
                <a:cxn ang="0">
                  <a:pos x="128" y="75"/>
                </a:cxn>
                <a:cxn ang="0">
                  <a:pos x="130" y="79"/>
                </a:cxn>
                <a:cxn ang="0">
                  <a:pos x="135" y="75"/>
                </a:cxn>
                <a:cxn ang="0">
                  <a:pos x="140" y="75"/>
                </a:cxn>
                <a:cxn ang="0">
                  <a:pos x="142" y="75"/>
                </a:cxn>
                <a:cxn ang="0">
                  <a:pos x="147" y="75"/>
                </a:cxn>
                <a:cxn ang="0">
                  <a:pos x="152" y="79"/>
                </a:cxn>
                <a:cxn ang="0">
                  <a:pos x="157" y="75"/>
                </a:cxn>
                <a:cxn ang="0">
                  <a:pos x="164" y="75"/>
                </a:cxn>
                <a:cxn ang="0">
                  <a:pos x="171" y="75"/>
                </a:cxn>
                <a:cxn ang="0">
                  <a:pos x="178" y="75"/>
                </a:cxn>
              </a:cxnLst>
              <a:rect l="0" t="0" r="r" b="b"/>
              <a:pathLst>
                <a:path w="183" h="142">
                  <a:moveTo>
                    <a:pt x="0" y="62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2" y="62"/>
                  </a:lnTo>
                  <a:lnTo>
                    <a:pt x="2" y="67"/>
                  </a:lnTo>
                  <a:lnTo>
                    <a:pt x="5" y="67"/>
                  </a:lnTo>
                  <a:lnTo>
                    <a:pt x="7" y="72"/>
                  </a:lnTo>
                  <a:lnTo>
                    <a:pt x="7" y="79"/>
                  </a:lnTo>
                  <a:lnTo>
                    <a:pt x="9" y="79"/>
                  </a:lnTo>
                  <a:lnTo>
                    <a:pt x="9" y="84"/>
                  </a:lnTo>
                  <a:lnTo>
                    <a:pt x="12" y="79"/>
                  </a:lnTo>
                  <a:lnTo>
                    <a:pt x="14" y="79"/>
                  </a:lnTo>
                  <a:lnTo>
                    <a:pt x="14" y="91"/>
                  </a:lnTo>
                  <a:lnTo>
                    <a:pt x="17" y="101"/>
                  </a:lnTo>
                  <a:lnTo>
                    <a:pt x="17" y="72"/>
                  </a:lnTo>
                  <a:lnTo>
                    <a:pt x="17" y="96"/>
                  </a:lnTo>
                  <a:lnTo>
                    <a:pt x="19" y="96"/>
                  </a:lnTo>
                  <a:lnTo>
                    <a:pt x="19" y="101"/>
                  </a:lnTo>
                  <a:lnTo>
                    <a:pt x="19" y="91"/>
                  </a:lnTo>
                  <a:lnTo>
                    <a:pt x="21" y="96"/>
                  </a:lnTo>
                  <a:lnTo>
                    <a:pt x="21" y="60"/>
                  </a:lnTo>
                  <a:lnTo>
                    <a:pt x="21" y="96"/>
                  </a:lnTo>
                  <a:lnTo>
                    <a:pt x="24" y="91"/>
                  </a:lnTo>
                  <a:lnTo>
                    <a:pt x="26" y="91"/>
                  </a:lnTo>
                  <a:lnTo>
                    <a:pt x="26" y="142"/>
                  </a:lnTo>
                  <a:lnTo>
                    <a:pt x="26" y="75"/>
                  </a:lnTo>
                  <a:lnTo>
                    <a:pt x="26" y="106"/>
                  </a:lnTo>
                  <a:lnTo>
                    <a:pt x="29" y="108"/>
                  </a:lnTo>
                  <a:lnTo>
                    <a:pt x="29" y="75"/>
                  </a:lnTo>
                  <a:lnTo>
                    <a:pt x="29" y="106"/>
                  </a:lnTo>
                  <a:lnTo>
                    <a:pt x="31" y="108"/>
                  </a:lnTo>
                  <a:lnTo>
                    <a:pt x="36" y="108"/>
                  </a:lnTo>
                  <a:lnTo>
                    <a:pt x="33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1" y="118"/>
                  </a:lnTo>
                  <a:lnTo>
                    <a:pt x="41" y="106"/>
                  </a:lnTo>
                  <a:lnTo>
                    <a:pt x="41" y="108"/>
                  </a:lnTo>
                  <a:lnTo>
                    <a:pt x="43" y="106"/>
                  </a:lnTo>
                  <a:lnTo>
                    <a:pt x="43" y="108"/>
                  </a:lnTo>
                  <a:lnTo>
                    <a:pt x="46" y="113"/>
                  </a:lnTo>
                  <a:lnTo>
                    <a:pt x="46" y="118"/>
                  </a:lnTo>
                  <a:lnTo>
                    <a:pt x="46" y="113"/>
                  </a:lnTo>
                  <a:lnTo>
                    <a:pt x="48" y="113"/>
                  </a:lnTo>
                  <a:lnTo>
                    <a:pt x="50" y="108"/>
                  </a:lnTo>
                  <a:lnTo>
                    <a:pt x="53" y="113"/>
                  </a:lnTo>
                  <a:lnTo>
                    <a:pt x="58" y="106"/>
                  </a:lnTo>
                  <a:lnTo>
                    <a:pt x="58" y="101"/>
                  </a:lnTo>
                  <a:lnTo>
                    <a:pt x="60" y="96"/>
                  </a:lnTo>
                  <a:lnTo>
                    <a:pt x="60" y="106"/>
                  </a:lnTo>
                  <a:lnTo>
                    <a:pt x="62" y="108"/>
                  </a:lnTo>
                  <a:lnTo>
                    <a:pt x="65" y="106"/>
                  </a:lnTo>
                  <a:lnTo>
                    <a:pt x="67" y="106"/>
                  </a:lnTo>
                  <a:lnTo>
                    <a:pt x="67" y="89"/>
                  </a:lnTo>
                  <a:lnTo>
                    <a:pt x="70" y="84"/>
                  </a:lnTo>
                  <a:lnTo>
                    <a:pt x="70" y="89"/>
                  </a:lnTo>
                  <a:lnTo>
                    <a:pt x="72" y="91"/>
                  </a:lnTo>
                  <a:lnTo>
                    <a:pt x="72" y="89"/>
                  </a:lnTo>
                  <a:lnTo>
                    <a:pt x="75" y="84"/>
                  </a:lnTo>
                  <a:lnTo>
                    <a:pt x="77" y="84"/>
                  </a:lnTo>
                  <a:lnTo>
                    <a:pt x="77" y="89"/>
                  </a:lnTo>
                  <a:lnTo>
                    <a:pt x="77" y="84"/>
                  </a:lnTo>
                  <a:lnTo>
                    <a:pt x="79" y="89"/>
                  </a:lnTo>
                  <a:lnTo>
                    <a:pt x="79" y="84"/>
                  </a:lnTo>
                  <a:lnTo>
                    <a:pt x="82" y="84"/>
                  </a:lnTo>
                  <a:lnTo>
                    <a:pt x="84" y="84"/>
                  </a:lnTo>
                  <a:lnTo>
                    <a:pt x="84" y="79"/>
                  </a:lnTo>
                  <a:lnTo>
                    <a:pt x="87" y="79"/>
                  </a:lnTo>
                  <a:lnTo>
                    <a:pt x="87" y="75"/>
                  </a:lnTo>
                  <a:lnTo>
                    <a:pt x="89" y="75"/>
                  </a:lnTo>
                  <a:lnTo>
                    <a:pt x="89" y="79"/>
                  </a:lnTo>
                  <a:lnTo>
                    <a:pt x="91" y="79"/>
                  </a:lnTo>
                  <a:lnTo>
                    <a:pt x="94" y="79"/>
                  </a:lnTo>
                  <a:lnTo>
                    <a:pt x="96" y="84"/>
                  </a:lnTo>
                  <a:lnTo>
                    <a:pt x="96" y="79"/>
                  </a:lnTo>
                  <a:lnTo>
                    <a:pt x="99" y="79"/>
                  </a:lnTo>
                  <a:lnTo>
                    <a:pt x="99" y="75"/>
                  </a:lnTo>
                  <a:lnTo>
                    <a:pt x="101" y="75"/>
                  </a:lnTo>
                  <a:lnTo>
                    <a:pt x="101" y="79"/>
                  </a:lnTo>
                  <a:lnTo>
                    <a:pt x="104" y="79"/>
                  </a:lnTo>
                  <a:lnTo>
                    <a:pt x="106" y="79"/>
                  </a:lnTo>
                  <a:lnTo>
                    <a:pt x="108" y="75"/>
                  </a:lnTo>
                  <a:lnTo>
                    <a:pt x="108" y="79"/>
                  </a:lnTo>
                  <a:lnTo>
                    <a:pt x="108" y="75"/>
                  </a:lnTo>
                  <a:lnTo>
                    <a:pt x="111" y="79"/>
                  </a:lnTo>
                  <a:lnTo>
                    <a:pt x="111" y="75"/>
                  </a:lnTo>
                  <a:lnTo>
                    <a:pt x="113" y="79"/>
                  </a:lnTo>
                  <a:lnTo>
                    <a:pt x="116" y="79"/>
                  </a:lnTo>
                  <a:lnTo>
                    <a:pt x="118" y="79"/>
                  </a:lnTo>
                  <a:lnTo>
                    <a:pt x="120" y="79"/>
                  </a:lnTo>
                  <a:lnTo>
                    <a:pt x="123" y="75"/>
                  </a:lnTo>
                  <a:lnTo>
                    <a:pt x="125" y="79"/>
                  </a:lnTo>
                  <a:lnTo>
                    <a:pt x="125" y="75"/>
                  </a:lnTo>
                  <a:lnTo>
                    <a:pt x="128" y="75"/>
                  </a:lnTo>
                  <a:lnTo>
                    <a:pt x="128" y="79"/>
                  </a:lnTo>
                  <a:lnTo>
                    <a:pt x="128" y="75"/>
                  </a:lnTo>
                  <a:lnTo>
                    <a:pt x="130" y="79"/>
                  </a:lnTo>
                  <a:lnTo>
                    <a:pt x="130" y="75"/>
                  </a:lnTo>
                  <a:lnTo>
                    <a:pt x="130" y="79"/>
                  </a:lnTo>
                  <a:lnTo>
                    <a:pt x="132" y="79"/>
                  </a:lnTo>
                  <a:lnTo>
                    <a:pt x="132" y="75"/>
                  </a:lnTo>
                  <a:lnTo>
                    <a:pt x="135" y="75"/>
                  </a:lnTo>
                  <a:lnTo>
                    <a:pt x="135" y="79"/>
                  </a:lnTo>
                  <a:lnTo>
                    <a:pt x="137" y="75"/>
                  </a:lnTo>
                  <a:lnTo>
                    <a:pt x="140" y="75"/>
                  </a:lnTo>
                  <a:lnTo>
                    <a:pt x="142" y="75"/>
                  </a:lnTo>
                  <a:lnTo>
                    <a:pt x="142" y="79"/>
                  </a:lnTo>
                  <a:lnTo>
                    <a:pt x="142" y="75"/>
                  </a:lnTo>
                  <a:lnTo>
                    <a:pt x="145" y="79"/>
                  </a:lnTo>
                  <a:lnTo>
                    <a:pt x="145" y="75"/>
                  </a:lnTo>
                  <a:lnTo>
                    <a:pt x="147" y="75"/>
                  </a:lnTo>
                  <a:lnTo>
                    <a:pt x="149" y="75"/>
                  </a:lnTo>
                  <a:lnTo>
                    <a:pt x="152" y="75"/>
                  </a:lnTo>
                  <a:lnTo>
                    <a:pt x="152" y="79"/>
                  </a:lnTo>
                  <a:lnTo>
                    <a:pt x="152" y="75"/>
                  </a:lnTo>
                  <a:lnTo>
                    <a:pt x="154" y="75"/>
                  </a:lnTo>
                  <a:lnTo>
                    <a:pt x="157" y="75"/>
                  </a:lnTo>
                  <a:lnTo>
                    <a:pt x="159" y="75"/>
                  </a:lnTo>
                  <a:lnTo>
                    <a:pt x="161" y="75"/>
                  </a:lnTo>
                  <a:lnTo>
                    <a:pt x="164" y="75"/>
                  </a:lnTo>
                  <a:lnTo>
                    <a:pt x="166" y="72"/>
                  </a:lnTo>
                  <a:lnTo>
                    <a:pt x="169" y="75"/>
                  </a:lnTo>
                  <a:lnTo>
                    <a:pt x="171" y="75"/>
                  </a:lnTo>
                  <a:lnTo>
                    <a:pt x="174" y="75"/>
                  </a:lnTo>
                  <a:lnTo>
                    <a:pt x="176" y="75"/>
                  </a:lnTo>
                  <a:lnTo>
                    <a:pt x="178" y="75"/>
                  </a:lnTo>
                  <a:lnTo>
                    <a:pt x="181" y="72"/>
                  </a:lnTo>
                  <a:lnTo>
                    <a:pt x="183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1818332" y="3422470"/>
              <a:ext cx="148839" cy="209438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13"/>
                </a:cxn>
                <a:cxn ang="0">
                  <a:pos x="12" y="10"/>
                </a:cxn>
                <a:cxn ang="0">
                  <a:pos x="17" y="10"/>
                </a:cxn>
                <a:cxn ang="0">
                  <a:pos x="22" y="10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4" y="5"/>
                </a:cxn>
                <a:cxn ang="0">
                  <a:pos x="36" y="5"/>
                </a:cxn>
                <a:cxn ang="0">
                  <a:pos x="39" y="10"/>
                </a:cxn>
                <a:cxn ang="0">
                  <a:pos x="44" y="13"/>
                </a:cxn>
                <a:cxn ang="0">
                  <a:pos x="46" y="29"/>
                </a:cxn>
                <a:cxn ang="0">
                  <a:pos x="48" y="29"/>
                </a:cxn>
                <a:cxn ang="0">
                  <a:pos x="51" y="44"/>
                </a:cxn>
                <a:cxn ang="0">
                  <a:pos x="53" y="68"/>
                </a:cxn>
                <a:cxn ang="0">
                  <a:pos x="53" y="68"/>
                </a:cxn>
                <a:cxn ang="0">
                  <a:pos x="56" y="61"/>
                </a:cxn>
                <a:cxn ang="0">
                  <a:pos x="61" y="73"/>
                </a:cxn>
                <a:cxn ang="0">
                  <a:pos x="63" y="90"/>
                </a:cxn>
                <a:cxn ang="0">
                  <a:pos x="63" y="85"/>
                </a:cxn>
                <a:cxn ang="0">
                  <a:pos x="65" y="68"/>
                </a:cxn>
                <a:cxn ang="0">
                  <a:pos x="68" y="73"/>
                </a:cxn>
                <a:cxn ang="0">
                  <a:pos x="70" y="90"/>
                </a:cxn>
                <a:cxn ang="0">
                  <a:pos x="70" y="80"/>
                </a:cxn>
                <a:cxn ang="0">
                  <a:pos x="73" y="109"/>
                </a:cxn>
                <a:cxn ang="0">
                  <a:pos x="75" y="107"/>
                </a:cxn>
                <a:cxn ang="0">
                  <a:pos x="75" y="102"/>
                </a:cxn>
                <a:cxn ang="0">
                  <a:pos x="77" y="107"/>
                </a:cxn>
                <a:cxn ang="0">
                  <a:pos x="80" y="97"/>
                </a:cxn>
                <a:cxn ang="0">
                  <a:pos x="82" y="92"/>
                </a:cxn>
                <a:cxn ang="0">
                  <a:pos x="85" y="92"/>
                </a:cxn>
                <a:cxn ang="0">
                  <a:pos x="85" y="92"/>
                </a:cxn>
                <a:cxn ang="0">
                  <a:pos x="87" y="102"/>
                </a:cxn>
                <a:cxn ang="0">
                  <a:pos x="90" y="102"/>
                </a:cxn>
                <a:cxn ang="0">
                  <a:pos x="92" y="102"/>
                </a:cxn>
                <a:cxn ang="0">
                  <a:pos x="92" y="114"/>
                </a:cxn>
                <a:cxn ang="0">
                  <a:pos x="94" y="109"/>
                </a:cxn>
                <a:cxn ang="0">
                  <a:pos x="97" y="119"/>
                </a:cxn>
                <a:cxn ang="0">
                  <a:pos x="99" y="119"/>
                </a:cxn>
                <a:cxn ang="0">
                  <a:pos x="102" y="124"/>
                </a:cxn>
                <a:cxn ang="0">
                  <a:pos x="102" y="124"/>
                </a:cxn>
                <a:cxn ang="0">
                  <a:pos x="104" y="109"/>
                </a:cxn>
                <a:cxn ang="0">
                  <a:pos x="106" y="131"/>
                </a:cxn>
                <a:cxn ang="0">
                  <a:pos x="109" y="136"/>
                </a:cxn>
                <a:cxn ang="0">
                  <a:pos x="109" y="141"/>
                </a:cxn>
                <a:cxn ang="0">
                  <a:pos x="111" y="170"/>
                </a:cxn>
                <a:cxn ang="0">
                  <a:pos x="114" y="182"/>
                </a:cxn>
                <a:cxn ang="0">
                  <a:pos x="116" y="160"/>
                </a:cxn>
                <a:cxn ang="0">
                  <a:pos x="116" y="165"/>
                </a:cxn>
                <a:cxn ang="0">
                  <a:pos x="119" y="155"/>
                </a:cxn>
                <a:cxn ang="0">
                  <a:pos x="121" y="143"/>
                </a:cxn>
                <a:cxn ang="0">
                  <a:pos x="123" y="148"/>
                </a:cxn>
                <a:cxn ang="0">
                  <a:pos x="126" y="126"/>
                </a:cxn>
                <a:cxn ang="0">
                  <a:pos x="128" y="148"/>
                </a:cxn>
                <a:cxn ang="0">
                  <a:pos x="131" y="119"/>
                </a:cxn>
                <a:cxn ang="0">
                  <a:pos x="133" y="92"/>
                </a:cxn>
                <a:cxn ang="0">
                  <a:pos x="133" y="92"/>
                </a:cxn>
                <a:cxn ang="0">
                  <a:pos x="135" y="68"/>
                </a:cxn>
                <a:cxn ang="0">
                  <a:pos x="138" y="39"/>
                </a:cxn>
                <a:cxn ang="0">
                  <a:pos x="140" y="27"/>
                </a:cxn>
                <a:cxn ang="0">
                  <a:pos x="143" y="13"/>
                </a:cxn>
              </a:cxnLst>
              <a:rect l="0" t="0" r="r" b="b"/>
              <a:pathLst>
                <a:path w="145" h="182">
                  <a:moveTo>
                    <a:pt x="0" y="10"/>
                  </a:moveTo>
                  <a:lnTo>
                    <a:pt x="5" y="10"/>
                  </a:lnTo>
                  <a:lnTo>
                    <a:pt x="3" y="10"/>
                  </a:lnTo>
                  <a:lnTo>
                    <a:pt x="5" y="13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9" y="0"/>
                  </a:lnTo>
                  <a:lnTo>
                    <a:pt x="29" y="5"/>
                  </a:lnTo>
                  <a:lnTo>
                    <a:pt x="32" y="0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4" y="0"/>
                  </a:lnTo>
                  <a:lnTo>
                    <a:pt x="36" y="5"/>
                  </a:lnTo>
                  <a:lnTo>
                    <a:pt x="36" y="10"/>
                  </a:lnTo>
                  <a:lnTo>
                    <a:pt x="39" y="10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4" y="27"/>
                  </a:lnTo>
                  <a:lnTo>
                    <a:pt x="46" y="29"/>
                  </a:lnTo>
                  <a:lnTo>
                    <a:pt x="46" y="27"/>
                  </a:lnTo>
                  <a:lnTo>
                    <a:pt x="48" y="29"/>
                  </a:lnTo>
                  <a:lnTo>
                    <a:pt x="48" y="39"/>
                  </a:lnTo>
                  <a:lnTo>
                    <a:pt x="51" y="44"/>
                  </a:lnTo>
                  <a:lnTo>
                    <a:pt x="51" y="61"/>
                  </a:lnTo>
                  <a:lnTo>
                    <a:pt x="53" y="68"/>
                  </a:lnTo>
                  <a:lnTo>
                    <a:pt x="53" y="73"/>
                  </a:lnTo>
                  <a:lnTo>
                    <a:pt x="53" y="68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8" y="63"/>
                  </a:lnTo>
                  <a:lnTo>
                    <a:pt x="61" y="73"/>
                  </a:lnTo>
                  <a:lnTo>
                    <a:pt x="61" y="85"/>
                  </a:lnTo>
                  <a:lnTo>
                    <a:pt x="63" y="90"/>
                  </a:lnTo>
                  <a:lnTo>
                    <a:pt x="63" y="92"/>
                  </a:lnTo>
                  <a:lnTo>
                    <a:pt x="63" y="85"/>
                  </a:lnTo>
                  <a:lnTo>
                    <a:pt x="65" y="85"/>
                  </a:lnTo>
                  <a:lnTo>
                    <a:pt x="65" y="68"/>
                  </a:lnTo>
                  <a:lnTo>
                    <a:pt x="68" y="92"/>
                  </a:lnTo>
                  <a:lnTo>
                    <a:pt x="68" y="73"/>
                  </a:lnTo>
                  <a:lnTo>
                    <a:pt x="70" y="75"/>
                  </a:lnTo>
                  <a:lnTo>
                    <a:pt x="70" y="90"/>
                  </a:lnTo>
                  <a:lnTo>
                    <a:pt x="70" y="63"/>
                  </a:lnTo>
                  <a:lnTo>
                    <a:pt x="70" y="80"/>
                  </a:lnTo>
                  <a:lnTo>
                    <a:pt x="73" y="80"/>
                  </a:lnTo>
                  <a:lnTo>
                    <a:pt x="73" y="109"/>
                  </a:lnTo>
                  <a:lnTo>
                    <a:pt x="75" y="102"/>
                  </a:lnTo>
                  <a:lnTo>
                    <a:pt x="75" y="107"/>
                  </a:lnTo>
                  <a:lnTo>
                    <a:pt x="75" y="97"/>
                  </a:lnTo>
                  <a:lnTo>
                    <a:pt x="75" y="102"/>
                  </a:lnTo>
                  <a:lnTo>
                    <a:pt x="77" y="102"/>
                  </a:lnTo>
                  <a:lnTo>
                    <a:pt x="77" y="107"/>
                  </a:lnTo>
                  <a:lnTo>
                    <a:pt x="77" y="92"/>
                  </a:lnTo>
                  <a:lnTo>
                    <a:pt x="80" y="97"/>
                  </a:lnTo>
                  <a:lnTo>
                    <a:pt x="80" y="90"/>
                  </a:lnTo>
                  <a:lnTo>
                    <a:pt x="82" y="92"/>
                  </a:lnTo>
                  <a:lnTo>
                    <a:pt x="82" y="97"/>
                  </a:lnTo>
                  <a:lnTo>
                    <a:pt x="85" y="92"/>
                  </a:lnTo>
                  <a:lnTo>
                    <a:pt x="85" y="97"/>
                  </a:lnTo>
                  <a:lnTo>
                    <a:pt x="85" y="92"/>
                  </a:lnTo>
                  <a:lnTo>
                    <a:pt x="87" y="97"/>
                  </a:lnTo>
                  <a:lnTo>
                    <a:pt x="87" y="102"/>
                  </a:lnTo>
                  <a:lnTo>
                    <a:pt x="90" y="97"/>
                  </a:lnTo>
                  <a:lnTo>
                    <a:pt x="90" y="102"/>
                  </a:lnTo>
                  <a:lnTo>
                    <a:pt x="90" y="97"/>
                  </a:lnTo>
                  <a:lnTo>
                    <a:pt x="92" y="102"/>
                  </a:lnTo>
                  <a:lnTo>
                    <a:pt x="92" y="97"/>
                  </a:lnTo>
                  <a:lnTo>
                    <a:pt x="92" y="114"/>
                  </a:lnTo>
                  <a:lnTo>
                    <a:pt x="94" y="119"/>
                  </a:lnTo>
                  <a:lnTo>
                    <a:pt x="94" y="109"/>
                  </a:lnTo>
                  <a:lnTo>
                    <a:pt x="94" y="124"/>
                  </a:lnTo>
                  <a:lnTo>
                    <a:pt x="97" y="119"/>
                  </a:lnTo>
                  <a:lnTo>
                    <a:pt x="99" y="124"/>
                  </a:lnTo>
                  <a:lnTo>
                    <a:pt x="99" y="119"/>
                  </a:lnTo>
                  <a:lnTo>
                    <a:pt x="99" y="126"/>
                  </a:lnTo>
                  <a:lnTo>
                    <a:pt x="102" y="124"/>
                  </a:lnTo>
                  <a:lnTo>
                    <a:pt x="102" y="131"/>
                  </a:lnTo>
                  <a:lnTo>
                    <a:pt x="102" y="124"/>
                  </a:lnTo>
                  <a:lnTo>
                    <a:pt x="104" y="131"/>
                  </a:lnTo>
                  <a:lnTo>
                    <a:pt x="104" y="109"/>
                  </a:lnTo>
                  <a:lnTo>
                    <a:pt x="104" y="131"/>
                  </a:lnTo>
                  <a:lnTo>
                    <a:pt x="106" y="131"/>
                  </a:lnTo>
                  <a:lnTo>
                    <a:pt x="106" y="141"/>
                  </a:lnTo>
                  <a:lnTo>
                    <a:pt x="109" y="136"/>
                  </a:lnTo>
                  <a:lnTo>
                    <a:pt x="109" y="148"/>
                  </a:lnTo>
                  <a:lnTo>
                    <a:pt x="109" y="141"/>
                  </a:lnTo>
                  <a:lnTo>
                    <a:pt x="111" y="143"/>
                  </a:lnTo>
                  <a:lnTo>
                    <a:pt x="111" y="170"/>
                  </a:lnTo>
                  <a:lnTo>
                    <a:pt x="114" y="177"/>
                  </a:lnTo>
                  <a:lnTo>
                    <a:pt x="114" y="182"/>
                  </a:lnTo>
                  <a:lnTo>
                    <a:pt x="114" y="170"/>
                  </a:lnTo>
                  <a:lnTo>
                    <a:pt x="116" y="160"/>
                  </a:lnTo>
                  <a:lnTo>
                    <a:pt x="116" y="148"/>
                  </a:lnTo>
                  <a:lnTo>
                    <a:pt x="116" y="165"/>
                  </a:lnTo>
                  <a:lnTo>
                    <a:pt x="119" y="160"/>
                  </a:lnTo>
                  <a:lnTo>
                    <a:pt x="119" y="155"/>
                  </a:lnTo>
                  <a:lnTo>
                    <a:pt x="121" y="153"/>
                  </a:lnTo>
                  <a:lnTo>
                    <a:pt x="121" y="143"/>
                  </a:lnTo>
                  <a:lnTo>
                    <a:pt x="121" y="148"/>
                  </a:lnTo>
                  <a:lnTo>
                    <a:pt x="123" y="148"/>
                  </a:lnTo>
                  <a:lnTo>
                    <a:pt x="123" y="131"/>
                  </a:lnTo>
                  <a:lnTo>
                    <a:pt x="126" y="126"/>
                  </a:lnTo>
                  <a:lnTo>
                    <a:pt x="126" y="148"/>
                  </a:lnTo>
                  <a:lnTo>
                    <a:pt x="128" y="148"/>
                  </a:lnTo>
                  <a:lnTo>
                    <a:pt x="128" y="126"/>
                  </a:lnTo>
                  <a:lnTo>
                    <a:pt x="131" y="119"/>
                  </a:lnTo>
                  <a:lnTo>
                    <a:pt x="131" y="97"/>
                  </a:lnTo>
                  <a:lnTo>
                    <a:pt x="133" y="92"/>
                  </a:lnTo>
                  <a:lnTo>
                    <a:pt x="133" y="97"/>
                  </a:lnTo>
                  <a:lnTo>
                    <a:pt x="133" y="92"/>
                  </a:lnTo>
                  <a:lnTo>
                    <a:pt x="135" y="90"/>
                  </a:lnTo>
                  <a:lnTo>
                    <a:pt x="135" y="68"/>
                  </a:lnTo>
                  <a:lnTo>
                    <a:pt x="138" y="61"/>
                  </a:lnTo>
                  <a:lnTo>
                    <a:pt x="138" y="39"/>
                  </a:lnTo>
                  <a:lnTo>
                    <a:pt x="140" y="44"/>
                  </a:lnTo>
                  <a:lnTo>
                    <a:pt x="140" y="27"/>
                  </a:lnTo>
                  <a:lnTo>
                    <a:pt x="143" y="22"/>
                  </a:lnTo>
                  <a:lnTo>
                    <a:pt x="143" y="13"/>
                  </a:lnTo>
                  <a:lnTo>
                    <a:pt x="145" y="1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967170" y="3442033"/>
              <a:ext cx="159103" cy="14499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5" y="29"/>
                </a:cxn>
                <a:cxn ang="0">
                  <a:pos x="10" y="46"/>
                </a:cxn>
                <a:cxn ang="0">
                  <a:pos x="15" y="58"/>
                </a:cxn>
                <a:cxn ang="0">
                  <a:pos x="17" y="80"/>
                </a:cxn>
                <a:cxn ang="0">
                  <a:pos x="22" y="80"/>
                </a:cxn>
                <a:cxn ang="0">
                  <a:pos x="24" y="75"/>
                </a:cxn>
                <a:cxn ang="0">
                  <a:pos x="29" y="85"/>
                </a:cxn>
                <a:cxn ang="0">
                  <a:pos x="31" y="75"/>
                </a:cxn>
                <a:cxn ang="0">
                  <a:pos x="36" y="102"/>
                </a:cxn>
                <a:cxn ang="0">
                  <a:pos x="39" y="102"/>
                </a:cxn>
                <a:cxn ang="0">
                  <a:pos x="41" y="75"/>
                </a:cxn>
                <a:cxn ang="0">
                  <a:pos x="46" y="51"/>
                </a:cxn>
                <a:cxn ang="0">
                  <a:pos x="51" y="68"/>
                </a:cxn>
                <a:cxn ang="0">
                  <a:pos x="53" y="73"/>
                </a:cxn>
                <a:cxn ang="0">
                  <a:pos x="58" y="97"/>
                </a:cxn>
                <a:cxn ang="0">
                  <a:pos x="63" y="85"/>
                </a:cxn>
                <a:cxn ang="0">
                  <a:pos x="65" y="68"/>
                </a:cxn>
                <a:cxn ang="0">
                  <a:pos x="68" y="73"/>
                </a:cxn>
                <a:cxn ang="0">
                  <a:pos x="73" y="63"/>
                </a:cxn>
                <a:cxn ang="0">
                  <a:pos x="77" y="68"/>
                </a:cxn>
                <a:cxn ang="0">
                  <a:pos x="82" y="56"/>
                </a:cxn>
                <a:cxn ang="0">
                  <a:pos x="87" y="46"/>
                </a:cxn>
                <a:cxn ang="0">
                  <a:pos x="92" y="56"/>
                </a:cxn>
                <a:cxn ang="0">
                  <a:pos x="94" y="73"/>
                </a:cxn>
                <a:cxn ang="0">
                  <a:pos x="99" y="68"/>
                </a:cxn>
                <a:cxn ang="0">
                  <a:pos x="101" y="73"/>
                </a:cxn>
                <a:cxn ang="0">
                  <a:pos x="104" y="58"/>
                </a:cxn>
                <a:cxn ang="0">
                  <a:pos x="106" y="58"/>
                </a:cxn>
                <a:cxn ang="0">
                  <a:pos x="111" y="63"/>
                </a:cxn>
                <a:cxn ang="0">
                  <a:pos x="114" y="85"/>
                </a:cxn>
                <a:cxn ang="0">
                  <a:pos x="118" y="90"/>
                </a:cxn>
                <a:cxn ang="0">
                  <a:pos x="123" y="85"/>
                </a:cxn>
                <a:cxn ang="0">
                  <a:pos x="128" y="75"/>
                </a:cxn>
                <a:cxn ang="0">
                  <a:pos x="130" y="73"/>
                </a:cxn>
                <a:cxn ang="0">
                  <a:pos x="133" y="85"/>
                </a:cxn>
                <a:cxn ang="0">
                  <a:pos x="138" y="107"/>
                </a:cxn>
                <a:cxn ang="0">
                  <a:pos x="140" y="124"/>
                </a:cxn>
                <a:cxn ang="0">
                  <a:pos x="145" y="109"/>
                </a:cxn>
                <a:cxn ang="0">
                  <a:pos x="147" y="92"/>
                </a:cxn>
                <a:cxn ang="0">
                  <a:pos x="152" y="80"/>
                </a:cxn>
                <a:cxn ang="0">
                  <a:pos x="155" y="92"/>
                </a:cxn>
              </a:cxnLst>
              <a:rect l="0" t="0" r="r" b="b"/>
              <a:pathLst>
                <a:path w="155" h="126">
                  <a:moveTo>
                    <a:pt x="0" y="0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5" y="29"/>
                  </a:lnTo>
                  <a:lnTo>
                    <a:pt x="7" y="29"/>
                  </a:lnTo>
                  <a:lnTo>
                    <a:pt x="7" y="44"/>
                  </a:lnTo>
                  <a:lnTo>
                    <a:pt x="10" y="46"/>
                  </a:lnTo>
                  <a:lnTo>
                    <a:pt x="12" y="51"/>
                  </a:lnTo>
                  <a:lnTo>
                    <a:pt x="12" y="56"/>
                  </a:lnTo>
                  <a:lnTo>
                    <a:pt x="15" y="58"/>
                  </a:lnTo>
                  <a:lnTo>
                    <a:pt x="15" y="68"/>
                  </a:lnTo>
                  <a:lnTo>
                    <a:pt x="17" y="73"/>
                  </a:lnTo>
                  <a:lnTo>
                    <a:pt x="17" y="80"/>
                  </a:lnTo>
                  <a:lnTo>
                    <a:pt x="19" y="75"/>
                  </a:lnTo>
                  <a:lnTo>
                    <a:pt x="19" y="80"/>
                  </a:lnTo>
                  <a:lnTo>
                    <a:pt x="22" y="80"/>
                  </a:lnTo>
                  <a:lnTo>
                    <a:pt x="22" y="92"/>
                  </a:lnTo>
                  <a:lnTo>
                    <a:pt x="24" y="90"/>
                  </a:lnTo>
                  <a:lnTo>
                    <a:pt x="24" y="75"/>
                  </a:lnTo>
                  <a:lnTo>
                    <a:pt x="27" y="73"/>
                  </a:lnTo>
                  <a:lnTo>
                    <a:pt x="27" y="75"/>
                  </a:lnTo>
                  <a:lnTo>
                    <a:pt x="29" y="85"/>
                  </a:lnTo>
                  <a:lnTo>
                    <a:pt x="29" y="92"/>
                  </a:lnTo>
                  <a:lnTo>
                    <a:pt x="31" y="90"/>
                  </a:lnTo>
                  <a:lnTo>
                    <a:pt x="31" y="75"/>
                  </a:lnTo>
                  <a:lnTo>
                    <a:pt x="34" y="75"/>
                  </a:lnTo>
                  <a:lnTo>
                    <a:pt x="34" y="97"/>
                  </a:lnTo>
                  <a:lnTo>
                    <a:pt x="36" y="102"/>
                  </a:lnTo>
                  <a:lnTo>
                    <a:pt x="36" y="107"/>
                  </a:lnTo>
                  <a:lnTo>
                    <a:pt x="36" y="102"/>
                  </a:lnTo>
                  <a:lnTo>
                    <a:pt x="39" y="102"/>
                  </a:lnTo>
                  <a:lnTo>
                    <a:pt x="39" y="80"/>
                  </a:lnTo>
                  <a:lnTo>
                    <a:pt x="41" y="73"/>
                  </a:lnTo>
                  <a:lnTo>
                    <a:pt x="41" y="75"/>
                  </a:lnTo>
                  <a:lnTo>
                    <a:pt x="44" y="73"/>
                  </a:lnTo>
                  <a:lnTo>
                    <a:pt x="46" y="68"/>
                  </a:lnTo>
                  <a:lnTo>
                    <a:pt x="46" y="51"/>
                  </a:lnTo>
                  <a:lnTo>
                    <a:pt x="48" y="58"/>
                  </a:lnTo>
                  <a:lnTo>
                    <a:pt x="48" y="63"/>
                  </a:lnTo>
                  <a:lnTo>
                    <a:pt x="51" y="68"/>
                  </a:lnTo>
                  <a:lnTo>
                    <a:pt x="51" y="63"/>
                  </a:lnTo>
                  <a:lnTo>
                    <a:pt x="53" y="63"/>
                  </a:lnTo>
                  <a:lnTo>
                    <a:pt x="53" y="73"/>
                  </a:lnTo>
                  <a:lnTo>
                    <a:pt x="56" y="80"/>
                  </a:lnTo>
                  <a:lnTo>
                    <a:pt x="56" y="97"/>
                  </a:lnTo>
                  <a:lnTo>
                    <a:pt x="58" y="97"/>
                  </a:lnTo>
                  <a:lnTo>
                    <a:pt x="58" y="92"/>
                  </a:lnTo>
                  <a:lnTo>
                    <a:pt x="60" y="90"/>
                  </a:lnTo>
                  <a:lnTo>
                    <a:pt x="63" y="85"/>
                  </a:lnTo>
                  <a:lnTo>
                    <a:pt x="63" y="73"/>
                  </a:lnTo>
                  <a:lnTo>
                    <a:pt x="65" y="73"/>
                  </a:lnTo>
                  <a:lnTo>
                    <a:pt x="65" y="68"/>
                  </a:lnTo>
                  <a:lnTo>
                    <a:pt x="68" y="73"/>
                  </a:lnTo>
                  <a:lnTo>
                    <a:pt x="68" y="68"/>
                  </a:lnTo>
                  <a:lnTo>
                    <a:pt x="68" y="73"/>
                  </a:lnTo>
                  <a:lnTo>
                    <a:pt x="70" y="73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5" y="63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80" y="63"/>
                  </a:lnTo>
                  <a:lnTo>
                    <a:pt x="80" y="56"/>
                  </a:lnTo>
                  <a:lnTo>
                    <a:pt x="82" y="56"/>
                  </a:lnTo>
                  <a:lnTo>
                    <a:pt x="82" y="46"/>
                  </a:lnTo>
                  <a:lnTo>
                    <a:pt x="85" y="46"/>
                  </a:lnTo>
                  <a:lnTo>
                    <a:pt x="87" y="46"/>
                  </a:lnTo>
                  <a:lnTo>
                    <a:pt x="87" y="56"/>
                  </a:lnTo>
                  <a:lnTo>
                    <a:pt x="89" y="58"/>
                  </a:lnTo>
                  <a:lnTo>
                    <a:pt x="92" y="56"/>
                  </a:lnTo>
                  <a:lnTo>
                    <a:pt x="92" y="63"/>
                  </a:lnTo>
                  <a:lnTo>
                    <a:pt x="94" y="63"/>
                  </a:lnTo>
                  <a:lnTo>
                    <a:pt x="94" y="73"/>
                  </a:lnTo>
                  <a:lnTo>
                    <a:pt x="97" y="73"/>
                  </a:lnTo>
                  <a:lnTo>
                    <a:pt x="97" y="63"/>
                  </a:lnTo>
                  <a:lnTo>
                    <a:pt x="99" y="68"/>
                  </a:lnTo>
                  <a:lnTo>
                    <a:pt x="99" y="63"/>
                  </a:lnTo>
                  <a:lnTo>
                    <a:pt x="99" y="68"/>
                  </a:lnTo>
                  <a:lnTo>
                    <a:pt x="101" y="73"/>
                  </a:lnTo>
                  <a:lnTo>
                    <a:pt x="101" y="68"/>
                  </a:lnTo>
                  <a:lnTo>
                    <a:pt x="104" y="63"/>
                  </a:lnTo>
                  <a:lnTo>
                    <a:pt x="104" y="58"/>
                  </a:lnTo>
                  <a:lnTo>
                    <a:pt x="106" y="58"/>
                  </a:lnTo>
                  <a:lnTo>
                    <a:pt x="106" y="63"/>
                  </a:lnTo>
                  <a:lnTo>
                    <a:pt x="106" y="58"/>
                  </a:lnTo>
                  <a:lnTo>
                    <a:pt x="109" y="58"/>
                  </a:lnTo>
                  <a:lnTo>
                    <a:pt x="109" y="63"/>
                  </a:lnTo>
                  <a:lnTo>
                    <a:pt x="111" y="63"/>
                  </a:lnTo>
                  <a:lnTo>
                    <a:pt x="111" y="73"/>
                  </a:lnTo>
                  <a:lnTo>
                    <a:pt x="114" y="75"/>
                  </a:lnTo>
                  <a:lnTo>
                    <a:pt x="114" y="85"/>
                  </a:lnTo>
                  <a:lnTo>
                    <a:pt x="118" y="92"/>
                  </a:lnTo>
                  <a:lnTo>
                    <a:pt x="116" y="92"/>
                  </a:lnTo>
                  <a:lnTo>
                    <a:pt x="118" y="90"/>
                  </a:lnTo>
                  <a:lnTo>
                    <a:pt x="121" y="90"/>
                  </a:lnTo>
                  <a:lnTo>
                    <a:pt x="121" y="80"/>
                  </a:lnTo>
                  <a:lnTo>
                    <a:pt x="123" y="85"/>
                  </a:lnTo>
                  <a:lnTo>
                    <a:pt x="123" y="80"/>
                  </a:lnTo>
                  <a:lnTo>
                    <a:pt x="126" y="80"/>
                  </a:lnTo>
                  <a:lnTo>
                    <a:pt x="128" y="75"/>
                  </a:lnTo>
                  <a:lnTo>
                    <a:pt x="128" y="68"/>
                  </a:lnTo>
                  <a:lnTo>
                    <a:pt x="130" y="75"/>
                  </a:lnTo>
                  <a:lnTo>
                    <a:pt x="130" y="73"/>
                  </a:lnTo>
                  <a:lnTo>
                    <a:pt x="130" y="75"/>
                  </a:lnTo>
                  <a:lnTo>
                    <a:pt x="133" y="75"/>
                  </a:lnTo>
                  <a:lnTo>
                    <a:pt x="133" y="85"/>
                  </a:lnTo>
                  <a:lnTo>
                    <a:pt x="135" y="90"/>
                  </a:lnTo>
                  <a:lnTo>
                    <a:pt x="135" y="102"/>
                  </a:lnTo>
                  <a:lnTo>
                    <a:pt x="138" y="107"/>
                  </a:lnTo>
                  <a:lnTo>
                    <a:pt x="138" y="124"/>
                  </a:lnTo>
                  <a:lnTo>
                    <a:pt x="140" y="126"/>
                  </a:lnTo>
                  <a:lnTo>
                    <a:pt x="140" y="124"/>
                  </a:lnTo>
                  <a:lnTo>
                    <a:pt x="143" y="114"/>
                  </a:lnTo>
                  <a:lnTo>
                    <a:pt x="143" y="107"/>
                  </a:lnTo>
                  <a:lnTo>
                    <a:pt x="145" y="109"/>
                  </a:lnTo>
                  <a:lnTo>
                    <a:pt x="145" y="107"/>
                  </a:lnTo>
                  <a:lnTo>
                    <a:pt x="147" y="102"/>
                  </a:lnTo>
                  <a:lnTo>
                    <a:pt x="147" y="92"/>
                  </a:lnTo>
                  <a:lnTo>
                    <a:pt x="150" y="90"/>
                  </a:lnTo>
                  <a:lnTo>
                    <a:pt x="150" y="85"/>
                  </a:lnTo>
                  <a:lnTo>
                    <a:pt x="152" y="80"/>
                  </a:lnTo>
                  <a:lnTo>
                    <a:pt x="152" y="75"/>
                  </a:lnTo>
                  <a:lnTo>
                    <a:pt x="152" y="92"/>
                  </a:lnTo>
                  <a:lnTo>
                    <a:pt x="155" y="92"/>
                  </a:lnTo>
                  <a:lnTo>
                    <a:pt x="155" y="97"/>
                  </a:lnTo>
                  <a:lnTo>
                    <a:pt x="155" y="9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2126275" y="3506476"/>
              <a:ext cx="140626" cy="216343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7" y="99"/>
                </a:cxn>
                <a:cxn ang="0">
                  <a:pos x="9" y="99"/>
                </a:cxn>
                <a:cxn ang="0">
                  <a:pos x="12" y="24"/>
                </a:cxn>
                <a:cxn ang="0">
                  <a:pos x="14" y="34"/>
                </a:cxn>
                <a:cxn ang="0">
                  <a:pos x="19" y="58"/>
                </a:cxn>
                <a:cxn ang="0">
                  <a:pos x="21" y="75"/>
                </a:cxn>
                <a:cxn ang="0">
                  <a:pos x="26" y="34"/>
                </a:cxn>
                <a:cxn ang="0">
                  <a:pos x="29" y="19"/>
                </a:cxn>
                <a:cxn ang="0">
                  <a:pos x="33" y="29"/>
                </a:cxn>
                <a:cxn ang="0">
                  <a:pos x="36" y="58"/>
                </a:cxn>
                <a:cxn ang="0">
                  <a:pos x="38" y="46"/>
                </a:cxn>
                <a:cxn ang="0">
                  <a:pos x="41" y="97"/>
                </a:cxn>
                <a:cxn ang="0">
                  <a:pos x="45" y="126"/>
                </a:cxn>
                <a:cxn ang="0">
                  <a:pos x="48" y="116"/>
                </a:cxn>
                <a:cxn ang="0">
                  <a:pos x="50" y="63"/>
                </a:cxn>
                <a:cxn ang="0">
                  <a:pos x="53" y="58"/>
                </a:cxn>
                <a:cxn ang="0">
                  <a:pos x="55" y="63"/>
                </a:cxn>
                <a:cxn ang="0">
                  <a:pos x="60" y="36"/>
                </a:cxn>
                <a:cxn ang="0">
                  <a:pos x="62" y="19"/>
                </a:cxn>
                <a:cxn ang="0">
                  <a:pos x="67" y="2"/>
                </a:cxn>
                <a:cxn ang="0">
                  <a:pos x="72" y="24"/>
                </a:cxn>
                <a:cxn ang="0">
                  <a:pos x="74" y="41"/>
                </a:cxn>
                <a:cxn ang="0">
                  <a:pos x="77" y="41"/>
                </a:cxn>
                <a:cxn ang="0">
                  <a:pos x="82" y="70"/>
                </a:cxn>
                <a:cxn ang="0">
                  <a:pos x="84" y="51"/>
                </a:cxn>
                <a:cxn ang="0">
                  <a:pos x="87" y="97"/>
                </a:cxn>
                <a:cxn ang="0">
                  <a:pos x="91" y="29"/>
                </a:cxn>
                <a:cxn ang="0">
                  <a:pos x="94" y="188"/>
                </a:cxn>
                <a:cxn ang="0">
                  <a:pos x="96" y="41"/>
                </a:cxn>
                <a:cxn ang="0">
                  <a:pos x="101" y="36"/>
                </a:cxn>
                <a:cxn ang="0">
                  <a:pos x="103" y="29"/>
                </a:cxn>
                <a:cxn ang="0">
                  <a:pos x="106" y="24"/>
                </a:cxn>
                <a:cxn ang="0">
                  <a:pos x="108" y="29"/>
                </a:cxn>
                <a:cxn ang="0">
                  <a:pos x="111" y="53"/>
                </a:cxn>
                <a:cxn ang="0">
                  <a:pos x="116" y="24"/>
                </a:cxn>
                <a:cxn ang="0">
                  <a:pos x="118" y="188"/>
                </a:cxn>
                <a:cxn ang="0">
                  <a:pos x="120" y="0"/>
                </a:cxn>
                <a:cxn ang="0">
                  <a:pos x="125" y="188"/>
                </a:cxn>
                <a:cxn ang="0">
                  <a:pos x="128" y="41"/>
                </a:cxn>
                <a:cxn ang="0">
                  <a:pos x="130" y="34"/>
                </a:cxn>
                <a:cxn ang="0">
                  <a:pos x="135" y="19"/>
                </a:cxn>
              </a:cxnLst>
              <a:rect l="0" t="0" r="r" b="b"/>
              <a:pathLst>
                <a:path w="137" h="188">
                  <a:moveTo>
                    <a:pt x="0" y="36"/>
                  </a:moveTo>
                  <a:lnTo>
                    <a:pt x="2" y="29"/>
                  </a:lnTo>
                  <a:lnTo>
                    <a:pt x="2" y="41"/>
                  </a:lnTo>
                  <a:lnTo>
                    <a:pt x="4" y="41"/>
                  </a:lnTo>
                  <a:lnTo>
                    <a:pt x="4" y="82"/>
                  </a:lnTo>
                  <a:lnTo>
                    <a:pt x="7" y="99"/>
                  </a:lnTo>
                  <a:lnTo>
                    <a:pt x="7" y="104"/>
                  </a:lnTo>
                  <a:lnTo>
                    <a:pt x="7" y="99"/>
                  </a:lnTo>
                  <a:lnTo>
                    <a:pt x="9" y="99"/>
                  </a:lnTo>
                  <a:lnTo>
                    <a:pt x="9" y="51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19"/>
                  </a:lnTo>
                  <a:lnTo>
                    <a:pt x="14" y="34"/>
                  </a:lnTo>
                  <a:lnTo>
                    <a:pt x="17" y="36"/>
                  </a:lnTo>
                  <a:lnTo>
                    <a:pt x="17" y="51"/>
                  </a:lnTo>
                  <a:lnTo>
                    <a:pt x="19" y="58"/>
                  </a:lnTo>
                  <a:lnTo>
                    <a:pt x="19" y="87"/>
                  </a:lnTo>
                  <a:lnTo>
                    <a:pt x="21" y="92"/>
                  </a:lnTo>
                  <a:lnTo>
                    <a:pt x="21" y="75"/>
                  </a:lnTo>
                  <a:lnTo>
                    <a:pt x="24" y="63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29"/>
                  </a:lnTo>
                  <a:lnTo>
                    <a:pt x="29" y="24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24"/>
                  </a:lnTo>
                  <a:lnTo>
                    <a:pt x="33" y="29"/>
                  </a:lnTo>
                  <a:lnTo>
                    <a:pt x="33" y="53"/>
                  </a:lnTo>
                  <a:lnTo>
                    <a:pt x="36" y="53"/>
                  </a:lnTo>
                  <a:lnTo>
                    <a:pt x="36" y="58"/>
                  </a:lnTo>
                  <a:lnTo>
                    <a:pt x="36" y="53"/>
                  </a:lnTo>
                  <a:lnTo>
                    <a:pt x="38" y="51"/>
                  </a:lnTo>
                  <a:lnTo>
                    <a:pt x="38" y="46"/>
                  </a:lnTo>
                  <a:lnTo>
                    <a:pt x="38" y="58"/>
                  </a:lnTo>
                  <a:lnTo>
                    <a:pt x="41" y="70"/>
                  </a:lnTo>
                  <a:lnTo>
                    <a:pt x="41" y="97"/>
                  </a:lnTo>
                  <a:lnTo>
                    <a:pt x="43" y="113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5" y="92"/>
                  </a:lnTo>
                  <a:lnTo>
                    <a:pt x="45" y="97"/>
                  </a:lnTo>
                  <a:lnTo>
                    <a:pt x="48" y="116"/>
                  </a:lnTo>
                  <a:lnTo>
                    <a:pt x="48" y="121"/>
                  </a:lnTo>
                  <a:lnTo>
                    <a:pt x="48" y="80"/>
                  </a:lnTo>
                  <a:lnTo>
                    <a:pt x="50" y="63"/>
                  </a:lnTo>
                  <a:lnTo>
                    <a:pt x="50" y="29"/>
                  </a:lnTo>
                  <a:lnTo>
                    <a:pt x="53" y="29"/>
                  </a:lnTo>
                  <a:lnTo>
                    <a:pt x="53" y="58"/>
                  </a:lnTo>
                  <a:lnTo>
                    <a:pt x="55" y="63"/>
                  </a:lnTo>
                  <a:lnTo>
                    <a:pt x="55" y="68"/>
                  </a:lnTo>
                  <a:lnTo>
                    <a:pt x="55" y="63"/>
                  </a:lnTo>
                  <a:lnTo>
                    <a:pt x="58" y="53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60" y="41"/>
                  </a:lnTo>
                  <a:lnTo>
                    <a:pt x="62" y="36"/>
                  </a:lnTo>
                  <a:lnTo>
                    <a:pt x="62" y="19"/>
                  </a:lnTo>
                  <a:lnTo>
                    <a:pt x="65" y="12"/>
                  </a:lnTo>
                  <a:lnTo>
                    <a:pt x="65" y="0"/>
                  </a:lnTo>
                  <a:lnTo>
                    <a:pt x="67" y="2"/>
                  </a:lnTo>
                  <a:lnTo>
                    <a:pt x="67" y="17"/>
                  </a:lnTo>
                  <a:lnTo>
                    <a:pt x="70" y="19"/>
                  </a:lnTo>
                  <a:lnTo>
                    <a:pt x="72" y="24"/>
                  </a:lnTo>
                  <a:lnTo>
                    <a:pt x="72" y="46"/>
                  </a:lnTo>
                  <a:lnTo>
                    <a:pt x="74" y="51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77" y="46"/>
                  </a:lnTo>
                  <a:lnTo>
                    <a:pt x="77" y="41"/>
                  </a:lnTo>
                  <a:lnTo>
                    <a:pt x="79" y="41"/>
                  </a:lnTo>
                  <a:lnTo>
                    <a:pt x="79" y="58"/>
                  </a:lnTo>
                  <a:lnTo>
                    <a:pt x="82" y="70"/>
                  </a:lnTo>
                  <a:lnTo>
                    <a:pt x="82" y="126"/>
                  </a:lnTo>
                  <a:lnTo>
                    <a:pt x="84" y="133"/>
                  </a:lnTo>
                  <a:lnTo>
                    <a:pt x="84" y="51"/>
                  </a:lnTo>
                  <a:lnTo>
                    <a:pt x="87" y="80"/>
                  </a:lnTo>
                  <a:lnTo>
                    <a:pt x="87" y="104"/>
                  </a:lnTo>
                  <a:lnTo>
                    <a:pt x="87" y="97"/>
                  </a:lnTo>
                  <a:lnTo>
                    <a:pt x="89" y="82"/>
                  </a:lnTo>
                  <a:lnTo>
                    <a:pt x="89" y="12"/>
                  </a:lnTo>
                  <a:lnTo>
                    <a:pt x="91" y="29"/>
                  </a:lnTo>
                  <a:lnTo>
                    <a:pt x="91" y="92"/>
                  </a:lnTo>
                  <a:lnTo>
                    <a:pt x="94" y="142"/>
                  </a:lnTo>
                  <a:lnTo>
                    <a:pt x="94" y="188"/>
                  </a:lnTo>
                  <a:lnTo>
                    <a:pt x="94" y="138"/>
                  </a:lnTo>
                  <a:lnTo>
                    <a:pt x="96" y="97"/>
                  </a:lnTo>
                  <a:lnTo>
                    <a:pt x="96" y="41"/>
                  </a:lnTo>
                  <a:lnTo>
                    <a:pt x="99" y="36"/>
                  </a:lnTo>
                  <a:lnTo>
                    <a:pt x="99" y="34"/>
                  </a:lnTo>
                  <a:lnTo>
                    <a:pt x="101" y="36"/>
                  </a:lnTo>
                  <a:lnTo>
                    <a:pt x="101" y="46"/>
                  </a:lnTo>
                  <a:lnTo>
                    <a:pt x="101" y="41"/>
                  </a:lnTo>
                  <a:lnTo>
                    <a:pt x="103" y="29"/>
                  </a:lnTo>
                  <a:lnTo>
                    <a:pt x="103" y="7"/>
                  </a:lnTo>
                  <a:lnTo>
                    <a:pt x="106" y="7"/>
                  </a:lnTo>
                  <a:lnTo>
                    <a:pt x="106" y="24"/>
                  </a:lnTo>
                  <a:lnTo>
                    <a:pt x="108" y="24"/>
                  </a:lnTo>
                  <a:lnTo>
                    <a:pt x="108" y="19"/>
                  </a:lnTo>
                  <a:lnTo>
                    <a:pt x="108" y="29"/>
                  </a:lnTo>
                  <a:lnTo>
                    <a:pt x="111" y="36"/>
                  </a:lnTo>
                  <a:lnTo>
                    <a:pt x="111" y="58"/>
                  </a:lnTo>
                  <a:lnTo>
                    <a:pt x="111" y="53"/>
                  </a:lnTo>
                  <a:lnTo>
                    <a:pt x="113" y="53"/>
                  </a:lnTo>
                  <a:lnTo>
                    <a:pt x="113" y="29"/>
                  </a:lnTo>
                  <a:lnTo>
                    <a:pt x="116" y="24"/>
                  </a:lnTo>
                  <a:lnTo>
                    <a:pt x="116" y="58"/>
                  </a:lnTo>
                  <a:lnTo>
                    <a:pt x="118" y="92"/>
                  </a:lnTo>
                  <a:lnTo>
                    <a:pt x="118" y="188"/>
                  </a:lnTo>
                  <a:lnTo>
                    <a:pt x="118" y="176"/>
                  </a:lnTo>
                  <a:lnTo>
                    <a:pt x="120" y="113"/>
                  </a:lnTo>
                  <a:lnTo>
                    <a:pt x="120" y="0"/>
                  </a:lnTo>
                  <a:lnTo>
                    <a:pt x="123" y="19"/>
                  </a:lnTo>
                  <a:lnTo>
                    <a:pt x="123" y="176"/>
                  </a:lnTo>
                  <a:lnTo>
                    <a:pt x="125" y="188"/>
                  </a:lnTo>
                  <a:lnTo>
                    <a:pt x="125" y="109"/>
                  </a:lnTo>
                  <a:lnTo>
                    <a:pt x="128" y="87"/>
                  </a:lnTo>
                  <a:lnTo>
                    <a:pt x="128" y="41"/>
                  </a:lnTo>
                  <a:lnTo>
                    <a:pt x="130" y="29"/>
                  </a:lnTo>
                  <a:lnTo>
                    <a:pt x="130" y="24"/>
                  </a:lnTo>
                  <a:lnTo>
                    <a:pt x="130" y="34"/>
                  </a:lnTo>
                  <a:lnTo>
                    <a:pt x="132" y="36"/>
                  </a:lnTo>
                  <a:lnTo>
                    <a:pt x="132" y="29"/>
                  </a:lnTo>
                  <a:lnTo>
                    <a:pt x="135" y="19"/>
                  </a:lnTo>
                  <a:lnTo>
                    <a:pt x="135" y="2"/>
                  </a:lnTo>
                  <a:lnTo>
                    <a:pt x="137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2266900" y="3447787"/>
              <a:ext cx="136521" cy="264675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5" y="133"/>
                </a:cxn>
                <a:cxn ang="0">
                  <a:pos x="10" y="164"/>
                </a:cxn>
                <a:cxn ang="0">
                  <a:pos x="12" y="213"/>
                </a:cxn>
                <a:cxn ang="0">
                  <a:pos x="15" y="230"/>
                </a:cxn>
                <a:cxn ang="0">
                  <a:pos x="17" y="46"/>
                </a:cxn>
                <a:cxn ang="0">
                  <a:pos x="22" y="102"/>
                </a:cxn>
                <a:cxn ang="0">
                  <a:pos x="24" y="58"/>
                </a:cxn>
                <a:cxn ang="0">
                  <a:pos x="29" y="34"/>
                </a:cxn>
                <a:cxn ang="0">
                  <a:pos x="32" y="85"/>
                </a:cxn>
                <a:cxn ang="0">
                  <a:pos x="34" y="58"/>
                </a:cxn>
                <a:cxn ang="0">
                  <a:pos x="36" y="104"/>
                </a:cxn>
                <a:cxn ang="0">
                  <a:pos x="39" y="104"/>
                </a:cxn>
                <a:cxn ang="0">
                  <a:pos x="41" y="119"/>
                </a:cxn>
                <a:cxn ang="0">
                  <a:pos x="44" y="160"/>
                </a:cxn>
                <a:cxn ang="0">
                  <a:pos x="49" y="227"/>
                </a:cxn>
                <a:cxn ang="0">
                  <a:pos x="51" y="87"/>
                </a:cxn>
                <a:cxn ang="0">
                  <a:pos x="53" y="104"/>
                </a:cxn>
                <a:cxn ang="0">
                  <a:pos x="58" y="213"/>
                </a:cxn>
                <a:cxn ang="0">
                  <a:pos x="61" y="51"/>
                </a:cxn>
                <a:cxn ang="0">
                  <a:pos x="65" y="70"/>
                </a:cxn>
                <a:cxn ang="0">
                  <a:pos x="68" y="53"/>
                </a:cxn>
                <a:cxn ang="0">
                  <a:pos x="70" y="29"/>
                </a:cxn>
                <a:cxn ang="0">
                  <a:pos x="75" y="87"/>
                </a:cxn>
                <a:cxn ang="0">
                  <a:pos x="78" y="160"/>
                </a:cxn>
                <a:cxn ang="0">
                  <a:pos x="82" y="189"/>
                </a:cxn>
                <a:cxn ang="0">
                  <a:pos x="85" y="205"/>
                </a:cxn>
                <a:cxn ang="0">
                  <a:pos x="87" y="70"/>
                </a:cxn>
                <a:cxn ang="0">
                  <a:pos x="90" y="87"/>
                </a:cxn>
                <a:cxn ang="0">
                  <a:pos x="92" y="164"/>
                </a:cxn>
                <a:cxn ang="0">
                  <a:pos x="97" y="70"/>
                </a:cxn>
                <a:cxn ang="0">
                  <a:pos x="99" y="58"/>
                </a:cxn>
                <a:cxn ang="0">
                  <a:pos x="104" y="46"/>
                </a:cxn>
                <a:cxn ang="0">
                  <a:pos x="106" y="87"/>
                </a:cxn>
                <a:cxn ang="0">
                  <a:pos x="109" y="109"/>
                </a:cxn>
                <a:cxn ang="0">
                  <a:pos x="114" y="150"/>
                </a:cxn>
                <a:cxn ang="0">
                  <a:pos x="116" y="189"/>
                </a:cxn>
                <a:cxn ang="0">
                  <a:pos x="119" y="177"/>
                </a:cxn>
                <a:cxn ang="0">
                  <a:pos x="121" y="87"/>
                </a:cxn>
                <a:cxn ang="0">
                  <a:pos x="126" y="184"/>
                </a:cxn>
                <a:cxn ang="0">
                  <a:pos x="128" y="58"/>
                </a:cxn>
                <a:cxn ang="0">
                  <a:pos x="131" y="34"/>
                </a:cxn>
              </a:cxnLst>
              <a:rect l="0" t="0" r="r" b="b"/>
              <a:pathLst>
                <a:path w="133" h="230">
                  <a:moveTo>
                    <a:pt x="0" y="51"/>
                  </a:moveTo>
                  <a:lnTo>
                    <a:pt x="0" y="46"/>
                  </a:lnTo>
                  <a:lnTo>
                    <a:pt x="3" y="51"/>
                  </a:lnTo>
                  <a:lnTo>
                    <a:pt x="3" y="75"/>
                  </a:lnTo>
                  <a:lnTo>
                    <a:pt x="5" y="87"/>
                  </a:lnTo>
                  <a:lnTo>
                    <a:pt x="5" y="133"/>
                  </a:lnTo>
                  <a:lnTo>
                    <a:pt x="7" y="150"/>
                  </a:lnTo>
                  <a:lnTo>
                    <a:pt x="7" y="164"/>
                  </a:lnTo>
                  <a:lnTo>
                    <a:pt x="10" y="164"/>
                  </a:lnTo>
                  <a:lnTo>
                    <a:pt x="10" y="181"/>
                  </a:lnTo>
                  <a:lnTo>
                    <a:pt x="12" y="196"/>
                  </a:lnTo>
                  <a:lnTo>
                    <a:pt x="12" y="213"/>
                  </a:lnTo>
                  <a:lnTo>
                    <a:pt x="12" y="201"/>
                  </a:lnTo>
                  <a:lnTo>
                    <a:pt x="15" y="227"/>
                  </a:lnTo>
                  <a:lnTo>
                    <a:pt x="15" y="230"/>
                  </a:lnTo>
                  <a:lnTo>
                    <a:pt x="15" y="155"/>
                  </a:lnTo>
                  <a:lnTo>
                    <a:pt x="17" y="114"/>
                  </a:lnTo>
                  <a:lnTo>
                    <a:pt x="17" y="46"/>
                  </a:lnTo>
                  <a:lnTo>
                    <a:pt x="20" y="41"/>
                  </a:lnTo>
                  <a:lnTo>
                    <a:pt x="20" y="85"/>
                  </a:lnTo>
                  <a:lnTo>
                    <a:pt x="22" y="102"/>
                  </a:lnTo>
                  <a:lnTo>
                    <a:pt x="22" y="148"/>
                  </a:lnTo>
                  <a:lnTo>
                    <a:pt x="24" y="133"/>
                  </a:lnTo>
                  <a:lnTo>
                    <a:pt x="24" y="58"/>
                  </a:lnTo>
                  <a:lnTo>
                    <a:pt x="27" y="46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29" y="70"/>
                  </a:lnTo>
                  <a:lnTo>
                    <a:pt x="32" y="80"/>
                  </a:lnTo>
                  <a:lnTo>
                    <a:pt x="32" y="85"/>
                  </a:lnTo>
                  <a:lnTo>
                    <a:pt x="32" y="75"/>
                  </a:lnTo>
                  <a:lnTo>
                    <a:pt x="34" y="68"/>
                  </a:lnTo>
                  <a:lnTo>
                    <a:pt x="34" y="58"/>
                  </a:lnTo>
                  <a:lnTo>
                    <a:pt x="34" y="63"/>
                  </a:lnTo>
                  <a:lnTo>
                    <a:pt x="36" y="68"/>
                  </a:lnTo>
                  <a:lnTo>
                    <a:pt x="36" y="104"/>
                  </a:lnTo>
                  <a:lnTo>
                    <a:pt x="39" y="109"/>
                  </a:lnTo>
                  <a:lnTo>
                    <a:pt x="39" y="126"/>
                  </a:lnTo>
                  <a:lnTo>
                    <a:pt x="39" y="104"/>
                  </a:lnTo>
                  <a:lnTo>
                    <a:pt x="41" y="109"/>
                  </a:lnTo>
                  <a:lnTo>
                    <a:pt x="41" y="121"/>
                  </a:lnTo>
                  <a:lnTo>
                    <a:pt x="41" y="119"/>
                  </a:lnTo>
                  <a:lnTo>
                    <a:pt x="44" y="119"/>
                  </a:lnTo>
                  <a:lnTo>
                    <a:pt x="44" y="114"/>
                  </a:lnTo>
                  <a:lnTo>
                    <a:pt x="44" y="160"/>
                  </a:lnTo>
                  <a:lnTo>
                    <a:pt x="46" y="181"/>
                  </a:lnTo>
                  <a:lnTo>
                    <a:pt x="46" y="201"/>
                  </a:lnTo>
                  <a:lnTo>
                    <a:pt x="49" y="227"/>
                  </a:lnTo>
                  <a:lnTo>
                    <a:pt x="49" y="177"/>
                  </a:lnTo>
                  <a:lnTo>
                    <a:pt x="51" y="167"/>
                  </a:lnTo>
                  <a:lnTo>
                    <a:pt x="51" y="87"/>
                  </a:lnTo>
                  <a:lnTo>
                    <a:pt x="53" y="51"/>
                  </a:lnTo>
                  <a:lnTo>
                    <a:pt x="53" y="34"/>
                  </a:lnTo>
                  <a:lnTo>
                    <a:pt x="53" y="104"/>
                  </a:lnTo>
                  <a:lnTo>
                    <a:pt x="56" y="148"/>
                  </a:lnTo>
                  <a:lnTo>
                    <a:pt x="56" y="218"/>
                  </a:lnTo>
                  <a:lnTo>
                    <a:pt x="58" y="213"/>
                  </a:lnTo>
                  <a:lnTo>
                    <a:pt x="58" y="121"/>
                  </a:lnTo>
                  <a:lnTo>
                    <a:pt x="61" y="92"/>
                  </a:lnTo>
                  <a:lnTo>
                    <a:pt x="61" y="51"/>
                  </a:lnTo>
                  <a:lnTo>
                    <a:pt x="63" y="41"/>
                  </a:lnTo>
                  <a:lnTo>
                    <a:pt x="63" y="63"/>
                  </a:lnTo>
                  <a:lnTo>
                    <a:pt x="65" y="70"/>
                  </a:lnTo>
                  <a:lnTo>
                    <a:pt x="65" y="75"/>
                  </a:lnTo>
                  <a:lnTo>
                    <a:pt x="65" y="63"/>
                  </a:lnTo>
                  <a:lnTo>
                    <a:pt x="68" y="53"/>
                  </a:lnTo>
                  <a:lnTo>
                    <a:pt x="68" y="39"/>
                  </a:lnTo>
                  <a:lnTo>
                    <a:pt x="70" y="34"/>
                  </a:lnTo>
                  <a:lnTo>
                    <a:pt x="70" y="29"/>
                  </a:lnTo>
                  <a:lnTo>
                    <a:pt x="73" y="34"/>
                  </a:lnTo>
                  <a:lnTo>
                    <a:pt x="73" y="63"/>
                  </a:lnTo>
                  <a:lnTo>
                    <a:pt x="75" y="87"/>
                  </a:lnTo>
                  <a:lnTo>
                    <a:pt x="75" y="143"/>
                  </a:lnTo>
                  <a:lnTo>
                    <a:pt x="78" y="155"/>
                  </a:lnTo>
                  <a:lnTo>
                    <a:pt x="78" y="160"/>
                  </a:lnTo>
                  <a:lnTo>
                    <a:pt x="80" y="160"/>
                  </a:lnTo>
                  <a:lnTo>
                    <a:pt x="80" y="177"/>
                  </a:lnTo>
                  <a:lnTo>
                    <a:pt x="82" y="189"/>
                  </a:lnTo>
                  <a:lnTo>
                    <a:pt x="82" y="222"/>
                  </a:lnTo>
                  <a:lnTo>
                    <a:pt x="82" y="205"/>
                  </a:lnTo>
                  <a:lnTo>
                    <a:pt x="85" y="205"/>
                  </a:lnTo>
                  <a:lnTo>
                    <a:pt x="85" y="213"/>
                  </a:lnTo>
                  <a:lnTo>
                    <a:pt x="85" y="133"/>
                  </a:lnTo>
                  <a:lnTo>
                    <a:pt x="87" y="70"/>
                  </a:lnTo>
                  <a:lnTo>
                    <a:pt x="87" y="0"/>
                  </a:lnTo>
                  <a:lnTo>
                    <a:pt x="87" y="34"/>
                  </a:lnTo>
                  <a:lnTo>
                    <a:pt x="90" y="87"/>
                  </a:lnTo>
                  <a:lnTo>
                    <a:pt x="90" y="210"/>
                  </a:lnTo>
                  <a:lnTo>
                    <a:pt x="92" y="210"/>
                  </a:lnTo>
                  <a:lnTo>
                    <a:pt x="92" y="164"/>
                  </a:lnTo>
                  <a:lnTo>
                    <a:pt x="94" y="131"/>
                  </a:lnTo>
                  <a:lnTo>
                    <a:pt x="94" y="80"/>
                  </a:lnTo>
                  <a:lnTo>
                    <a:pt x="97" y="70"/>
                  </a:lnTo>
                  <a:lnTo>
                    <a:pt x="97" y="39"/>
                  </a:lnTo>
                  <a:lnTo>
                    <a:pt x="99" y="46"/>
                  </a:lnTo>
                  <a:lnTo>
                    <a:pt x="99" y="58"/>
                  </a:lnTo>
                  <a:lnTo>
                    <a:pt x="102" y="53"/>
                  </a:lnTo>
                  <a:lnTo>
                    <a:pt x="102" y="41"/>
                  </a:lnTo>
                  <a:lnTo>
                    <a:pt x="104" y="46"/>
                  </a:lnTo>
                  <a:lnTo>
                    <a:pt x="104" y="63"/>
                  </a:lnTo>
                  <a:lnTo>
                    <a:pt x="106" y="75"/>
                  </a:lnTo>
                  <a:lnTo>
                    <a:pt x="106" y="87"/>
                  </a:lnTo>
                  <a:lnTo>
                    <a:pt x="106" y="85"/>
                  </a:lnTo>
                  <a:lnTo>
                    <a:pt x="109" y="87"/>
                  </a:lnTo>
                  <a:lnTo>
                    <a:pt x="109" y="109"/>
                  </a:lnTo>
                  <a:lnTo>
                    <a:pt x="111" y="114"/>
                  </a:lnTo>
                  <a:lnTo>
                    <a:pt x="111" y="133"/>
                  </a:lnTo>
                  <a:lnTo>
                    <a:pt x="114" y="150"/>
                  </a:lnTo>
                  <a:lnTo>
                    <a:pt x="114" y="196"/>
                  </a:lnTo>
                  <a:lnTo>
                    <a:pt x="114" y="189"/>
                  </a:lnTo>
                  <a:lnTo>
                    <a:pt x="116" y="189"/>
                  </a:lnTo>
                  <a:lnTo>
                    <a:pt x="116" y="218"/>
                  </a:lnTo>
                  <a:lnTo>
                    <a:pt x="116" y="189"/>
                  </a:lnTo>
                  <a:lnTo>
                    <a:pt x="119" y="177"/>
                  </a:lnTo>
                  <a:lnTo>
                    <a:pt x="119" y="138"/>
                  </a:lnTo>
                  <a:lnTo>
                    <a:pt x="121" y="121"/>
                  </a:lnTo>
                  <a:lnTo>
                    <a:pt x="121" y="87"/>
                  </a:lnTo>
                  <a:lnTo>
                    <a:pt x="123" y="80"/>
                  </a:lnTo>
                  <a:lnTo>
                    <a:pt x="123" y="160"/>
                  </a:lnTo>
                  <a:lnTo>
                    <a:pt x="126" y="184"/>
                  </a:lnTo>
                  <a:lnTo>
                    <a:pt x="126" y="155"/>
                  </a:lnTo>
                  <a:lnTo>
                    <a:pt x="128" y="131"/>
                  </a:lnTo>
                  <a:lnTo>
                    <a:pt x="128" y="58"/>
                  </a:lnTo>
                  <a:lnTo>
                    <a:pt x="131" y="39"/>
                  </a:lnTo>
                  <a:lnTo>
                    <a:pt x="131" y="24"/>
                  </a:lnTo>
                  <a:lnTo>
                    <a:pt x="131" y="34"/>
                  </a:lnTo>
                  <a:lnTo>
                    <a:pt x="133" y="46"/>
                  </a:lnTo>
                  <a:lnTo>
                    <a:pt x="133" y="8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2403421" y="3467349"/>
              <a:ext cx="133441" cy="235905"/>
            </a:xfrm>
            <a:custGeom>
              <a:avLst/>
              <a:gdLst/>
              <a:ahLst/>
              <a:cxnLst>
                <a:cxn ang="0">
                  <a:pos x="2" y="53"/>
                </a:cxn>
                <a:cxn ang="0">
                  <a:pos x="7" y="34"/>
                </a:cxn>
                <a:cxn ang="0">
                  <a:pos x="10" y="114"/>
                </a:cxn>
                <a:cxn ang="0">
                  <a:pos x="12" y="114"/>
                </a:cxn>
                <a:cxn ang="0">
                  <a:pos x="15" y="150"/>
                </a:cxn>
                <a:cxn ang="0">
                  <a:pos x="17" y="155"/>
                </a:cxn>
                <a:cxn ang="0">
                  <a:pos x="22" y="184"/>
                </a:cxn>
                <a:cxn ang="0">
                  <a:pos x="24" y="116"/>
                </a:cxn>
                <a:cxn ang="0">
                  <a:pos x="27" y="176"/>
                </a:cxn>
                <a:cxn ang="0">
                  <a:pos x="31" y="63"/>
                </a:cxn>
                <a:cxn ang="0">
                  <a:pos x="34" y="41"/>
                </a:cxn>
                <a:cxn ang="0">
                  <a:pos x="39" y="24"/>
                </a:cxn>
                <a:cxn ang="0">
                  <a:pos x="41" y="36"/>
                </a:cxn>
                <a:cxn ang="0">
                  <a:pos x="44" y="102"/>
                </a:cxn>
                <a:cxn ang="0">
                  <a:pos x="46" y="104"/>
                </a:cxn>
                <a:cxn ang="0">
                  <a:pos x="48" y="121"/>
                </a:cxn>
                <a:cxn ang="0">
                  <a:pos x="53" y="179"/>
                </a:cxn>
                <a:cxn ang="0">
                  <a:pos x="56" y="155"/>
                </a:cxn>
                <a:cxn ang="0">
                  <a:pos x="58" y="70"/>
                </a:cxn>
                <a:cxn ang="0">
                  <a:pos x="63" y="176"/>
                </a:cxn>
                <a:cxn ang="0">
                  <a:pos x="65" y="29"/>
                </a:cxn>
                <a:cxn ang="0">
                  <a:pos x="70" y="68"/>
                </a:cxn>
                <a:cxn ang="0">
                  <a:pos x="72" y="51"/>
                </a:cxn>
                <a:cxn ang="0">
                  <a:pos x="75" y="41"/>
                </a:cxn>
                <a:cxn ang="0">
                  <a:pos x="80" y="102"/>
                </a:cxn>
                <a:cxn ang="0">
                  <a:pos x="82" y="104"/>
                </a:cxn>
                <a:cxn ang="0">
                  <a:pos x="85" y="104"/>
                </a:cxn>
                <a:cxn ang="0">
                  <a:pos x="87" y="155"/>
                </a:cxn>
                <a:cxn ang="0">
                  <a:pos x="89" y="116"/>
                </a:cxn>
                <a:cxn ang="0">
                  <a:pos x="92" y="121"/>
                </a:cxn>
                <a:cxn ang="0">
                  <a:pos x="94" y="17"/>
                </a:cxn>
                <a:cxn ang="0">
                  <a:pos x="99" y="147"/>
                </a:cxn>
                <a:cxn ang="0">
                  <a:pos x="101" y="109"/>
                </a:cxn>
                <a:cxn ang="0">
                  <a:pos x="104" y="29"/>
                </a:cxn>
                <a:cxn ang="0">
                  <a:pos x="106" y="70"/>
                </a:cxn>
                <a:cxn ang="0">
                  <a:pos x="111" y="63"/>
                </a:cxn>
                <a:cxn ang="0">
                  <a:pos x="114" y="68"/>
                </a:cxn>
                <a:cxn ang="0">
                  <a:pos x="116" y="87"/>
                </a:cxn>
                <a:cxn ang="0">
                  <a:pos x="121" y="97"/>
                </a:cxn>
                <a:cxn ang="0">
                  <a:pos x="123" y="205"/>
                </a:cxn>
                <a:cxn ang="0">
                  <a:pos x="126" y="46"/>
                </a:cxn>
                <a:cxn ang="0">
                  <a:pos x="128" y="193"/>
                </a:cxn>
              </a:cxnLst>
              <a:rect l="0" t="0" r="r" b="b"/>
              <a:pathLst>
                <a:path w="130" h="205">
                  <a:moveTo>
                    <a:pt x="0" y="70"/>
                  </a:moveTo>
                  <a:lnTo>
                    <a:pt x="2" y="68"/>
                  </a:lnTo>
                  <a:lnTo>
                    <a:pt x="2" y="53"/>
                  </a:lnTo>
                  <a:lnTo>
                    <a:pt x="5" y="4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7" y="53"/>
                  </a:lnTo>
                  <a:lnTo>
                    <a:pt x="10" y="70"/>
                  </a:lnTo>
                  <a:lnTo>
                    <a:pt x="10" y="114"/>
                  </a:lnTo>
                  <a:lnTo>
                    <a:pt x="10" y="109"/>
                  </a:lnTo>
                  <a:lnTo>
                    <a:pt x="12" y="116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5" y="121"/>
                  </a:lnTo>
                  <a:lnTo>
                    <a:pt x="15" y="150"/>
                  </a:lnTo>
                  <a:lnTo>
                    <a:pt x="17" y="155"/>
                  </a:lnTo>
                  <a:lnTo>
                    <a:pt x="17" y="160"/>
                  </a:lnTo>
                  <a:lnTo>
                    <a:pt x="17" y="155"/>
                  </a:lnTo>
                  <a:lnTo>
                    <a:pt x="19" y="150"/>
                  </a:lnTo>
                  <a:lnTo>
                    <a:pt x="19" y="172"/>
                  </a:lnTo>
                  <a:lnTo>
                    <a:pt x="22" y="184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4" y="116"/>
                  </a:lnTo>
                  <a:lnTo>
                    <a:pt x="27" y="155"/>
                  </a:lnTo>
                  <a:lnTo>
                    <a:pt x="27" y="196"/>
                  </a:lnTo>
                  <a:lnTo>
                    <a:pt x="27" y="176"/>
                  </a:lnTo>
                  <a:lnTo>
                    <a:pt x="29" y="150"/>
                  </a:lnTo>
                  <a:lnTo>
                    <a:pt x="29" y="70"/>
                  </a:lnTo>
                  <a:lnTo>
                    <a:pt x="31" y="63"/>
                  </a:lnTo>
                  <a:lnTo>
                    <a:pt x="31" y="24"/>
                  </a:lnTo>
                  <a:lnTo>
                    <a:pt x="34" y="17"/>
                  </a:lnTo>
                  <a:lnTo>
                    <a:pt x="34" y="41"/>
                  </a:lnTo>
                  <a:lnTo>
                    <a:pt x="36" y="46"/>
                  </a:lnTo>
                  <a:lnTo>
                    <a:pt x="36" y="29"/>
                  </a:lnTo>
                  <a:lnTo>
                    <a:pt x="39" y="24"/>
                  </a:lnTo>
                  <a:lnTo>
                    <a:pt x="39" y="22"/>
                  </a:lnTo>
                  <a:lnTo>
                    <a:pt x="39" y="29"/>
                  </a:lnTo>
                  <a:lnTo>
                    <a:pt x="41" y="36"/>
                  </a:lnTo>
                  <a:lnTo>
                    <a:pt x="41" y="51"/>
                  </a:lnTo>
                  <a:lnTo>
                    <a:pt x="44" y="53"/>
                  </a:lnTo>
                  <a:lnTo>
                    <a:pt x="44" y="102"/>
                  </a:lnTo>
                  <a:lnTo>
                    <a:pt x="46" y="104"/>
                  </a:lnTo>
                  <a:lnTo>
                    <a:pt x="46" y="114"/>
                  </a:lnTo>
                  <a:lnTo>
                    <a:pt x="46" y="104"/>
                  </a:lnTo>
                  <a:lnTo>
                    <a:pt x="48" y="97"/>
                  </a:lnTo>
                  <a:lnTo>
                    <a:pt x="48" y="92"/>
                  </a:lnTo>
                  <a:lnTo>
                    <a:pt x="48" y="121"/>
                  </a:lnTo>
                  <a:lnTo>
                    <a:pt x="51" y="143"/>
                  </a:lnTo>
                  <a:lnTo>
                    <a:pt x="51" y="160"/>
                  </a:lnTo>
                  <a:lnTo>
                    <a:pt x="53" y="179"/>
                  </a:lnTo>
                  <a:lnTo>
                    <a:pt x="53" y="167"/>
                  </a:lnTo>
                  <a:lnTo>
                    <a:pt x="53" y="172"/>
                  </a:lnTo>
                  <a:lnTo>
                    <a:pt x="56" y="155"/>
                  </a:lnTo>
                  <a:lnTo>
                    <a:pt x="56" y="41"/>
                  </a:lnTo>
                  <a:lnTo>
                    <a:pt x="58" y="12"/>
                  </a:lnTo>
                  <a:lnTo>
                    <a:pt x="58" y="70"/>
                  </a:lnTo>
                  <a:lnTo>
                    <a:pt x="60" y="97"/>
                  </a:lnTo>
                  <a:lnTo>
                    <a:pt x="60" y="184"/>
                  </a:lnTo>
                  <a:lnTo>
                    <a:pt x="63" y="176"/>
                  </a:lnTo>
                  <a:lnTo>
                    <a:pt x="63" y="85"/>
                  </a:lnTo>
                  <a:lnTo>
                    <a:pt x="65" y="63"/>
                  </a:lnTo>
                  <a:lnTo>
                    <a:pt x="65" y="29"/>
                  </a:lnTo>
                  <a:lnTo>
                    <a:pt x="68" y="24"/>
                  </a:lnTo>
                  <a:lnTo>
                    <a:pt x="68" y="51"/>
                  </a:lnTo>
                  <a:lnTo>
                    <a:pt x="70" y="68"/>
                  </a:lnTo>
                  <a:lnTo>
                    <a:pt x="70" y="80"/>
                  </a:lnTo>
                  <a:lnTo>
                    <a:pt x="70" y="63"/>
                  </a:lnTo>
                  <a:lnTo>
                    <a:pt x="72" y="51"/>
                  </a:lnTo>
                  <a:lnTo>
                    <a:pt x="72" y="29"/>
                  </a:lnTo>
                  <a:lnTo>
                    <a:pt x="75" y="34"/>
                  </a:lnTo>
                  <a:lnTo>
                    <a:pt x="75" y="41"/>
                  </a:lnTo>
                  <a:lnTo>
                    <a:pt x="77" y="41"/>
                  </a:lnTo>
                  <a:lnTo>
                    <a:pt x="77" y="75"/>
                  </a:lnTo>
                  <a:lnTo>
                    <a:pt x="80" y="102"/>
                  </a:lnTo>
                  <a:lnTo>
                    <a:pt x="80" y="126"/>
                  </a:lnTo>
                  <a:lnTo>
                    <a:pt x="80" y="121"/>
                  </a:lnTo>
                  <a:lnTo>
                    <a:pt x="82" y="104"/>
                  </a:lnTo>
                  <a:lnTo>
                    <a:pt x="82" y="92"/>
                  </a:lnTo>
                  <a:lnTo>
                    <a:pt x="82" y="97"/>
                  </a:lnTo>
                  <a:lnTo>
                    <a:pt x="85" y="104"/>
                  </a:lnTo>
                  <a:lnTo>
                    <a:pt x="85" y="138"/>
                  </a:lnTo>
                  <a:lnTo>
                    <a:pt x="87" y="143"/>
                  </a:lnTo>
                  <a:lnTo>
                    <a:pt x="87" y="155"/>
                  </a:lnTo>
                  <a:lnTo>
                    <a:pt x="87" y="138"/>
                  </a:lnTo>
                  <a:lnTo>
                    <a:pt x="89" y="138"/>
                  </a:lnTo>
                  <a:lnTo>
                    <a:pt x="89" y="116"/>
                  </a:lnTo>
                  <a:lnTo>
                    <a:pt x="92" y="133"/>
                  </a:lnTo>
                  <a:lnTo>
                    <a:pt x="92" y="176"/>
                  </a:lnTo>
                  <a:lnTo>
                    <a:pt x="92" y="121"/>
                  </a:lnTo>
                  <a:lnTo>
                    <a:pt x="94" y="36"/>
                  </a:lnTo>
                  <a:lnTo>
                    <a:pt x="94" y="0"/>
                  </a:lnTo>
                  <a:lnTo>
                    <a:pt x="94" y="17"/>
                  </a:lnTo>
                  <a:lnTo>
                    <a:pt x="97" y="46"/>
                  </a:lnTo>
                  <a:lnTo>
                    <a:pt x="97" y="143"/>
                  </a:lnTo>
                  <a:lnTo>
                    <a:pt x="99" y="147"/>
                  </a:lnTo>
                  <a:lnTo>
                    <a:pt x="99" y="150"/>
                  </a:lnTo>
                  <a:lnTo>
                    <a:pt x="99" y="133"/>
                  </a:lnTo>
                  <a:lnTo>
                    <a:pt x="101" y="109"/>
                  </a:lnTo>
                  <a:lnTo>
                    <a:pt x="101" y="51"/>
                  </a:lnTo>
                  <a:lnTo>
                    <a:pt x="104" y="41"/>
                  </a:lnTo>
                  <a:lnTo>
                    <a:pt x="104" y="29"/>
                  </a:lnTo>
                  <a:lnTo>
                    <a:pt x="104" y="41"/>
                  </a:lnTo>
                  <a:lnTo>
                    <a:pt x="106" y="53"/>
                  </a:lnTo>
                  <a:lnTo>
                    <a:pt x="106" y="70"/>
                  </a:lnTo>
                  <a:lnTo>
                    <a:pt x="109" y="68"/>
                  </a:lnTo>
                  <a:lnTo>
                    <a:pt x="109" y="58"/>
                  </a:lnTo>
                  <a:lnTo>
                    <a:pt x="111" y="63"/>
                  </a:lnTo>
                  <a:lnTo>
                    <a:pt x="111" y="75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75"/>
                  </a:lnTo>
                  <a:lnTo>
                    <a:pt x="116" y="80"/>
                  </a:lnTo>
                  <a:lnTo>
                    <a:pt x="116" y="87"/>
                  </a:lnTo>
                  <a:lnTo>
                    <a:pt x="118" y="87"/>
                  </a:lnTo>
                  <a:lnTo>
                    <a:pt x="118" y="97"/>
                  </a:lnTo>
                  <a:lnTo>
                    <a:pt x="121" y="97"/>
                  </a:lnTo>
                  <a:lnTo>
                    <a:pt x="121" y="133"/>
                  </a:lnTo>
                  <a:lnTo>
                    <a:pt x="123" y="176"/>
                  </a:lnTo>
                  <a:lnTo>
                    <a:pt x="123" y="205"/>
                  </a:lnTo>
                  <a:lnTo>
                    <a:pt x="123" y="114"/>
                  </a:lnTo>
                  <a:lnTo>
                    <a:pt x="126" y="70"/>
                  </a:lnTo>
                  <a:lnTo>
                    <a:pt x="126" y="46"/>
                  </a:lnTo>
                  <a:lnTo>
                    <a:pt x="126" y="53"/>
                  </a:lnTo>
                  <a:lnTo>
                    <a:pt x="128" y="80"/>
                  </a:lnTo>
                  <a:lnTo>
                    <a:pt x="128" y="193"/>
                  </a:lnTo>
                  <a:lnTo>
                    <a:pt x="130" y="188"/>
                  </a:lnTo>
                  <a:lnTo>
                    <a:pt x="130" y="8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2536864" y="3492668"/>
              <a:ext cx="141653" cy="386656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8" y="58"/>
                </a:cxn>
                <a:cxn ang="0">
                  <a:pos x="10" y="0"/>
                </a:cxn>
                <a:cxn ang="0">
                  <a:pos x="15" y="48"/>
                </a:cxn>
                <a:cxn ang="0">
                  <a:pos x="17" y="99"/>
                </a:cxn>
                <a:cxn ang="0">
                  <a:pos x="20" y="82"/>
                </a:cxn>
                <a:cxn ang="0">
                  <a:pos x="22" y="157"/>
                </a:cxn>
                <a:cxn ang="0">
                  <a:pos x="25" y="125"/>
                </a:cxn>
                <a:cxn ang="0">
                  <a:pos x="27" y="41"/>
                </a:cxn>
                <a:cxn ang="0">
                  <a:pos x="29" y="154"/>
                </a:cxn>
                <a:cxn ang="0">
                  <a:pos x="32" y="48"/>
                </a:cxn>
                <a:cxn ang="0">
                  <a:pos x="34" y="24"/>
                </a:cxn>
                <a:cxn ang="0">
                  <a:pos x="39" y="41"/>
                </a:cxn>
                <a:cxn ang="0">
                  <a:pos x="41" y="41"/>
                </a:cxn>
                <a:cxn ang="0">
                  <a:pos x="44" y="94"/>
                </a:cxn>
                <a:cxn ang="0">
                  <a:pos x="49" y="70"/>
                </a:cxn>
                <a:cxn ang="0">
                  <a:pos x="51" y="99"/>
                </a:cxn>
                <a:cxn ang="0">
                  <a:pos x="54" y="162"/>
                </a:cxn>
                <a:cxn ang="0">
                  <a:pos x="58" y="31"/>
                </a:cxn>
                <a:cxn ang="0">
                  <a:pos x="61" y="133"/>
                </a:cxn>
                <a:cxn ang="0">
                  <a:pos x="66" y="36"/>
                </a:cxn>
                <a:cxn ang="0">
                  <a:pos x="68" y="36"/>
                </a:cxn>
                <a:cxn ang="0">
                  <a:pos x="73" y="24"/>
                </a:cxn>
                <a:cxn ang="0">
                  <a:pos x="78" y="65"/>
                </a:cxn>
                <a:cxn ang="0">
                  <a:pos x="80" y="125"/>
                </a:cxn>
                <a:cxn ang="0">
                  <a:pos x="83" y="145"/>
                </a:cxn>
                <a:cxn ang="0">
                  <a:pos x="87" y="128"/>
                </a:cxn>
                <a:cxn ang="0">
                  <a:pos x="90" y="80"/>
                </a:cxn>
                <a:cxn ang="0">
                  <a:pos x="92" y="63"/>
                </a:cxn>
                <a:cxn ang="0">
                  <a:pos x="95" y="128"/>
                </a:cxn>
                <a:cxn ang="0">
                  <a:pos x="99" y="12"/>
                </a:cxn>
                <a:cxn ang="0">
                  <a:pos x="102" y="58"/>
                </a:cxn>
                <a:cxn ang="0">
                  <a:pos x="107" y="14"/>
                </a:cxn>
                <a:cxn ang="0">
                  <a:pos x="109" y="31"/>
                </a:cxn>
                <a:cxn ang="0">
                  <a:pos x="114" y="63"/>
                </a:cxn>
                <a:cxn ang="0">
                  <a:pos x="116" y="63"/>
                </a:cxn>
                <a:cxn ang="0">
                  <a:pos x="119" y="125"/>
                </a:cxn>
                <a:cxn ang="0">
                  <a:pos x="121" y="121"/>
                </a:cxn>
                <a:cxn ang="0">
                  <a:pos x="126" y="19"/>
                </a:cxn>
                <a:cxn ang="0">
                  <a:pos x="128" y="116"/>
                </a:cxn>
                <a:cxn ang="0">
                  <a:pos x="133" y="63"/>
                </a:cxn>
                <a:cxn ang="0">
                  <a:pos x="136" y="82"/>
                </a:cxn>
              </a:cxnLst>
              <a:rect l="0" t="0" r="r" b="b"/>
              <a:pathLst>
                <a:path w="138" h="336">
                  <a:moveTo>
                    <a:pt x="0" y="63"/>
                  </a:moveTo>
                  <a:lnTo>
                    <a:pt x="3" y="58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53"/>
                  </a:lnTo>
                  <a:lnTo>
                    <a:pt x="8" y="58"/>
                  </a:lnTo>
                  <a:lnTo>
                    <a:pt x="8" y="46"/>
                  </a:lnTo>
                  <a:lnTo>
                    <a:pt x="10" y="31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36"/>
                  </a:lnTo>
                  <a:lnTo>
                    <a:pt x="15" y="48"/>
                  </a:lnTo>
                  <a:lnTo>
                    <a:pt x="15" y="80"/>
                  </a:lnTo>
                  <a:lnTo>
                    <a:pt x="17" y="87"/>
                  </a:lnTo>
                  <a:lnTo>
                    <a:pt x="17" y="99"/>
                  </a:lnTo>
                  <a:lnTo>
                    <a:pt x="17" y="92"/>
                  </a:lnTo>
                  <a:lnTo>
                    <a:pt x="20" y="92"/>
                  </a:lnTo>
                  <a:lnTo>
                    <a:pt x="20" y="82"/>
                  </a:lnTo>
                  <a:lnTo>
                    <a:pt x="20" y="125"/>
                  </a:lnTo>
                  <a:lnTo>
                    <a:pt x="22" y="145"/>
                  </a:lnTo>
                  <a:lnTo>
                    <a:pt x="22" y="157"/>
                  </a:lnTo>
                  <a:lnTo>
                    <a:pt x="22" y="142"/>
                  </a:lnTo>
                  <a:lnTo>
                    <a:pt x="22" y="150"/>
                  </a:lnTo>
                  <a:lnTo>
                    <a:pt x="25" y="125"/>
                  </a:lnTo>
                  <a:lnTo>
                    <a:pt x="25" y="75"/>
                  </a:lnTo>
                  <a:lnTo>
                    <a:pt x="27" y="46"/>
                  </a:lnTo>
                  <a:lnTo>
                    <a:pt x="27" y="41"/>
                  </a:lnTo>
                  <a:lnTo>
                    <a:pt x="27" y="104"/>
                  </a:lnTo>
                  <a:lnTo>
                    <a:pt x="29" y="133"/>
                  </a:lnTo>
                  <a:lnTo>
                    <a:pt x="29" y="154"/>
                  </a:lnTo>
                  <a:lnTo>
                    <a:pt x="29" y="138"/>
                  </a:lnTo>
                  <a:lnTo>
                    <a:pt x="32" y="116"/>
                  </a:lnTo>
                  <a:lnTo>
                    <a:pt x="32" y="48"/>
                  </a:lnTo>
                  <a:lnTo>
                    <a:pt x="34" y="36"/>
                  </a:lnTo>
                  <a:lnTo>
                    <a:pt x="34" y="19"/>
                  </a:lnTo>
                  <a:lnTo>
                    <a:pt x="34" y="24"/>
                  </a:lnTo>
                  <a:lnTo>
                    <a:pt x="37" y="24"/>
                  </a:lnTo>
                  <a:lnTo>
                    <a:pt x="37" y="46"/>
                  </a:lnTo>
                  <a:lnTo>
                    <a:pt x="39" y="41"/>
                  </a:lnTo>
                  <a:lnTo>
                    <a:pt x="39" y="29"/>
                  </a:lnTo>
                  <a:lnTo>
                    <a:pt x="41" y="29"/>
                  </a:lnTo>
                  <a:lnTo>
                    <a:pt x="41" y="41"/>
                  </a:lnTo>
                  <a:lnTo>
                    <a:pt x="44" y="63"/>
                  </a:lnTo>
                  <a:lnTo>
                    <a:pt x="44" y="58"/>
                  </a:lnTo>
                  <a:lnTo>
                    <a:pt x="44" y="94"/>
                  </a:lnTo>
                  <a:lnTo>
                    <a:pt x="46" y="99"/>
                  </a:lnTo>
                  <a:lnTo>
                    <a:pt x="46" y="75"/>
                  </a:lnTo>
                  <a:lnTo>
                    <a:pt x="49" y="70"/>
                  </a:lnTo>
                  <a:lnTo>
                    <a:pt x="49" y="41"/>
                  </a:lnTo>
                  <a:lnTo>
                    <a:pt x="51" y="31"/>
                  </a:lnTo>
                  <a:lnTo>
                    <a:pt x="51" y="99"/>
                  </a:lnTo>
                  <a:lnTo>
                    <a:pt x="54" y="138"/>
                  </a:lnTo>
                  <a:lnTo>
                    <a:pt x="54" y="336"/>
                  </a:lnTo>
                  <a:lnTo>
                    <a:pt x="54" y="162"/>
                  </a:lnTo>
                  <a:lnTo>
                    <a:pt x="56" y="150"/>
                  </a:lnTo>
                  <a:lnTo>
                    <a:pt x="56" y="31"/>
                  </a:lnTo>
                  <a:lnTo>
                    <a:pt x="58" y="31"/>
                  </a:lnTo>
                  <a:lnTo>
                    <a:pt x="58" y="48"/>
                  </a:lnTo>
                  <a:lnTo>
                    <a:pt x="61" y="75"/>
                  </a:lnTo>
                  <a:lnTo>
                    <a:pt x="61" y="133"/>
                  </a:lnTo>
                  <a:lnTo>
                    <a:pt x="63" y="116"/>
                  </a:lnTo>
                  <a:lnTo>
                    <a:pt x="63" y="31"/>
                  </a:lnTo>
                  <a:lnTo>
                    <a:pt x="66" y="36"/>
                  </a:lnTo>
                  <a:lnTo>
                    <a:pt x="68" y="36"/>
                  </a:lnTo>
                  <a:lnTo>
                    <a:pt x="68" y="31"/>
                  </a:lnTo>
                  <a:lnTo>
                    <a:pt x="68" y="36"/>
                  </a:lnTo>
                  <a:lnTo>
                    <a:pt x="70" y="46"/>
                  </a:lnTo>
                  <a:lnTo>
                    <a:pt x="70" y="29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5" y="53"/>
                  </a:lnTo>
                  <a:lnTo>
                    <a:pt x="78" y="65"/>
                  </a:lnTo>
                  <a:lnTo>
                    <a:pt x="78" y="111"/>
                  </a:lnTo>
                  <a:lnTo>
                    <a:pt x="80" y="116"/>
                  </a:lnTo>
                  <a:lnTo>
                    <a:pt x="80" y="125"/>
                  </a:lnTo>
                  <a:lnTo>
                    <a:pt x="83" y="133"/>
                  </a:lnTo>
                  <a:lnTo>
                    <a:pt x="83" y="150"/>
                  </a:lnTo>
                  <a:lnTo>
                    <a:pt x="83" y="145"/>
                  </a:lnTo>
                  <a:lnTo>
                    <a:pt x="85" y="154"/>
                  </a:lnTo>
                  <a:lnTo>
                    <a:pt x="85" y="128"/>
                  </a:lnTo>
                  <a:lnTo>
                    <a:pt x="87" y="128"/>
                  </a:lnTo>
                  <a:lnTo>
                    <a:pt x="87" y="142"/>
                  </a:lnTo>
                  <a:lnTo>
                    <a:pt x="87" y="92"/>
                  </a:lnTo>
                  <a:lnTo>
                    <a:pt x="90" y="80"/>
                  </a:lnTo>
                  <a:lnTo>
                    <a:pt x="90" y="41"/>
                  </a:lnTo>
                  <a:lnTo>
                    <a:pt x="90" y="48"/>
                  </a:lnTo>
                  <a:lnTo>
                    <a:pt x="92" y="63"/>
                  </a:lnTo>
                  <a:lnTo>
                    <a:pt x="92" y="80"/>
                  </a:lnTo>
                  <a:lnTo>
                    <a:pt x="95" y="94"/>
                  </a:lnTo>
                  <a:lnTo>
                    <a:pt x="95" y="128"/>
                  </a:lnTo>
                  <a:lnTo>
                    <a:pt x="97" y="109"/>
                  </a:lnTo>
                  <a:lnTo>
                    <a:pt x="97" y="14"/>
                  </a:lnTo>
                  <a:lnTo>
                    <a:pt x="99" y="12"/>
                  </a:lnTo>
                  <a:lnTo>
                    <a:pt x="99" y="14"/>
                  </a:lnTo>
                  <a:lnTo>
                    <a:pt x="102" y="24"/>
                  </a:lnTo>
                  <a:lnTo>
                    <a:pt x="102" y="58"/>
                  </a:lnTo>
                  <a:lnTo>
                    <a:pt x="104" y="48"/>
                  </a:lnTo>
                  <a:lnTo>
                    <a:pt x="104" y="24"/>
                  </a:lnTo>
                  <a:lnTo>
                    <a:pt x="107" y="14"/>
                  </a:lnTo>
                  <a:lnTo>
                    <a:pt x="107" y="46"/>
                  </a:lnTo>
                  <a:lnTo>
                    <a:pt x="109" y="46"/>
                  </a:lnTo>
                  <a:lnTo>
                    <a:pt x="109" y="31"/>
                  </a:lnTo>
                  <a:lnTo>
                    <a:pt x="111" y="36"/>
                  </a:lnTo>
                  <a:lnTo>
                    <a:pt x="111" y="63"/>
                  </a:lnTo>
                  <a:lnTo>
                    <a:pt x="114" y="63"/>
                  </a:lnTo>
                  <a:lnTo>
                    <a:pt x="114" y="70"/>
                  </a:lnTo>
                  <a:lnTo>
                    <a:pt x="114" y="65"/>
                  </a:lnTo>
                  <a:lnTo>
                    <a:pt x="116" y="63"/>
                  </a:lnTo>
                  <a:lnTo>
                    <a:pt x="116" y="104"/>
                  </a:lnTo>
                  <a:lnTo>
                    <a:pt x="119" y="121"/>
                  </a:lnTo>
                  <a:lnTo>
                    <a:pt x="119" y="125"/>
                  </a:lnTo>
                  <a:lnTo>
                    <a:pt x="119" y="111"/>
                  </a:lnTo>
                  <a:lnTo>
                    <a:pt x="121" y="111"/>
                  </a:lnTo>
                  <a:lnTo>
                    <a:pt x="121" y="121"/>
                  </a:lnTo>
                  <a:lnTo>
                    <a:pt x="124" y="116"/>
                  </a:lnTo>
                  <a:lnTo>
                    <a:pt x="124" y="29"/>
                  </a:lnTo>
                  <a:lnTo>
                    <a:pt x="126" y="19"/>
                  </a:lnTo>
                  <a:lnTo>
                    <a:pt x="126" y="111"/>
                  </a:lnTo>
                  <a:lnTo>
                    <a:pt x="128" y="154"/>
                  </a:lnTo>
                  <a:lnTo>
                    <a:pt x="128" y="116"/>
                  </a:lnTo>
                  <a:lnTo>
                    <a:pt x="131" y="109"/>
                  </a:lnTo>
                  <a:lnTo>
                    <a:pt x="131" y="80"/>
                  </a:lnTo>
                  <a:lnTo>
                    <a:pt x="133" y="63"/>
                  </a:lnTo>
                  <a:lnTo>
                    <a:pt x="133" y="58"/>
                  </a:lnTo>
                  <a:lnTo>
                    <a:pt x="133" y="80"/>
                  </a:lnTo>
                  <a:lnTo>
                    <a:pt x="136" y="82"/>
                  </a:lnTo>
                  <a:lnTo>
                    <a:pt x="136" y="53"/>
                  </a:lnTo>
                  <a:lnTo>
                    <a:pt x="138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2678515" y="3447787"/>
              <a:ext cx="136521" cy="386656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5" y="0"/>
                </a:cxn>
                <a:cxn ang="0">
                  <a:pos x="10" y="181"/>
                </a:cxn>
                <a:cxn ang="0">
                  <a:pos x="12" y="213"/>
                </a:cxn>
                <a:cxn ang="0">
                  <a:pos x="15" y="189"/>
                </a:cxn>
                <a:cxn ang="0">
                  <a:pos x="17" y="75"/>
                </a:cxn>
                <a:cxn ang="0">
                  <a:pos x="22" y="29"/>
                </a:cxn>
                <a:cxn ang="0">
                  <a:pos x="24" y="24"/>
                </a:cxn>
                <a:cxn ang="0">
                  <a:pos x="29" y="302"/>
                </a:cxn>
                <a:cxn ang="0">
                  <a:pos x="31" y="193"/>
                </a:cxn>
                <a:cxn ang="0">
                  <a:pos x="34" y="227"/>
                </a:cxn>
                <a:cxn ang="0">
                  <a:pos x="36" y="53"/>
                </a:cxn>
                <a:cxn ang="0">
                  <a:pos x="39" y="155"/>
                </a:cxn>
                <a:cxn ang="0">
                  <a:pos x="44" y="68"/>
                </a:cxn>
                <a:cxn ang="0">
                  <a:pos x="46" y="70"/>
                </a:cxn>
                <a:cxn ang="0">
                  <a:pos x="48" y="58"/>
                </a:cxn>
                <a:cxn ang="0">
                  <a:pos x="53" y="87"/>
                </a:cxn>
                <a:cxn ang="0">
                  <a:pos x="56" y="97"/>
                </a:cxn>
                <a:cxn ang="0">
                  <a:pos x="60" y="87"/>
                </a:cxn>
                <a:cxn ang="0">
                  <a:pos x="63" y="150"/>
                </a:cxn>
                <a:cxn ang="0">
                  <a:pos x="68" y="222"/>
                </a:cxn>
                <a:cxn ang="0">
                  <a:pos x="70" y="172"/>
                </a:cxn>
                <a:cxn ang="0">
                  <a:pos x="72" y="29"/>
                </a:cxn>
                <a:cxn ang="0">
                  <a:pos x="77" y="138"/>
                </a:cxn>
                <a:cxn ang="0">
                  <a:pos x="80" y="70"/>
                </a:cxn>
                <a:cxn ang="0">
                  <a:pos x="85" y="29"/>
                </a:cxn>
                <a:cxn ang="0">
                  <a:pos x="87" y="92"/>
                </a:cxn>
                <a:cxn ang="0">
                  <a:pos x="89" y="92"/>
                </a:cxn>
                <a:cxn ang="0">
                  <a:pos x="92" y="92"/>
                </a:cxn>
                <a:cxn ang="0">
                  <a:pos x="94" y="102"/>
                </a:cxn>
                <a:cxn ang="0">
                  <a:pos x="99" y="109"/>
                </a:cxn>
                <a:cxn ang="0">
                  <a:pos x="101" y="155"/>
                </a:cxn>
                <a:cxn ang="0">
                  <a:pos x="104" y="177"/>
                </a:cxn>
                <a:cxn ang="0">
                  <a:pos x="106" y="172"/>
                </a:cxn>
                <a:cxn ang="0">
                  <a:pos x="109" y="70"/>
                </a:cxn>
                <a:cxn ang="0">
                  <a:pos x="114" y="131"/>
                </a:cxn>
                <a:cxn ang="0">
                  <a:pos x="116" y="87"/>
                </a:cxn>
                <a:cxn ang="0">
                  <a:pos x="118" y="46"/>
                </a:cxn>
                <a:cxn ang="0">
                  <a:pos x="123" y="109"/>
                </a:cxn>
                <a:cxn ang="0">
                  <a:pos x="126" y="92"/>
                </a:cxn>
                <a:cxn ang="0">
                  <a:pos x="128" y="92"/>
                </a:cxn>
                <a:cxn ang="0">
                  <a:pos x="130" y="92"/>
                </a:cxn>
              </a:cxnLst>
              <a:rect l="0" t="0" r="r" b="b"/>
              <a:pathLst>
                <a:path w="133" h="336">
                  <a:moveTo>
                    <a:pt x="0" y="75"/>
                  </a:moveTo>
                  <a:lnTo>
                    <a:pt x="0" y="39"/>
                  </a:lnTo>
                  <a:lnTo>
                    <a:pt x="2" y="24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5" y="0"/>
                  </a:lnTo>
                  <a:lnTo>
                    <a:pt x="7" y="17"/>
                  </a:lnTo>
                  <a:lnTo>
                    <a:pt x="7" y="97"/>
                  </a:lnTo>
                  <a:lnTo>
                    <a:pt x="10" y="181"/>
                  </a:lnTo>
                  <a:lnTo>
                    <a:pt x="10" y="285"/>
                  </a:lnTo>
                  <a:lnTo>
                    <a:pt x="10" y="268"/>
                  </a:lnTo>
                  <a:lnTo>
                    <a:pt x="12" y="213"/>
                  </a:lnTo>
                  <a:lnTo>
                    <a:pt x="12" y="177"/>
                  </a:lnTo>
                  <a:lnTo>
                    <a:pt x="12" y="184"/>
                  </a:lnTo>
                  <a:lnTo>
                    <a:pt x="15" y="189"/>
                  </a:lnTo>
                  <a:lnTo>
                    <a:pt x="15" y="155"/>
                  </a:lnTo>
                  <a:lnTo>
                    <a:pt x="17" y="148"/>
                  </a:lnTo>
                  <a:lnTo>
                    <a:pt x="17" y="75"/>
                  </a:lnTo>
                  <a:lnTo>
                    <a:pt x="19" y="75"/>
                  </a:lnTo>
                  <a:lnTo>
                    <a:pt x="19" y="53"/>
                  </a:lnTo>
                  <a:lnTo>
                    <a:pt x="22" y="29"/>
                  </a:lnTo>
                  <a:lnTo>
                    <a:pt x="22" y="12"/>
                  </a:lnTo>
                  <a:lnTo>
                    <a:pt x="24" y="5"/>
                  </a:lnTo>
                  <a:lnTo>
                    <a:pt x="24" y="24"/>
                  </a:lnTo>
                  <a:lnTo>
                    <a:pt x="27" y="58"/>
                  </a:lnTo>
                  <a:lnTo>
                    <a:pt x="27" y="244"/>
                  </a:lnTo>
                  <a:lnTo>
                    <a:pt x="29" y="302"/>
                  </a:lnTo>
                  <a:lnTo>
                    <a:pt x="29" y="336"/>
                  </a:lnTo>
                  <a:lnTo>
                    <a:pt x="29" y="218"/>
                  </a:lnTo>
                  <a:lnTo>
                    <a:pt x="31" y="193"/>
                  </a:lnTo>
                  <a:lnTo>
                    <a:pt x="31" y="167"/>
                  </a:lnTo>
                  <a:lnTo>
                    <a:pt x="31" y="213"/>
                  </a:lnTo>
                  <a:lnTo>
                    <a:pt x="34" y="227"/>
                  </a:lnTo>
                  <a:lnTo>
                    <a:pt x="34" y="160"/>
                  </a:lnTo>
                  <a:lnTo>
                    <a:pt x="36" y="119"/>
                  </a:lnTo>
                  <a:lnTo>
                    <a:pt x="36" y="53"/>
                  </a:lnTo>
                  <a:lnTo>
                    <a:pt x="36" y="68"/>
                  </a:lnTo>
                  <a:lnTo>
                    <a:pt x="39" y="87"/>
                  </a:lnTo>
                  <a:lnTo>
                    <a:pt x="39" y="155"/>
                  </a:lnTo>
                  <a:lnTo>
                    <a:pt x="41" y="150"/>
                  </a:lnTo>
                  <a:lnTo>
                    <a:pt x="41" y="85"/>
                  </a:lnTo>
                  <a:lnTo>
                    <a:pt x="44" y="68"/>
                  </a:lnTo>
                  <a:lnTo>
                    <a:pt x="44" y="58"/>
                  </a:lnTo>
                  <a:lnTo>
                    <a:pt x="44" y="68"/>
                  </a:lnTo>
                  <a:lnTo>
                    <a:pt x="46" y="70"/>
                  </a:lnTo>
                  <a:lnTo>
                    <a:pt x="46" y="75"/>
                  </a:lnTo>
                  <a:lnTo>
                    <a:pt x="48" y="70"/>
                  </a:lnTo>
                  <a:lnTo>
                    <a:pt x="48" y="58"/>
                  </a:lnTo>
                  <a:lnTo>
                    <a:pt x="51" y="63"/>
                  </a:lnTo>
                  <a:lnTo>
                    <a:pt x="51" y="75"/>
                  </a:lnTo>
                  <a:lnTo>
                    <a:pt x="53" y="87"/>
                  </a:lnTo>
                  <a:lnTo>
                    <a:pt x="53" y="104"/>
                  </a:lnTo>
                  <a:lnTo>
                    <a:pt x="56" y="102"/>
                  </a:lnTo>
                  <a:lnTo>
                    <a:pt x="56" y="97"/>
                  </a:lnTo>
                  <a:lnTo>
                    <a:pt x="58" y="92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104"/>
                  </a:lnTo>
                  <a:lnTo>
                    <a:pt x="63" y="119"/>
                  </a:lnTo>
                  <a:lnTo>
                    <a:pt x="63" y="150"/>
                  </a:lnTo>
                  <a:lnTo>
                    <a:pt x="65" y="164"/>
                  </a:lnTo>
                  <a:lnTo>
                    <a:pt x="65" y="205"/>
                  </a:lnTo>
                  <a:lnTo>
                    <a:pt x="68" y="222"/>
                  </a:lnTo>
                  <a:lnTo>
                    <a:pt x="68" y="213"/>
                  </a:lnTo>
                  <a:lnTo>
                    <a:pt x="70" y="181"/>
                  </a:lnTo>
                  <a:lnTo>
                    <a:pt x="70" y="172"/>
                  </a:lnTo>
                  <a:lnTo>
                    <a:pt x="70" y="201"/>
                  </a:lnTo>
                  <a:lnTo>
                    <a:pt x="72" y="181"/>
                  </a:lnTo>
                  <a:lnTo>
                    <a:pt x="72" y="29"/>
                  </a:lnTo>
                  <a:lnTo>
                    <a:pt x="75" y="34"/>
                  </a:lnTo>
                  <a:lnTo>
                    <a:pt x="75" y="133"/>
                  </a:lnTo>
                  <a:lnTo>
                    <a:pt x="77" y="138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0" y="70"/>
                  </a:lnTo>
                  <a:lnTo>
                    <a:pt x="82" y="53"/>
                  </a:lnTo>
                  <a:lnTo>
                    <a:pt x="82" y="24"/>
                  </a:lnTo>
                  <a:lnTo>
                    <a:pt x="85" y="29"/>
                  </a:lnTo>
                  <a:lnTo>
                    <a:pt x="85" y="75"/>
                  </a:lnTo>
                  <a:lnTo>
                    <a:pt x="87" y="85"/>
                  </a:lnTo>
                  <a:lnTo>
                    <a:pt x="87" y="92"/>
                  </a:lnTo>
                  <a:lnTo>
                    <a:pt x="87" y="87"/>
                  </a:lnTo>
                  <a:lnTo>
                    <a:pt x="89" y="87"/>
                  </a:lnTo>
                  <a:lnTo>
                    <a:pt x="89" y="92"/>
                  </a:lnTo>
                  <a:lnTo>
                    <a:pt x="92" y="97"/>
                  </a:lnTo>
                  <a:lnTo>
                    <a:pt x="92" y="102"/>
                  </a:lnTo>
                  <a:lnTo>
                    <a:pt x="92" y="92"/>
                  </a:lnTo>
                  <a:lnTo>
                    <a:pt x="94" y="97"/>
                  </a:lnTo>
                  <a:lnTo>
                    <a:pt x="94" y="92"/>
                  </a:lnTo>
                  <a:lnTo>
                    <a:pt x="94" y="102"/>
                  </a:lnTo>
                  <a:lnTo>
                    <a:pt x="97" y="102"/>
                  </a:lnTo>
                  <a:lnTo>
                    <a:pt x="97" y="119"/>
                  </a:lnTo>
                  <a:lnTo>
                    <a:pt x="99" y="109"/>
                  </a:lnTo>
                  <a:lnTo>
                    <a:pt x="99" y="104"/>
                  </a:lnTo>
                  <a:lnTo>
                    <a:pt x="99" y="138"/>
                  </a:lnTo>
                  <a:lnTo>
                    <a:pt x="101" y="155"/>
                  </a:lnTo>
                  <a:lnTo>
                    <a:pt x="101" y="184"/>
                  </a:lnTo>
                  <a:lnTo>
                    <a:pt x="101" y="181"/>
                  </a:lnTo>
                  <a:lnTo>
                    <a:pt x="104" y="177"/>
                  </a:lnTo>
                  <a:lnTo>
                    <a:pt x="104" y="227"/>
                  </a:lnTo>
                  <a:lnTo>
                    <a:pt x="104" y="184"/>
                  </a:lnTo>
                  <a:lnTo>
                    <a:pt x="106" y="172"/>
                  </a:lnTo>
                  <a:lnTo>
                    <a:pt x="106" y="126"/>
                  </a:lnTo>
                  <a:lnTo>
                    <a:pt x="109" y="148"/>
                  </a:lnTo>
                  <a:lnTo>
                    <a:pt x="109" y="70"/>
                  </a:lnTo>
                  <a:lnTo>
                    <a:pt x="111" y="75"/>
                  </a:lnTo>
                  <a:lnTo>
                    <a:pt x="111" y="133"/>
                  </a:lnTo>
                  <a:lnTo>
                    <a:pt x="114" y="131"/>
                  </a:lnTo>
                  <a:lnTo>
                    <a:pt x="114" y="148"/>
                  </a:lnTo>
                  <a:lnTo>
                    <a:pt x="116" y="143"/>
                  </a:lnTo>
                  <a:lnTo>
                    <a:pt x="116" y="87"/>
                  </a:lnTo>
                  <a:lnTo>
                    <a:pt x="118" y="63"/>
                  </a:lnTo>
                  <a:lnTo>
                    <a:pt x="118" y="34"/>
                  </a:lnTo>
                  <a:lnTo>
                    <a:pt x="118" y="46"/>
                  </a:lnTo>
                  <a:lnTo>
                    <a:pt x="121" y="58"/>
                  </a:lnTo>
                  <a:lnTo>
                    <a:pt x="121" y="102"/>
                  </a:lnTo>
                  <a:lnTo>
                    <a:pt x="123" y="109"/>
                  </a:lnTo>
                  <a:lnTo>
                    <a:pt x="123" y="92"/>
                  </a:lnTo>
                  <a:lnTo>
                    <a:pt x="126" y="87"/>
                  </a:lnTo>
                  <a:lnTo>
                    <a:pt x="126" y="92"/>
                  </a:lnTo>
                  <a:lnTo>
                    <a:pt x="128" y="92"/>
                  </a:lnTo>
                  <a:lnTo>
                    <a:pt x="128" y="102"/>
                  </a:lnTo>
                  <a:lnTo>
                    <a:pt x="128" y="92"/>
                  </a:lnTo>
                  <a:lnTo>
                    <a:pt x="130" y="87"/>
                  </a:lnTo>
                  <a:lnTo>
                    <a:pt x="130" y="85"/>
                  </a:lnTo>
                  <a:lnTo>
                    <a:pt x="130" y="92"/>
                  </a:lnTo>
                  <a:lnTo>
                    <a:pt x="133" y="102"/>
                  </a:lnTo>
                  <a:lnTo>
                    <a:pt x="133" y="11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2815037" y="3475405"/>
              <a:ext cx="140626" cy="241659"/>
            </a:xfrm>
            <a:custGeom>
              <a:avLst/>
              <a:gdLst/>
              <a:ahLst/>
              <a:cxnLst>
                <a:cxn ang="0">
                  <a:pos x="2" y="78"/>
                </a:cxn>
                <a:cxn ang="0">
                  <a:pos x="5" y="109"/>
                </a:cxn>
                <a:cxn ang="0">
                  <a:pos x="7" y="203"/>
                </a:cxn>
                <a:cxn ang="0">
                  <a:pos x="10" y="210"/>
                </a:cxn>
                <a:cxn ang="0">
                  <a:pos x="12" y="10"/>
                </a:cxn>
                <a:cxn ang="0">
                  <a:pos x="14" y="102"/>
                </a:cxn>
                <a:cxn ang="0">
                  <a:pos x="17" y="124"/>
                </a:cxn>
                <a:cxn ang="0">
                  <a:pos x="22" y="34"/>
                </a:cxn>
                <a:cxn ang="0">
                  <a:pos x="24" y="73"/>
                </a:cxn>
                <a:cxn ang="0">
                  <a:pos x="29" y="68"/>
                </a:cxn>
                <a:cxn ang="0">
                  <a:pos x="31" y="68"/>
                </a:cxn>
                <a:cxn ang="0">
                  <a:pos x="36" y="95"/>
                </a:cxn>
                <a:cxn ang="0">
                  <a:pos x="38" y="73"/>
                </a:cxn>
                <a:cxn ang="0">
                  <a:pos x="41" y="143"/>
                </a:cxn>
                <a:cxn ang="0">
                  <a:pos x="43" y="153"/>
                </a:cxn>
                <a:cxn ang="0">
                  <a:pos x="46" y="85"/>
                </a:cxn>
                <a:cxn ang="0">
                  <a:pos x="51" y="73"/>
                </a:cxn>
                <a:cxn ang="0">
                  <a:pos x="53" y="140"/>
                </a:cxn>
                <a:cxn ang="0">
                  <a:pos x="58" y="29"/>
                </a:cxn>
                <a:cxn ang="0">
                  <a:pos x="60" y="61"/>
                </a:cxn>
                <a:cxn ang="0">
                  <a:pos x="63" y="73"/>
                </a:cxn>
                <a:cxn ang="0">
                  <a:pos x="67" y="63"/>
                </a:cxn>
                <a:cxn ang="0">
                  <a:pos x="70" y="85"/>
                </a:cxn>
                <a:cxn ang="0">
                  <a:pos x="72" y="95"/>
                </a:cxn>
                <a:cxn ang="0">
                  <a:pos x="77" y="90"/>
                </a:cxn>
                <a:cxn ang="0">
                  <a:pos x="80" y="136"/>
                </a:cxn>
                <a:cxn ang="0">
                  <a:pos x="82" y="181"/>
                </a:cxn>
                <a:cxn ang="0">
                  <a:pos x="87" y="10"/>
                </a:cxn>
                <a:cxn ang="0">
                  <a:pos x="89" y="140"/>
                </a:cxn>
                <a:cxn ang="0">
                  <a:pos x="94" y="51"/>
                </a:cxn>
                <a:cxn ang="0">
                  <a:pos x="99" y="95"/>
                </a:cxn>
                <a:cxn ang="0">
                  <a:pos x="101" y="78"/>
                </a:cxn>
                <a:cxn ang="0">
                  <a:pos x="104" y="73"/>
                </a:cxn>
                <a:cxn ang="0">
                  <a:pos x="106" y="85"/>
                </a:cxn>
                <a:cxn ang="0">
                  <a:pos x="109" y="78"/>
                </a:cxn>
                <a:cxn ang="0">
                  <a:pos x="113" y="90"/>
                </a:cxn>
                <a:cxn ang="0">
                  <a:pos x="118" y="140"/>
                </a:cxn>
                <a:cxn ang="0">
                  <a:pos x="121" y="114"/>
                </a:cxn>
                <a:cxn ang="0">
                  <a:pos x="125" y="44"/>
                </a:cxn>
                <a:cxn ang="0">
                  <a:pos x="128" y="39"/>
                </a:cxn>
                <a:cxn ang="0">
                  <a:pos x="130" y="109"/>
                </a:cxn>
                <a:cxn ang="0">
                  <a:pos x="135" y="95"/>
                </a:cxn>
              </a:cxnLst>
              <a:rect l="0" t="0" r="r" b="b"/>
              <a:pathLst>
                <a:path w="137" h="210">
                  <a:moveTo>
                    <a:pt x="0" y="95"/>
                  </a:moveTo>
                  <a:lnTo>
                    <a:pt x="0" y="80"/>
                  </a:lnTo>
                  <a:lnTo>
                    <a:pt x="2" y="78"/>
                  </a:lnTo>
                  <a:lnTo>
                    <a:pt x="2" y="73"/>
                  </a:lnTo>
                  <a:lnTo>
                    <a:pt x="2" y="97"/>
                  </a:lnTo>
                  <a:lnTo>
                    <a:pt x="5" y="109"/>
                  </a:lnTo>
                  <a:lnTo>
                    <a:pt x="5" y="157"/>
                  </a:lnTo>
                  <a:lnTo>
                    <a:pt x="7" y="165"/>
                  </a:lnTo>
                  <a:lnTo>
                    <a:pt x="7" y="203"/>
                  </a:lnTo>
                  <a:lnTo>
                    <a:pt x="7" y="198"/>
                  </a:lnTo>
                  <a:lnTo>
                    <a:pt x="10" y="172"/>
                  </a:lnTo>
                  <a:lnTo>
                    <a:pt x="10" y="210"/>
                  </a:lnTo>
                  <a:lnTo>
                    <a:pt x="10" y="169"/>
                  </a:lnTo>
                  <a:lnTo>
                    <a:pt x="12" y="119"/>
                  </a:lnTo>
                  <a:lnTo>
                    <a:pt x="12" y="10"/>
                  </a:lnTo>
                  <a:lnTo>
                    <a:pt x="12" y="22"/>
                  </a:lnTo>
                  <a:lnTo>
                    <a:pt x="14" y="34"/>
                  </a:lnTo>
                  <a:lnTo>
                    <a:pt x="14" y="102"/>
                  </a:lnTo>
                  <a:lnTo>
                    <a:pt x="17" y="124"/>
                  </a:lnTo>
                  <a:lnTo>
                    <a:pt x="17" y="126"/>
                  </a:lnTo>
                  <a:lnTo>
                    <a:pt x="17" y="124"/>
                  </a:lnTo>
                  <a:lnTo>
                    <a:pt x="19" y="114"/>
                  </a:lnTo>
                  <a:lnTo>
                    <a:pt x="19" y="51"/>
                  </a:lnTo>
                  <a:lnTo>
                    <a:pt x="22" y="34"/>
                  </a:lnTo>
                  <a:lnTo>
                    <a:pt x="22" y="15"/>
                  </a:lnTo>
                  <a:lnTo>
                    <a:pt x="24" y="27"/>
                  </a:lnTo>
                  <a:lnTo>
                    <a:pt x="24" y="73"/>
                  </a:lnTo>
                  <a:lnTo>
                    <a:pt x="26" y="78"/>
                  </a:lnTo>
                  <a:lnTo>
                    <a:pt x="26" y="63"/>
                  </a:lnTo>
                  <a:lnTo>
                    <a:pt x="29" y="68"/>
                  </a:lnTo>
                  <a:lnTo>
                    <a:pt x="29" y="78"/>
                  </a:lnTo>
                  <a:lnTo>
                    <a:pt x="31" y="73"/>
                  </a:lnTo>
                  <a:lnTo>
                    <a:pt x="31" y="68"/>
                  </a:lnTo>
                  <a:lnTo>
                    <a:pt x="34" y="68"/>
                  </a:lnTo>
                  <a:lnTo>
                    <a:pt x="34" y="80"/>
                  </a:lnTo>
                  <a:lnTo>
                    <a:pt x="36" y="95"/>
                  </a:lnTo>
                  <a:lnTo>
                    <a:pt x="36" y="90"/>
                  </a:lnTo>
                  <a:lnTo>
                    <a:pt x="38" y="85"/>
                  </a:lnTo>
                  <a:lnTo>
                    <a:pt x="38" y="73"/>
                  </a:lnTo>
                  <a:lnTo>
                    <a:pt x="38" y="95"/>
                  </a:lnTo>
                  <a:lnTo>
                    <a:pt x="41" y="109"/>
                  </a:lnTo>
                  <a:lnTo>
                    <a:pt x="41" y="143"/>
                  </a:lnTo>
                  <a:lnTo>
                    <a:pt x="43" y="172"/>
                  </a:lnTo>
                  <a:lnTo>
                    <a:pt x="43" y="198"/>
                  </a:lnTo>
                  <a:lnTo>
                    <a:pt x="43" y="153"/>
                  </a:lnTo>
                  <a:lnTo>
                    <a:pt x="46" y="143"/>
                  </a:lnTo>
                  <a:lnTo>
                    <a:pt x="46" y="148"/>
                  </a:lnTo>
                  <a:lnTo>
                    <a:pt x="46" y="85"/>
                  </a:lnTo>
                  <a:lnTo>
                    <a:pt x="48" y="68"/>
                  </a:lnTo>
                  <a:lnTo>
                    <a:pt x="48" y="51"/>
                  </a:lnTo>
                  <a:lnTo>
                    <a:pt x="51" y="73"/>
                  </a:lnTo>
                  <a:lnTo>
                    <a:pt x="51" y="80"/>
                  </a:lnTo>
                  <a:lnTo>
                    <a:pt x="53" y="95"/>
                  </a:lnTo>
                  <a:lnTo>
                    <a:pt x="53" y="140"/>
                  </a:lnTo>
                  <a:lnTo>
                    <a:pt x="55" y="140"/>
                  </a:lnTo>
                  <a:lnTo>
                    <a:pt x="55" y="39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51"/>
                  </a:lnTo>
                  <a:lnTo>
                    <a:pt x="60" y="61"/>
                  </a:lnTo>
                  <a:lnTo>
                    <a:pt x="60" y="80"/>
                  </a:lnTo>
                  <a:lnTo>
                    <a:pt x="63" y="78"/>
                  </a:lnTo>
                  <a:lnTo>
                    <a:pt x="63" y="73"/>
                  </a:lnTo>
                  <a:lnTo>
                    <a:pt x="65" y="68"/>
                  </a:lnTo>
                  <a:lnTo>
                    <a:pt x="65" y="63"/>
                  </a:lnTo>
                  <a:lnTo>
                    <a:pt x="67" y="63"/>
                  </a:lnTo>
                  <a:lnTo>
                    <a:pt x="67" y="51"/>
                  </a:lnTo>
                  <a:lnTo>
                    <a:pt x="70" y="56"/>
                  </a:lnTo>
                  <a:lnTo>
                    <a:pt x="70" y="85"/>
                  </a:lnTo>
                  <a:lnTo>
                    <a:pt x="70" y="73"/>
                  </a:lnTo>
                  <a:lnTo>
                    <a:pt x="72" y="78"/>
                  </a:lnTo>
                  <a:lnTo>
                    <a:pt x="72" y="95"/>
                  </a:lnTo>
                  <a:lnTo>
                    <a:pt x="75" y="95"/>
                  </a:lnTo>
                  <a:lnTo>
                    <a:pt x="75" y="80"/>
                  </a:lnTo>
                  <a:lnTo>
                    <a:pt x="77" y="90"/>
                  </a:lnTo>
                  <a:lnTo>
                    <a:pt x="77" y="107"/>
                  </a:lnTo>
                  <a:lnTo>
                    <a:pt x="80" y="109"/>
                  </a:lnTo>
                  <a:lnTo>
                    <a:pt x="80" y="136"/>
                  </a:lnTo>
                  <a:lnTo>
                    <a:pt x="82" y="136"/>
                  </a:lnTo>
                  <a:lnTo>
                    <a:pt x="82" y="124"/>
                  </a:lnTo>
                  <a:lnTo>
                    <a:pt x="82" y="181"/>
                  </a:lnTo>
                  <a:lnTo>
                    <a:pt x="84" y="148"/>
                  </a:lnTo>
                  <a:lnTo>
                    <a:pt x="84" y="0"/>
                  </a:lnTo>
                  <a:lnTo>
                    <a:pt x="87" y="10"/>
                  </a:lnTo>
                  <a:lnTo>
                    <a:pt x="87" y="102"/>
                  </a:lnTo>
                  <a:lnTo>
                    <a:pt x="89" y="119"/>
                  </a:lnTo>
                  <a:lnTo>
                    <a:pt x="89" y="140"/>
                  </a:lnTo>
                  <a:lnTo>
                    <a:pt x="92" y="131"/>
                  </a:lnTo>
                  <a:lnTo>
                    <a:pt x="92" y="61"/>
                  </a:lnTo>
                  <a:lnTo>
                    <a:pt x="94" y="51"/>
                  </a:lnTo>
                  <a:lnTo>
                    <a:pt x="96" y="56"/>
                  </a:lnTo>
                  <a:lnTo>
                    <a:pt x="96" y="85"/>
                  </a:lnTo>
                  <a:lnTo>
                    <a:pt x="99" y="95"/>
                  </a:lnTo>
                  <a:lnTo>
                    <a:pt x="99" y="97"/>
                  </a:lnTo>
                  <a:lnTo>
                    <a:pt x="99" y="80"/>
                  </a:lnTo>
                  <a:lnTo>
                    <a:pt x="101" y="78"/>
                  </a:lnTo>
                  <a:lnTo>
                    <a:pt x="101" y="73"/>
                  </a:lnTo>
                  <a:lnTo>
                    <a:pt x="101" y="78"/>
                  </a:lnTo>
                  <a:lnTo>
                    <a:pt x="104" y="73"/>
                  </a:lnTo>
                  <a:lnTo>
                    <a:pt x="104" y="63"/>
                  </a:lnTo>
                  <a:lnTo>
                    <a:pt x="106" y="63"/>
                  </a:lnTo>
                  <a:lnTo>
                    <a:pt x="106" y="85"/>
                  </a:lnTo>
                  <a:lnTo>
                    <a:pt x="106" y="63"/>
                  </a:lnTo>
                  <a:lnTo>
                    <a:pt x="109" y="63"/>
                  </a:lnTo>
                  <a:lnTo>
                    <a:pt x="109" y="78"/>
                  </a:lnTo>
                  <a:lnTo>
                    <a:pt x="111" y="80"/>
                  </a:lnTo>
                  <a:lnTo>
                    <a:pt x="113" y="80"/>
                  </a:lnTo>
                  <a:lnTo>
                    <a:pt x="113" y="90"/>
                  </a:lnTo>
                  <a:lnTo>
                    <a:pt x="116" y="109"/>
                  </a:lnTo>
                  <a:lnTo>
                    <a:pt x="116" y="140"/>
                  </a:lnTo>
                  <a:lnTo>
                    <a:pt x="118" y="140"/>
                  </a:lnTo>
                  <a:lnTo>
                    <a:pt x="118" y="136"/>
                  </a:lnTo>
                  <a:lnTo>
                    <a:pt x="121" y="131"/>
                  </a:lnTo>
                  <a:lnTo>
                    <a:pt x="121" y="114"/>
                  </a:lnTo>
                  <a:lnTo>
                    <a:pt x="123" y="102"/>
                  </a:lnTo>
                  <a:lnTo>
                    <a:pt x="123" y="51"/>
                  </a:lnTo>
                  <a:lnTo>
                    <a:pt x="125" y="44"/>
                  </a:lnTo>
                  <a:lnTo>
                    <a:pt x="125" y="27"/>
                  </a:lnTo>
                  <a:lnTo>
                    <a:pt x="125" y="29"/>
                  </a:lnTo>
                  <a:lnTo>
                    <a:pt x="128" y="39"/>
                  </a:lnTo>
                  <a:lnTo>
                    <a:pt x="128" y="73"/>
                  </a:lnTo>
                  <a:lnTo>
                    <a:pt x="130" y="85"/>
                  </a:lnTo>
                  <a:lnTo>
                    <a:pt x="130" y="109"/>
                  </a:lnTo>
                  <a:lnTo>
                    <a:pt x="133" y="114"/>
                  </a:lnTo>
                  <a:lnTo>
                    <a:pt x="133" y="95"/>
                  </a:lnTo>
                  <a:lnTo>
                    <a:pt x="135" y="95"/>
                  </a:lnTo>
                  <a:lnTo>
                    <a:pt x="135" y="85"/>
                  </a:lnTo>
                  <a:lnTo>
                    <a:pt x="137" y="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2955664" y="3539847"/>
              <a:ext cx="20528" cy="6099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7"/>
                </a:cxn>
                <a:cxn ang="0">
                  <a:pos x="3" y="17"/>
                </a:cxn>
                <a:cxn ang="0">
                  <a:pos x="3" y="12"/>
                </a:cxn>
                <a:cxn ang="0">
                  <a:pos x="5" y="17"/>
                </a:cxn>
                <a:cxn ang="0">
                  <a:pos x="5" y="22"/>
                </a:cxn>
                <a:cxn ang="0">
                  <a:pos x="5" y="12"/>
                </a:cxn>
                <a:cxn ang="0">
                  <a:pos x="5" y="17"/>
                </a:cxn>
                <a:cxn ang="0">
                  <a:pos x="8" y="22"/>
                </a:cxn>
                <a:cxn ang="0">
                  <a:pos x="10" y="29"/>
                </a:cxn>
                <a:cxn ang="0">
                  <a:pos x="10" y="51"/>
                </a:cxn>
                <a:cxn ang="0">
                  <a:pos x="13" y="53"/>
                </a:cxn>
                <a:cxn ang="0">
                  <a:pos x="13" y="51"/>
                </a:cxn>
                <a:cxn ang="0">
                  <a:pos x="15" y="46"/>
                </a:cxn>
                <a:cxn ang="0">
                  <a:pos x="15" y="29"/>
                </a:cxn>
                <a:cxn ang="0">
                  <a:pos x="17" y="17"/>
                </a:cxn>
                <a:cxn ang="0">
                  <a:pos x="17" y="0"/>
                </a:cxn>
                <a:cxn ang="0">
                  <a:pos x="20" y="0"/>
                </a:cxn>
              </a:cxnLst>
              <a:rect l="0" t="0" r="r" b="b"/>
              <a:pathLst>
                <a:path w="20" h="53">
                  <a:moveTo>
                    <a:pt x="0" y="24"/>
                  </a:moveTo>
                  <a:lnTo>
                    <a:pt x="0" y="17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5" y="17"/>
                  </a:lnTo>
                  <a:lnTo>
                    <a:pt x="5" y="22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0" y="29"/>
                  </a:lnTo>
                  <a:lnTo>
                    <a:pt x="10" y="51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5" y="46"/>
                  </a:lnTo>
                  <a:lnTo>
                    <a:pt x="15" y="29"/>
                  </a:lnTo>
                  <a:lnTo>
                    <a:pt x="17" y="17"/>
                  </a:lnTo>
                  <a:lnTo>
                    <a:pt x="17" y="0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646100" y="3219936"/>
              <a:ext cx="304863" cy="575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6" y="0"/>
                </a:cxn>
                <a:cxn ang="0">
                  <a:pos x="41" y="0"/>
                </a:cxn>
                <a:cxn ang="0">
                  <a:pos x="46" y="0"/>
                </a:cxn>
                <a:cxn ang="0">
                  <a:pos x="51" y="0"/>
                </a:cxn>
                <a:cxn ang="0">
                  <a:pos x="56" y="0"/>
                </a:cxn>
                <a:cxn ang="0">
                  <a:pos x="60" y="0"/>
                </a:cxn>
                <a:cxn ang="0">
                  <a:pos x="65" y="0"/>
                </a:cxn>
                <a:cxn ang="0">
                  <a:pos x="70" y="0"/>
                </a:cxn>
                <a:cxn ang="0">
                  <a:pos x="75" y="0"/>
                </a:cxn>
                <a:cxn ang="0">
                  <a:pos x="80" y="0"/>
                </a:cxn>
                <a:cxn ang="0">
                  <a:pos x="85" y="0"/>
                </a:cxn>
                <a:cxn ang="0">
                  <a:pos x="89" y="0"/>
                </a:cxn>
                <a:cxn ang="0">
                  <a:pos x="94" y="0"/>
                </a:cxn>
                <a:cxn ang="0">
                  <a:pos x="99" y="0"/>
                </a:cxn>
                <a:cxn ang="0">
                  <a:pos x="104" y="0"/>
                </a:cxn>
                <a:cxn ang="0">
                  <a:pos x="109" y="0"/>
                </a:cxn>
                <a:cxn ang="0">
                  <a:pos x="114" y="0"/>
                </a:cxn>
                <a:cxn ang="0">
                  <a:pos x="121" y="0"/>
                </a:cxn>
                <a:cxn ang="0">
                  <a:pos x="126" y="0"/>
                </a:cxn>
                <a:cxn ang="0">
                  <a:pos x="130" y="0"/>
                </a:cxn>
                <a:cxn ang="0">
                  <a:pos x="135" y="0"/>
                </a:cxn>
                <a:cxn ang="0">
                  <a:pos x="138" y="0"/>
                </a:cxn>
                <a:cxn ang="0">
                  <a:pos x="143" y="0"/>
                </a:cxn>
                <a:cxn ang="0">
                  <a:pos x="147" y="0"/>
                </a:cxn>
                <a:cxn ang="0">
                  <a:pos x="152" y="0"/>
                </a:cxn>
                <a:cxn ang="0">
                  <a:pos x="157" y="0"/>
                </a:cxn>
                <a:cxn ang="0">
                  <a:pos x="162" y="0"/>
                </a:cxn>
                <a:cxn ang="0">
                  <a:pos x="167" y="0"/>
                </a:cxn>
                <a:cxn ang="0">
                  <a:pos x="172" y="0"/>
                </a:cxn>
                <a:cxn ang="0">
                  <a:pos x="176" y="0"/>
                </a:cxn>
                <a:cxn ang="0">
                  <a:pos x="181" y="0"/>
                </a:cxn>
                <a:cxn ang="0">
                  <a:pos x="186" y="0"/>
                </a:cxn>
                <a:cxn ang="0">
                  <a:pos x="191" y="0"/>
                </a:cxn>
                <a:cxn ang="0">
                  <a:pos x="196" y="0"/>
                </a:cxn>
                <a:cxn ang="0">
                  <a:pos x="201" y="0"/>
                </a:cxn>
                <a:cxn ang="0">
                  <a:pos x="205" y="0"/>
                </a:cxn>
                <a:cxn ang="0">
                  <a:pos x="210" y="0"/>
                </a:cxn>
                <a:cxn ang="0">
                  <a:pos x="215" y="0"/>
                </a:cxn>
                <a:cxn ang="0">
                  <a:pos x="220" y="0"/>
                </a:cxn>
                <a:cxn ang="0">
                  <a:pos x="225" y="0"/>
                </a:cxn>
                <a:cxn ang="0">
                  <a:pos x="229" y="0"/>
                </a:cxn>
                <a:cxn ang="0">
                  <a:pos x="234" y="0"/>
                </a:cxn>
                <a:cxn ang="0">
                  <a:pos x="239" y="0"/>
                </a:cxn>
                <a:cxn ang="0">
                  <a:pos x="244" y="0"/>
                </a:cxn>
                <a:cxn ang="0">
                  <a:pos x="249" y="0"/>
                </a:cxn>
                <a:cxn ang="0">
                  <a:pos x="254" y="0"/>
                </a:cxn>
                <a:cxn ang="0">
                  <a:pos x="258" y="0"/>
                </a:cxn>
                <a:cxn ang="0">
                  <a:pos x="263" y="0"/>
                </a:cxn>
                <a:cxn ang="0">
                  <a:pos x="268" y="0"/>
                </a:cxn>
                <a:cxn ang="0">
                  <a:pos x="273" y="0"/>
                </a:cxn>
                <a:cxn ang="0">
                  <a:pos x="278" y="0"/>
                </a:cxn>
                <a:cxn ang="0">
                  <a:pos x="283" y="0"/>
                </a:cxn>
                <a:cxn ang="0">
                  <a:pos x="287" y="0"/>
                </a:cxn>
                <a:cxn ang="0">
                  <a:pos x="292" y="0"/>
                </a:cxn>
                <a:cxn ang="0">
                  <a:pos x="295" y="5"/>
                </a:cxn>
                <a:cxn ang="0">
                  <a:pos x="297" y="0"/>
                </a:cxn>
              </a:cxnLst>
              <a:rect l="0" t="0" r="r" b="b"/>
              <a:pathLst>
                <a:path w="297" h="5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8" y="5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191" y="0"/>
                  </a:lnTo>
                  <a:lnTo>
                    <a:pt x="193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1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20" y="0"/>
                  </a:lnTo>
                  <a:lnTo>
                    <a:pt x="222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7" y="0"/>
                  </a:lnTo>
                  <a:lnTo>
                    <a:pt x="239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9" y="0"/>
                  </a:lnTo>
                  <a:lnTo>
                    <a:pt x="251" y="0"/>
                  </a:lnTo>
                  <a:lnTo>
                    <a:pt x="254" y="0"/>
                  </a:lnTo>
                  <a:lnTo>
                    <a:pt x="256" y="0"/>
                  </a:lnTo>
                  <a:lnTo>
                    <a:pt x="258" y="0"/>
                  </a:lnTo>
                  <a:lnTo>
                    <a:pt x="261" y="0"/>
                  </a:lnTo>
                  <a:lnTo>
                    <a:pt x="263" y="0"/>
                  </a:lnTo>
                  <a:lnTo>
                    <a:pt x="266" y="0"/>
                  </a:lnTo>
                  <a:lnTo>
                    <a:pt x="268" y="0"/>
                  </a:lnTo>
                  <a:lnTo>
                    <a:pt x="271" y="0"/>
                  </a:lnTo>
                  <a:lnTo>
                    <a:pt x="273" y="0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0" y="0"/>
                  </a:lnTo>
                  <a:lnTo>
                    <a:pt x="283" y="0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90" y="0"/>
                  </a:lnTo>
                  <a:lnTo>
                    <a:pt x="292" y="0"/>
                  </a:lnTo>
                  <a:lnTo>
                    <a:pt x="292" y="5"/>
                  </a:lnTo>
                  <a:lnTo>
                    <a:pt x="295" y="5"/>
                  </a:lnTo>
                  <a:lnTo>
                    <a:pt x="295" y="0"/>
                  </a:lnTo>
                  <a:lnTo>
                    <a:pt x="297" y="0"/>
                  </a:lnTo>
                  <a:lnTo>
                    <a:pt x="297" y="5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950962" y="3211880"/>
              <a:ext cx="146786" cy="302650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7" y="5"/>
                </a:cxn>
                <a:cxn ang="0">
                  <a:pos x="10" y="7"/>
                </a:cxn>
                <a:cxn ang="0">
                  <a:pos x="15" y="12"/>
                </a:cxn>
                <a:cxn ang="0">
                  <a:pos x="17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4" y="7"/>
                </a:cxn>
                <a:cxn ang="0">
                  <a:pos x="36" y="17"/>
                </a:cxn>
                <a:cxn ang="0">
                  <a:pos x="39" y="24"/>
                </a:cxn>
                <a:cxn ang="0">
                  <a:pos x="44" y="38"/>
                </a:cxn>
                <a:cxn ang="0">
                  <a:pos x="46" y="41"/>
                </a:cxn>
                <a:cxn ang="0">
                  <a:pos x="48" y="63"/>
                </a:cxn>
                <a:cxn ang="0">
                  <a:pos x="51" y="70"/>
                </a:cxn>
                <a:cxn ang="0">
                  <a:pos x="53" y="70"/>
                </a:cxn>
                <a:cxn ang="0">
                  <a:pos x="56" y="70"/>
                </a:cxn>
                <a:cxn ang="0">
                  <a:pos x="58" y="101"/>
                </a:cxn>
                <a:cxn ang="0">
                  <a:pos x="60" y="130"/>
                </a:cxn>
                <a:cxn ang="0">
                  <a:pos x="63" y="133"/>
                </a:cxn>
                <a:cxn ang="0">
                  <a:pos x="65" y="125"/>
                </a:cxn>
                <a:cxn ang="0">
                  <a:pos x="68" y="125"/>
                </a:cxn>
                <a:cxn ang="0">
                  <a:pos x="70" y="116"/>
                </a:cxn>
                <a:cxn ang="0">
                  <a:pos x="73" y="181"/>
                </a:cxn>
                <a:cxn ang="0">
                  <a:pos x="77" y="167"/>
                </a:cxn>
                <a:cxn ang="0">
                  <a:pos x="80" y="167"/>
                </a:cxn>
                <a:cxn ang="0">
                  <a:pos x="85" y="176"/>
                </a:cxn>
                <a:cxn ang="0">
                  <a:pos x="87" y="188"/>
                </a:cxn>
                <a:cxn ang="0">
                  <a:pos x="89" y="176"/>
                </a:cxn>
                <a:cxn ang="0">
                  <a:pos x="92" y="176"/>
                </a:cxn>
                <a:cxn ang="0">
                  <a:pos x="97" y="193"/>
                </a:cxn>
                <a:cxn ang="0">
                  <a:pos x="101" y="200"/>
                </a:cxn>
                <a:cxn ang="0">
                  <a:pos x="106" y="229"/>
                </a:cxn>
                <a:cxn ang="0">
                  <a:pos x="109" y="256"/>
                </a:cxn>
                <a:cxn ang="0">
                  <a:pos x="111" y="258"/>
                </a:cxn>
                <a:cxn ang="0">
                  <a:pos x="116" y="181"/>
                </a:cxn>
                <a:cxn ang="0">
                  <a:pos x="118" y="234"/>
                </a:cxn>
                <a:cxn ang="0">
                  <a:pos x="121" y="188"/>
                </a:cxn>
                <a:cxn ang="0">
                  <a:pos x="126" y="167"/>
                </a:cxn>
                <a:cxn ang="0">
                  <a:pos x="128" y="104"/>
                </a:cxn>
                <a:cxn ang="0">
                  <a:pos x="133" y="104"/>
                </a:cxn>
                <a:cxn ang="0">
                  <a:pos x="135" y="116"/>
                </a:cxn>
                <a:cxn ang="0">
                  <a:pos x="143" y="104"/>
                </a:cxn>
              </a:cxnLst>
              <a:rect l="0" t="0" r="r" b="b"/>
              <a:pathLst>
                <a:path w="143" h="263">
                  <a:moveTo>
                    <a:pt x="0" y="12"/>
                  </a:moveTo>
                  <a:lnTo>
                    <a:pt x="3" y="17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5" y="12"/>
                  </a:lnTo>
                  <a:lnTo>
                    <a:pt x="15" y="5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9" y="7"/>
                  </a:lnTo>
                  <a:lnTo>
                    <a:pt x="34" y="7"/>
                  </a:lnTo>
                  <a:lnTo>
                    <a:pt x="34" y="17"/>
                  </a:lnTo>
                  <a:lnTo>
                    <a:pt x="34" y="12"/>
                  </a:lnTo>
                  <a:lnTo>
                    <a:pt x="36" y="17"/>
                  </a:lnTo>
                  <a:lnTo>
                    <a:pt x="36" y="12"/>
                  </a:lnTo>
                  <a:lnTo>
                    <a:pt x="39" y="17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1" y="34"/>
                  </a:lnTo>
                  <a:lnTo>
                    <a:pt x="44" y="38"/>
                  </a:lnTo>
                  <a:lnTo>
                    <a:pt x="44" y="46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63"/>
                  </a:lnTo>
                  <a:lnTo>
                    <a:pt x="48" y="51"/>
                  </a:lnTo>
                  <a:lnTo>
                    <a:pt x="51" y="58"/>
                  </a:lnTo>
                  <a:lnTo>
                    <a:pt x="51" y="70"/>
                  </a:lnTo>
                  <a:lnTo>
                    <a:pt x="51" y="53"/>
                  </a:lnTo>
                  <a:lnTo>
                    <a:pt x="51" y="67"/>
                  </a:lnTo>
                  <a:lnTo>
                    <a:pt x="53" y="70"/>
                  </a:lnTo>
                  <a:lnTo>
                    <a:pt x="53" y="67"/>
                  </a:lnTo>
                  <a:lnTo>
                    <a:pt x="53" y="75"/>
                  </a:lnTo>
                  <a:lnTo>
                    <a:pt x="56" y="70"/>
                  </a:lnTo>
                  <a:lnTo>
                    <a:pt x="56" y="80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60" y="116"/>
                  </a:lnTo>
                  <a:lnTo>
                    <a:pt x="60" y="109"/>
                  </a:lnTo>
                  <a:lnTo>
                    <a:pt x="60" y="130"/>
                  </a:lnTo>
                  <a:lnTo>
                    <a:pt x="63" y="133"/>
                  </a:lnTo>
                  <a:lnTo>
                    <a:pt x="63" y="125"/>
                  </a:lnTo>
                  <a:lnTo>
                    <a:pt x="63" y="133"/>
                  </a:lnTo>
                  <a:lnTo>
                    <a:pt x="65" y="133"/>
                  </a:lnTo>
                  <a:lnTo>
                    <a:pt x="65" y="142"/>
                  </a:lnTo>
                  <a:lnTo>
                    <a:pt x="65" y="125"/>
                  </a:lnTo>
                  <a:lnTo>
                    <a:pt x="65" y="133"/>
                  </a:lnTo>
                  <a:lnTo>
                    <a:pt x="68" y="138"/>
                  </a:lnTo>
                  <a:lnTo>
                    <a:pt x="68" y="125"/>
                  </a:lnTo>
                  <a:lnTo>
                    <a:pt x="68" y="142"/>
                  </a:lnTo>
                  <a:lnTo>
                    <a:pt x="70" y="125"/>
                  </a:lnTo>
                  <a:lnTo>
                    <a:pt x="70" y="116"/>
                  </a:lnTo>
                  <a:lnTo>
                    <a:pt x="70" y="142"/>
                  </a:lnTo>
                  <a:lnTo>
                    <a:pt x="73" y="164"/>
                  </a:lnTo>
                  <a:lnTo>
                    <a:pt x="73" y="181"/>
                  </a:lnTo>
                  <a:lnTo>
                    <a:pt x="75" y="183"/>
                  </a:lnTo>
                  <a:lnTo>
                    <a:pt x="75" y="171"/>
                  </a:lnTo>
                  <a:lnTo>
                    <a:pt x="77" y="167"/>
                  </a:lnTo>
                  <a:lnTo>
                    <a:pt x="77" y="171"/>
                  </a:lnTo>
                  <a:lnTo>
                    <a:pt x="77" y="164"/>
                  </a:lnTo>
                  <a:lnTo>
                    <a:pt x="80" y="167"/>
                  </a:lnTo>
                  <a:lnTo>
                    <a:pt x="82" y="164"/>
                  </a:lnTo>
                  <a:lnTo>
                    <a:pt x="85" y="159"/>
                  </a:lnTo>
                  <a:lnTo>
                    <a:pt x="85" y="176"/>
                  </a:lnTo>
                  <a:lnTo>
                    <a:pt x="87" y="181"/>
                  </a:lnTo>
                  <a:lnTo>
                    <a:pt x="87" y="193"/>
                  </a:lnTo>
                  <a:lnTo>
                    <a:pt x="87" y="188"/>
                  </a:lnTo>
                  <a:lnTo>
                    <a:pt x="89" y="183"/>
                  </a:lnTo>
                  <a:lnTo>
                    <a:pt x="89" y="171"/>
                  </a:lnTo>
                  <a:lnTo>
                    <a:pt x="89" y="176"/>
                  </a:lnTo>
                  <a:lnTo>
                    <a:pt x="92" y="176"/>
                  </a:lnTo>
                  <a:lnTo>
                    <a:pt x="92" y="171"/>
                  </a:lnTo>
                  <a:lnTo>
                    <a:pt x="92" y="176"/>
                  </a:lnTo>
                  <a:lnTo>
                    <a:pt x="97" y="181"/>
                  </a:lnTo>
                  <a:lnTo>
                    <a:pt x="94" y="181"/>
                  </a:lnTo>
                  <a:lnTo>
                    <a:pt x="97" y="193"/>
                  </a:lnTo>
                  <a:lnTo>
                    <a:pt x="101" y="193"/>
                  </a:lnTo>
                  <a:lnTo>
                    <a:pt x="99" y="193"/>
                  </a:lnTo>
                  <a:lnTo>
                    <a:pt x="101" y="200"/>
                  </a:lnTo>
                  <a:lnTo>
                    <a:pt x="104" y="205"/>
                  </a:lnTo>
                  <a:lnTo>
                    <a:pt x="104" y="222"/>
                  </a:lnTo>
                  <a:lnTo>
                    <a:pt x="106" y="229"/>
                  </a:lnTo>
                  <a:lnTo>
                    <a:pt x="106" y="246"/>
                  </a:lnTo>
                  <a:lnTo>
                    <a:pt x="109" y="251"/>
                  </a:lnTo>
                  <a:lnTo>
                    <a:pt x="109" y="256"/>
                  </a:lnTo>
                  <a:lnTo>
                    <a:pt x="111" y="251"/>
                  </a:lnTo>
                  <a:lnTo>
                    <a:pt x="111" y="263"/>
                  </a:lnTo>
                  <a:lnTo>
                    <a:pt x="111" y="258"/>
                  </a:lnTo>
                  <a:lnTo>
                    <a:pt x="114" y="246"/>
                  </a:lnTo>
                  <a:lnTo>
                    <a:pt x="114" y="188"/>
                  </a:lnTo>
                  <a:lnTo>
                    <a:pt x="116" y="181"/>
                  </a:lnTo>
                  <a:lnTo>
                    <a:pt x="116" y="212"/>
                  </a:lnTo>
                  <a:lnTo>
                    <a:pt x="118" y="227"/>
                  </a:lnTo>
                  <a:lnTo>
                    <a:pt x="118" y="234"/>
                  </a:lnTo>
                  <a:lnTo>
                    <a:pt x="118" y="222"/>
                  </a:lnTo>
                  <a:lnTo>
                    <a:pt x="121" y="212"/>
                  </a:lnTo>
                  <a:lnTo>
                    <a:pt x="121" y="188"/>
                  </a:lnTo>
                  <a:lnTo>
                    <a:pt x="123" y="181"/>
                  </a:lnTo>
                  <a:lnTo>
                    <a:pt x="123" y="171"/>
                  </a:lnTo>
                  <a:lnTo>
                    <a:pt x="126" y="167"/>
                  </a:lnTo>
                  <a:lnTo>
                    <a:pt x="126" y="142"/>
                  </a:lnTo>
                  <a:lnTo>
                    <a:pt x="128" y="133"/>
                  </a:lnTo>
                  <a:lnTo>
                    <a:pt x="128" y="104"/>
                  </a:lnTo>
                  <a:lnTo>
                    <a:pt x="130" y="101"/>
                  </a:lnTo>
                  <a:lnTo>
                    <a:pt x="130" y="96"/>
                  </a:lnTo>
                  <a:lnTo>
                    <a:pt x="133" y="104"/>
                  </a:lnTo>
                  <a:lnTo>
                    <a:pt x="133" y="125"/>
                  </a:lnTo>
                  <a:lnTo>
                    <a:pt x="135" y="130"/>
                  </a:lnTo>
                  <a:lnTo>
                    <a:pt x="135" y="116"/>
                  </a:lnTo>
                  <a:lnTo>
                    <a:pt x="138" y="113"/>
                  </a:lnTo>
                  <a:lnTo>
                    <a:pt x="138" y="104"/>
                  </a:lnTo>
                  <a:lnTo>
                    <a:pt x="143" y="104"/>
                  </a:lnTo>
                  <a:lnTo>
                    <a:pt x="140" y="104"/>
                  </a:lnTo>
                  <a:lnTo>
                    <a:pt x="143" y="96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1097749" y="3311996"/>
              <a:ext cx="212480" cy="49483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4" y="5"/>
                </a:cxn>
                <a:cxn ang="0">
                  <a:pos x="7" y="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2" y="38"/>
                </a:cxn>
                <a:cxn ang="0">
                  <a:pos x="14" y="38"/>
                </a:cxn>
                <a:cxn ang="0">
                  <a:pos x="16" y="17"/>
                </a:cxn>
                <a:cxn ang="0">
                  <a:pos x="19" y="9"/>
                </a:cxn>
                <a:cxn ang="0">
                  <a:pos x="21" y="5"/>
                </a:cxn>
                <a:cxn ang="0">
                  <a:pos x="24" y="9"/>
                </a:cxn>
                <a:cxn ang="0">
                  <a:pos x="26" y="26"/>
                </a:cxn>
                <a:cxn ang="0">
                  <a:pos x="26" y="34"/>
                </a:cxn>
                <a:cxn ang="0">
                  <a:pos x="29" y="17"/>
                </a:cxn>
                <a:cxn ang="0">
                  <a:pos x="31" y="29"/>
                </a:cxn>
                <a:cxn ang="0">
                  <a:pos x="38" y="29"/>
                </a:cxn>
                <a:cxn ang="0">
                  <a:pos x="38" y="26"/>
                </a:cxn>
                <a:cxn ang="0">
                  <a:pos x="41" y="17"/>
                </a:cxn>
                <a:cxn ang="0">
                  <a:pos x="43" y="26"/>
                </a:cxn>
                <a:cxn ang="0">
                  <a:pos x="45" y="22"/>
                </a:cxn>
                <a:cxn ang="0">
                  <a:pos x="48" y="22"/>
                </a:cxn>
                <a:cxn ang="0">
                  <a:pos x="53" y="26"/>
                </a:cxn>
                <a:cxn ang="0">
                  <a:pos x="57" y="29"/>
                </a:cxn>
                <a:cxn ang="0">
                  <a:pos x="65" y="26"/>
                </a:cxn>
                <a:cxn ang="0">
                  <a:pos x="65" y="29"/>
                </a:cxn>
                <a:cxn ang="0">
                  <a:pos x="72" y="34"/>
                </a:cxn>
                <a:cxn ang="0">
                  <a:pos x="72" y="34"/>
                </a:cxn>
                <a:cxn ang="0">
                  <a:pos x="74" y="26"/>
                </a:cxn>
                <a:cxn ang="0">
                  <a:pos x="77" y="29"/>
                </a:cxn>
                <a:cxn ang="0">
                  <a:pos x="82" y="26"/>
                </a:cxn>
                <a:cxn ang="0">
                  <a:pos x="86" y="26"/>
                </a:cxn>
                <a:cxn ang="0">
                  <a:pos x="94" y="26"/>
                </a:cxn>
                <a:cxn ang="0">
                  <a:pos x="101" y="26"/>
                </a:cxn>
                <a:cxn ang="0">
                  <a:pos x="101" y="29"/>
                </a:cxn>
                <a:cxn ang="0">
                  <a:pos x="106" y="29"/>
                </a:cxn>
                <a:cxn ang="0">
                  <a:pos x="113" y="29"/>
                </a:cxn>
                <a:cxn ang="0">
                  <a:pos x="115" y="29"/>
                </a:cxn>
                <a:cxn ang="0">
                  <a:pos x="120" y="26"/>
                </a:cxn>
                <a:cxn ang="0">
                  <a:pos x="123" y="26"/>
                </a:cxn>
                <a:cxn ang="0">
                  <a:pos x="125" y="17"/>
                </a:cxn>
                <a:cxn ang="0">
                  <a:pos x="130" y="29"/>
                </a:cxn>
                <a:cxn ang="0">
                  <a:pos x="130" y="26"/>
                </a:cxn>
                <a:cxn ang="0">
                  <a:pos x="135" y="29"/>
                </a:cxn>
                <a:cxn ang="0">
                  <a:pos x="140" y="26"/>
                </a:cxn>
                <a:cxn ang="0">
                  <a:pos x="142" y="26"/>
                </a:cxn>
                <a:cxn ang="0">
                  <a:pos x="144" y="26"/>
                </a:cxn>
                <a:cxn ang="0">
                  <a:pos x="144" y="26"/>
                </a:cxn>
                <a:cxn ang="0">
                  <a:pos x="149" y="26"/>
                </a:cxn>
                <a:cxn ang="0">
                  <a:pos x="156" y="26"/>
                </a:cxn>
                <a:cxn ang="0">
                  <a:pos x="161" y="26"/>
                </a:cxn>
                <a:cxn ang="0">
                  <a:pos x="166" y="26"/>
                </a:cxn>
                <a:cxn ang="0">
                  <a:pos x="171" y="26"/>
                </a:cxn>
                <a:cxn ang="0">
                  <a:pos x="176" y="26"/>
                </a:cxn>
                <a:cxn ang="0">
                  <a:pos x="183" y="26"/>
                </a:cxn>
                <a:cxn ang="0">
                  <a:pos x="188" y="29"/>
                </a:cxn>
                <a:cxn ang="0">
                  <a:pos x="195" y="26"/>
                </a:cxn>
                <a:cxn ang="0">
                  <a:pos x="200" y="26"/>
                </a:cxn>
                <a:cxn ang="0">
                  <a:pos x="202" y="26"/>
                </a:cxn>
                <a:cxn ang="0">
                  <a:pos x="205" y="26"/>
                </a:cxn>
                <a:cxn ang="0">
                  <a:pos x="207" y="26"/>
                </a:cxn>
              </a:cxnLst>
              <a:rect l="0" t="0" r="r" b="b"/>
              <a:pathLst>
                <a:path w="207" h="43">
                  <a:moveTo>
                    <a:pt x="0" y="9"/>
                  </a:moveTo>
                  <a:lnTo>
                    <a:pt x="2" y="9"/>
                  </a:lnTo>
                  <a:lnTo>
                    <a:pt x="2" y="0"/>
                  </a:lnTo>
                  <a:lnTo>
                    <a:pt x="4" y="5"/>
                  </a:lnTo>
                  <a:lnTo>
                    <a:pt x="4" y="14"/>
                  </a:lnTo>
                  <a:lnTo>
                    <a:pt x="7" y="9"/>
                  </a:lnTo>
                  <a:lnTo>
                    <a:pt x="7" y="14"/>
                  </a:lnTo>
                  <a:lnTo>
                    <a:pt x="9" y="5"/>
                  </a:lnTo>
                  <a:lnTo>
                    <a:pt x="9" y="0"/>
                  </a:lnTo>
                  <a:lnTo>
                    <a:pt x="9" y="5"/>
                  </a:lnTo>
                  <a:lnTo>
                    <a:pt x="12" y="14"/>
                  </a:lnTo>
                  <a:lnTo>
                    <a:pt x="12" y="38"/>
                  </a:lnTo>
                  <a:lnTo>
                    <a:pt x="14" y="43"/>
                  </a:lnTo>
                  <a:lnTo>
                    <a:pt x="14" y="38"/>
                  </a:lnTo>
                  <a:lnTo>
                    <a:pt x="16" y="29"/>
                  </a:lnTo>
                  <a:lnTo>
                    <a:pt x="16" y="17"/>
                  </a:lnTo>
                  <a:lnTo>
                    <a:pt x="19" y="22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6" y="26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9" y="22"/>
                  </a:lnTo>
                  <a:lnTo>
                    <a:pt x="29" y="17"/>
                  </a:lnTo>
                  <a:lnTo>
                    <a:pt x="29" y="26"/>
                  </a:lnTo>
                  <a:lnTo>
                    <a:pt x="31" y="29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38" y="17"/>
                  </a:lnTo>
                  <a:lnTo>
                    <a:pt x="38" y="26"/>
                  </a:lnTo>
                  <a:lnTo>
                    <a:pt x="41" y="22"/>
                  </a:lnTo>
                  <a:lnTo>
                    <a:pt x="41" y="17"/>
                  </a:lnTo>
                  <a:lnTo>
                    <a:pt x="43" y="17"/>
                  </a:lnTo>
                  <a:lnTo>
                    <a:pt x="43" y="26"/>
                  </a:lnTo>
                  <a:lnTo>
                    <a:pt x="45" y="26"/>
                  </a:lnTo>
                  <a:lnTo>
                    <a:pt x="45" y="22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3" y="26"/>
                  </a:lnTo>
                  <a:lnTo>
                    <a:pt x="55" y="26"/>
                  </a:lnTo>
                  <a:lnTo>
                    <a:pt x="57" y="29"/>
                  </a:lnTo>
                  <a:lnTo>
                    <a:pt x="60" y="26"/>
                  </a:lnTo>
                  <a:lnTo>
                    <a:pt x="65" y="26"/>
                  </a:lnTo>
                  <a:lnTo>
                    <a:pt x="62" y="26"/>
                  </a:lnTo>
                  <a:lnTo>
                    <a:pt x="65" y="29"/>
                  </a:lnTo>
                  <a:lnTo>
                    <a:pt x="70" y="29"/>
                  </a:lnTo>
                  <a:lnTo>
                    <a:pt x="72" y="34"/>
                  </a:lnTo>
                  <a:lnTo>
                    <a:pt x="72" y="29"/>
                  </a:lnTo>
                  <a:lnTo>
                    <a:pt x="72" y="34"/>
                  </a:lnTo>
                  <a:lnTo>
                    <a:pt x="74" y="29"/>
                  </a:lnTo>
                  <a:lnTo>
                    <a:pt x="74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9" y="29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4" y="26"/>
                  </a:lnTo>
                  <a:lnTo>
                    <a:pt x="96" y="26"/>
                  </a:lnTo>
                  <a:lnTo>
                    <a:pt x="101" y="26"/>
                  </a:lnTo>
                  <a:lnTo>
                    <a:pt x="99" y="26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6" y="29"/>
                  </a:lnTo>
                  <a:lnTo>
                    <a:pt x="108" y="29"/>
                  </a:lnTo>
                  <a:lnTo>
                    <a:pt x="113" y="29"/>
                  </a:lnTo>
                  <a:lnTo>
                    <a:pt x="115" y="26"/>
                  </a:lnTo>
                  <a:lnTo>
                    <a:pt x="115" y="29"/>
                  </a:lnTo>
                  <a:lnTo>
                    <a:pt x="118" y="29"/>
                  </a:lnTo>
                  <a:lnTo>
                    <a:pt x="120" y="26"/>
                  </a:lnTo>
                  <a:lnTo>
                    <a:pt x="123" y="29"/>
                  </a:lnTo>
                  <a:lnTo>
                    <a:pt x="123" y="26"/>
                  </a:lnTo>
                  <a:lnTo>
                    <a:pt x="125" y="22"/>
                  </a:lnTo>
                  <a:lnTo>
                    <a:pt x="125" y="17"/>
                  </a:lnTo>
                  <a:lnTo>
                    <a:pt x="125" y="22"/>
                  </a:lnTo>
                  <a:lnTo>
                    <a:pt x="130" y="29"/>
                  </a:lnTo>
                  <a:lnTo>
                    <a:pt x="128" y="29"/>
                  </a:lnTo>
                  <a:lnTo>
                    <a:pt x="130" y="26"/>
                  </a:lnTo>
                  <a:lnTo>
                    <a:pt x="132" y="29"/>
                  </a:lnTo>
                  <a:lnTo>
                    <a:pt x="135" y="29"/>
                  </a:lnTo>
                  <a:lnTo>
                    <a:pt x="137" y="29"/>
                  </a:lnTo>
                  <a:lnTo>
                    <a:pt x="140" y="26"/>
                  </a:lnTo>
                  <a:lnTo>
                    <a:pt x="140" y="29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4" y="26"/>
                  </a:lnTo>
                  <a:lnTo>
                    <a:pt x="144" y="29"/>
                  </a:lnTo>
                  <a:lnTo>
                    <a:pt x="144" y="26"/>
                  </a:lnTo>
                  <a:lnTo>
                    <a:pt x="147" y="26"/>
                  </a:lnTo>
                  <a:lnTo>
                    <a:pt x="149" y="26"/>
                  </a:lnTo>
                  <a:lnTo>
                    <a:pt x="154" y="26"/>
                  </a:lnTo>
                  <a:lnTo>
                    <a:pt x="156" y="26"/>
                  </a:lnTo>
                  <a:lnTo>
                    <a:pt x="159" y="26"/>
                  </a:lnTo>
                  <a:lnTo>
                    <a:pt x="161" y="26"/>
                  </a:lnTo>
                  <a:lnTo>
                    <a:pt x="164" y="26"/>
                  </a:lnTo>
                  <a:lnTo>
                    <a:pt x="166" y="26"/>
                  </a:lnTo>
                  <a:lnTo>
                    <a:pt x="169" y="29"/>
                  </a:lnTo>
                  <a:lnTo>
                    <a:pt x="171" y="26"/>
                  </a:lnTo>
                  <a:lnTo>
                    <a:pt x="173" y="26"/>
                  </a:lnTo>
                  <a:lnTo>
                    <a:pt x="176" y="26"/>
                  </a:lnTo>
                  <a:lnTo>
                    <a:pt x="178" y="26"/>
                  </a:lnTo>
                  <a:lnTo>
                    <a:pt x="183" y="26"/>
                  </a:lnTo>
                  <a:lnTo>
                    <a:pt x="185" y="29"/>
                  </a:lnTo>
                  <a:lnTo>
                    <a:pt x="188" y="29"/>
                  </a:lnTo>
                  <a:lnTo>
                    <a:pt x="190" y="26"/>
                  </a:lnTo>
                  <a:lnTo>
                    <a:pt x="195" y="26"/>
                  </a:lnTo>
                  <a:lnTo>
                    <a:pt x="198" y="26"/>
                  </a:lnTo>
                  <a:lnTo>
                    <a:pt x="200" y="26"/>
                  </a:lnTo>
                  <a:lnTo>
                    <a:pt x="202" y="29"/>
                  </a:lnTo>
                  <a:lnTo>
                    <a:pt x="202" y="26"/>
                  </a:lnTo>
                  <a:lnTo>
                    <a:pt x="205" y="29"/>
                  </a:lnTo>
                  <a:lnTo>
                    <a:pt x="205" y="26"/>
                  </a:lnTo>
                  <a:lnTo>
                    <a:pt x="205" y="29"/>
                  </a:lnTo>
                  <a:lnTo>
                    <a:pt x="207" y="26"/>
                  </a:lnTo>
                  <a:lnTo>
                    <a:pt x="207" y="29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1310227" y="3341917"/>
              <a:ext cx="196056" cy="2876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6" y="3"/>
                </a:cxn>
                <a:cxn ang="0">
                  <a:pos x="36" y="3"/>
                </a:cxn>
                <a:cxn ang="0">
                  <a:pos x="41" y="3"/>
                </a:cxn>
                <a:cxn ang="0">
                  <a:pos x="44" y="3"/>
                </a:cxn>
                <a:cxn ang="0">
                  <a:pos x="46" y="3"/>
                </a:cxn>
                <a:cxn ang="0">
                  <a:pos x="51" y="3"/>
                </a:cxn>
                <a:cxn ang="0">
                  <a:pos x="53" y="3"/>
                </a:cxn>
                <a:cxn ang="0">
                  <a:pos x="58" y="0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8" y="0"/>
                </a:cxn>
                <a:cxn ang="0">
                  <a:pos x="73" y="3"/>
                </a:cxn>
                <a:cxn ang="0">
                  <a:pos x="80" y="0"/>
                </a:cxn>
                <a:cxn ang="0">
                  <a:pos x="80" y="3"/>
                </a:cxn>
                <a:cxn ang="0">
                  <a:pos x="82" y="3"/>
                </a:cxn>
                <a:cxn ang="0">
                  <a:pos x="85" y="3"/>
                </a:cxn>
                <a:cxn ang="0">
                  <a:pos x="87" y="3"/>
                </a:cxn>
                <a:cxn ang="0">
                  <a:pos x="87" y="3"/>
                </a:cxn>
                <a:cxn ang="0">
                  <a:pos x="90" y="3"/>
                </a:cxn>
                <a:cxn ang="0">
                  <a:pos x="92" y="3"/>
                </a:cxn>
                <a:cxn ang="0">
                  <a:pos x="94" y="3"/>
                </a:cxn>
                <a:cxn ang="0">
                  <a:pos x="99" y="0"/>
                </a:cxn>
                <a:cxn ang="0">
                  <a:pos x="99" y="3"/>
                </a:cxn>
                <a:cxn ang="0">
                  <a:pos x="104" y="3"/>
                </a:cxn>
                <a:cxn ang="0">
                  <a:pos x="106" y="3"/>
                </a:cxn>
                <a:cxn ang="0">
                  <a:pos x="111" y="0"/>
                </a:cxn>
                <a:cxn ang="0">
                  <a:pos x="111" y="3"/>
                </a:cxn>
                <a:cxn ang="0">
                  <a:pos x="119" y="3"/>
                </a:cxn>
                <a:cxn ang="0">
                  <a:pos x="119" y="0"/>
                </a:cxn>
                <a:cxn ang="0">
                  <a:pos x="123" y="0"/>
                </a:cxn>
                <a:cxn ang="0">
                  <a:pos x="126" y="0"/>
                </a:cxn>
                <a:cxn ang="0">
                  <a:pos x="128" y="0"/>
                </a:cxn>
                <a:cxn ang="0">
                  <a:pos x="133" y="3"/>
                </a:cxn>
                <a:cxn ang="0">
                  <a:pos x="135" y="0"/>
                </a:cxn>
                <a:cxn ang="0">
                  <a:pos x="143" y="3"/>
                </a:cxn>
                <a:cxn ang="0">
                  <a:pos x="143" y="0"/>
                </a:cxn>
                <a:cxn ang="0">
                  <a:pos x="145" y="0"/>
                </a:cxn>
                <a:cxn ang="0">
                  <a:pos x="152" y="3"/>
                </a:cxn>
                <a:cxn ang="0">
                  <a:pos x="152" y="0"/>
                </a:cxn>
                <a:cxn ang="0">
                  <a:pos x="157" y="0"/>
                </a:cxn>
                <a:cxn ang="0">
                  <a:pos x="157" y="0"/>
                </a:cxn>
                <a:cxn ang="0">
                  <a:pos x="162" y="0"/>
                </a:cxn>
                <a:cxn ang="0">
                  <a:pos x="167" y="0"/>
                </a:cxn>
                <a:cxn ang="0">
                  <a:pos x="169" y="0"/>
                </a:cxn>
                <a:cxn ang="0">
                  <a:pos x="172" y="3"/>
                </a:cxn>
                <a:cxn ang="0">
                  <a:pos x="176" y="3"/>
                </a:cxn>
                <a:cxn ang="0">
                  <a:pos x="179" y="8"/>
                </a:cxn>
                <a:cxn ang="0">
                  <a:pos x="181" y="3"/>
                </a:cxn>
                <a:cxn ang="0">
                  <a:pos x="181" y="3"/>
                </a:cxn>
                <a:cxn ang="0">
                  <a:pos x="184" y="12"/>
                </a:cxn>
                <a:cxn ang="0">
                  <a:pos x="186" y="25"/>
                </a:cxn>
                <a:cxn ang="0">
                  <a:pos x="189" y="0"/>
                </a:cxn>
                <a:cxn ang="0">
                  <a:pos x="191" y="12"/>
                </a:cxn>
              </a:cxnLst>
              <a:rect l="0" t="0" r="r" b="b"/>
              <a:pathLst>
                <a:path w="191" h="25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36" y="3"/>
                  </a:lnTo>
                  <a:lnTo>
                    <a:pt x="39" y="0"/>
                  </a:lnTo>
                  <a:lnTo>
                    <a:pt x="41" y="3"/>
                  </a:lnTo>
                  <a:lnTo>
                    <a:pt x="44" y="0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46" y="3"/>
                  </a:lnTo>
                  <a:lnTo>
                    <a:pt x="48" y="0"/>
                  </a:lnTo>
                  <a:lnTo>
                    <a:pt x="51" y="3"/>
                  </a:lnTo>
                  <a:lnTo>
                    <a:pt x="53" y="0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1" y="3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0"/>
                  </a:lnTo>
                  <a:lnTo>
                    <a:pt x="65" y="3"/>
                  </a:lnTo>
                  <a:lnTo>
                    <a:pt x="68" y="0"/>
                  </a:lnTo>
                  <a:lnTo>
                    <a:pt x="70" y="3"/>
                  </a:lnTo>
                  <a:lnTo>
                    <a:pt x="73" y="3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80" y="3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82" y="0"/>
                  </a:lnTo>
                  <a:lnTo>
                    <a:pt x="85" y="3"/>
                  </a:lnTo>
                  <a:lnTo>
                    <a:pt x="85" y="0"/>
                  </a:lnTo>
                  <a:lnTo>
                    <a:pt x="87" y="3"/>
                  </a:lnTo>
                  <a:lnTo>
                    <a:pt x="87" y="0"/>
                  </a:lnTo>
                  <a:lnTo>
                    <a:pt x="87" y="3"/>
                  </a:lnTo>
                  <a:lnTo>
                    <a:pt x="90" y="0"/>
                  </a:lnTo>
                  <a:lnTo>
                    <a:pt x="90" y="3"/>
                  </a:lnTo>
                  <a:lnTo>
                    <a:pt x="92" y="0"/>
                  </a:lnTo>
                  <a:lnTo>
                    <a:pt x="92" y="3"/>
                  </a:lnTo>
                  <a:lnTo>
                    <a:pt x="94" y="0"/>
                  </a:lnTo>
                  <a:lnTo>
                    <a:pt x="94" y="3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9" y="3"/>
                  </a:lnTo>
                  <a:lnTo>
                    <a:pt x="102" y="0"/>
                  </a:lnTo>
                  <a:lnTo>
                    <a:pt x="104" y="3"/>
                  </a:lnTo>
                  <a:lnTo>
                    <a:pt x="106" y="0"/>
                  </a:lnTo>
                  <a:lnTo>
                    <a:pt x="106" y="3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9" y="3"/>
                  </a:lnTo>
                  <a:lnTo>
                    <a:pt x="116" y="3"/>
                  </a:lnTo>
                  <a:lnTo>
                    <a:pt x="119" y="0"/>
                  </a:lnTo>
                  <a:lnTo>
                    <a:pt x="121" y="3"/>
                  </a:lnTo>
                  <a:lnTo>
                    <a:pt x="123" y="0"/>
                  </a:lnTo>
                  <a:lnTo>
                    <a:pt x="126" y="3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128" y="0"/>
                  </a:lnTo>
                  <a:lnTo>
                    <a:pt x="131" y="0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8" y="3"/>
                  </a:lnTo>
                  <a:lnTo>
                    <a:pt x="143" y="3"/>
                  </a:lnTo>
                  <a:lnTo>
                    <a:pt x="140" y="3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7" y="3"/>
                  </a:lnTo>
                  <a:lnTo>
                    <a:pt x="152" y="3"/>
                  </a:lnTo>
                  <a:lnTo>
                    <a:pt x="150" y="3"/>
                  </a:lnTo>
                  <a:lnTo>
                    <a:pt x="152" y="0"/>
                  </a:lnTo>
                  <a:lnTo>
                    <a:pt x="155" y="3"/>
                  </a:lnTo>
                  <a:lnTo>
                    <a:pt x="157" y="0"/>
                  </a:lnTo>
                  <a:lnTo>
                    <a:pt x="157" y="3"/>
                  </a:lnTo>
                  <a:lnTo>
                    <a:pt x="157" y="0"/>
                  </a:lnTo>
                  <a:lnTo>
                    <a:pt x="160" y="3"/>
                  </a:lnTo>
                  <a:lnTo>
                    <a:pt x="162" y="0"/>
                  </a:lnTo>
                  <a:lnTo>
                    <a:pt x="164" y="3"/>
                  </a:lnTo>
                  <a:lnTo>
                    <a:pt x="167" y="0"/>
                  </a:lnTo>
                  <a:lnTo>
                    <a:pt x="169" y="3"/>
                  </a:lnTo>
                  <a:lnTo>
                    <a:pt x="169" y="0"/>
                  </a:lnTo>
                  <a:lnTo>
                    <a:pt x="169" y="3"/>
                  </a:lnTo>
                  <a:lnTo>
                    <a:pt x="172" y="3"/>
                  </a:lnTo>
                  <a:lnTo>
                    <a:pt x="174" y="3"/>
                  </a:lnTo>
                  <a:lnTo>
                    <a:pt x="176" y="3"/>
                  </a:lnTo>
                  <a:lnTo>
                    <a:pt x="176" y="8"/>
                  </a:lnTo>
                  <a:lnTo>
                    <a:pt x="179" y="8"/>
                  </a:lnTo>
                  <a:lnTo>
                    <a:pt x="179" y="3"/>
                  </a:lnTo>
                  <a:lnTo>
                    <a:pt x="181" y="3"/>
                  </a:lnTo>
                  <a:lnTo>
                    <a:pt x="181" y="8"/>
                  </a:lnTo>
                  <a:lnTo>
                    <a:pt x="181" y="3"/>
                  </a:lnTo>
                  <a:lnTo>
                    <a:pt x="184" y="3"/>
                  </a:lnTo>
                  <a:lnTo>
                    <a:pt x="184" y="12"/>
                  </a:lnTo>
                  <a:lnTo>
                    <a:pt x="186" y="17"/>
                  </a:lnTo>
                  <a:lnTo>
                    <a:pt x="186" y="25"/>
                  </a:lnTo>
                  <a:lnTo>
                    <a:pt x="189" y="25"/>
                  </a:lnTo>
                  <a:lnTo>
                    <a:pt x="189" y="0"/>
                  </a:lnTo>
                  <a:lnTo>
                    <a:pt x="191" y="3"/>
                  </a:lnTo>
                  <a:lnTo>
                    <a:pt x="191" y="12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1506284" y="3259061"/>
              <a:ext cx="141653" cy="241659"/>
            </a:xfrm>
            <a:custGeom>
              <a:avLst/>
              <a:gdLst/>
              <a:ahLst/>
              <a:cxnLst>
                <a:cxn ang="0">
                  <a:pos x="5" y="84"/>
                </a:cxn>
                <a:cxn ang="0">
                  <a:pos x="7" y="84"/>
                </a:cxn>
                <a:cxn ang="0">
                  <a:pos x="10" y="72"/>
                </a:cxn>
                <a:cxn ang="0">
                  <a:pos x="12" y="84"/>
                </a:cxn>
                <a:cxn ang="0">
                  <a:pos x="17" y="89"/>
                </a:cxn>
                <a:cxn ang="0">
                  <a:pos x="19" y="75"/>
                </a:cxn>
                <a:cxn ang="0">
                  <a:pos x="22" y="97"/>
                </a:cxn>
                <a:cxn ang="0">
                  <a:pos x="24" y="109"/>
                </a:cxn>
                <a:cxn ang="0">
                  <a:pos x="29" y="106"/>
                </a:cxn>
                <a:cxn ang="0">
                  <a:pos x="31" y="109"/>
                </a:cxn>
                <a:cxn ang="0">
                  <a:pos x="34" y="140"/>
                </a:cxn>
                <a:cxn ang="0">
                  <a:pos x="39" y="142"/>
                </a:cxn>
                <a:cxn ang="0">
                  <a:pos x="43" y="123"/>
                </a:cxn>
                <a:cxn ang="0">
                  <a:pos x="46" y="152"/>
                </a:cxn>
                <a:cxn ang="0">
                  <a:pos x="51" y="176"/>
                </a:cxn>
                <a:cxn ang="0">
                  <a:pos x="53" y="164"/>
                </a:cxn>
                <a:cxn ang="0">
                  <a:pos x="58" y="164"/>
                </a:cxn>
                <a:cxn ang="0">
                  <a:pos x="63" y="186"/>
                </a:cxn>
                <a:cxn ang="0">
                  <a:pos x="65" y="171"/>
                </a:cxn>
                <a:cxn ang="0">
                  <a:pos x="68" y="147"/>
                </a:cxn>
                <a:cxn ang="0">
                  <a:pos x="72" y="155"/>
                </a:cxn>
                <a:cxn ang="0">
                  <a:pos x="75" y="140"/>
                </a:cxn>
                <a:cxn ang="0">
                  <a:pos x="80" y="152"/>
                </a:cxn>
                <a:cxn ang="0">
                  <a:pos x="82" y="142"/>
                </a:cxn>
                <a:cxn ang="0">
                  <a:pos x="84" y="171"/>
                </a:cxn>
                <a:cxn ang="0">
                  <a:pos x="87" y="203"/>
                </a:cxn>
                <a:cxn ang="0">
                  <a:pos x="89" y="193"/>
                </a:cxn>
                <a:cxn ang="0">
                  <a:pos x="92" y="203"/>
                </a:cxn>
                <a:cxn ang="0">
                  <a:pos x="94" y="181"/>
                </a:cxn>
                <a:cxn ang="0">
                  <a:pos x="97" y="186"/>
                </a:cxn>
                <a:cxn ang="0">
                  <a:pos x="99" y="152"/>
                </a:cxn>
                <a:cxn ang="0">
                  <a:pos x="104" y="140"/>
                </a:cxn>
                <a:cxn ang="0">
                  <a:pos x="106" y="130"/>
                </a:cxn>
                <a:cxn ang="0">
                  <a:pos x="109" y="123"/>
                </a:cxn>
                <a:cxn ang="0">
                  <a:pos x="111" y="118"/>
                </a:cxn>
                <a:cxn ang="0">
                  <a:pos x="118" y="109"/>
                </a:cxn>
                <a:cxn ang="0">
                  <a:pos x="121" y="210"/>
                </a:cxn>
                <a:cxn ang="0">
                  <a:pos x="123" y="72"/>
                </a:cxn>
                <a:cxn ang="0">
                  <a:pos x="128" y="55"/>
                </a:cxn>
                <a:cxn ang="0">
                  <a:pos x="130" y="29"/>
                </a:cxn>
                <a:cxn ang="0">
                  <a:pos x="133" y="34"/>
                </a:cxn>
                <a:cxn ang="0">
                  <a:pos x="135" y="5"/>
                </a:cxn>
              </a:cxnLst>
              <a:rect l="0" t="0" r="r" b="b"/>
              <a:pathLst>
                <a:path w="138" h="210">
                  <a:moveTo>
                    <a:pt x="0" y="84"/>
                  </a:moveTo>
                  <a:lnTo>
                    <a:pt x="2" y="84"/>
                  </a:lnTo>
                  <a:lnTo>
                    <a:pt x="5" y="84"/>
                  </a:lnTo>
                  <a:lnTo>
                    <a:pt x="5" y="89"/>
                  </a:lnTo>
                  <a:lnTo>
                    <a:pt x="7" y="89"/>
                  </a:lnTo>
                  <a:lnTo>
                    <a:pt x="7" y="84"/>
                  </a:lnTo>
                  <a:lnTo>
                    <a:pt x="7" y="89"/>
                  </a:lnTo>
                  <a:lnTo>
                    <a:pt x="10" y="84"/>
                  </a:lnTo>
                  <a:lnTo>
                    <a:pt x="10" y="72"/>
                  </a:lnTo>
                  <a:lnTo>
                    <a:pt x="12" y="63"/>
                  </a:lnTo>
                  <a:lnTo>
                    <a:pt x="12" y="55"/>
                  </a:lnTo>
                  <a:lnTo>
                    <a:pt x="12" y="84"/>
                  </a:lnTo>
                  <a:lnTo>
                    <a:pt x="14" y="97"/>
                  </a:lnTo>
                  <a:lnTo>
                    <a:pt x="14" y="84"/>
                  </a:lnTo>
                  <a:lnTo>
                    <a:pt x="17" y="89"/>
                  </a:lnTo>
                  <a:lnTo>
                    <a:pt x="17" y="92"/>
                  </a:lnTo>
                  <a:lnTo>
                    <a:pt x="17" y="84"/>
                  </a:lnTo>
                  <a:lnTo>
                    <a:pt x="19" y="75"/>
                  </a:lnTo>
                  <a:lnTo>
                    <a:pt x="19" y="84"/>
                  </a:lnTo>
                  <a:lnTo>
                    <a:pt x="22" y="92"/>
                  </a:lnTo>
                  <a:lnTo>
                    <a:pt x="22" y="97"/>
                  </a:lnTo>
                  <a:lnTo>
                    <a:pt x="24" y="106"/>
                  </a:lnTo>
                  <a:lnTo>
                    <a:pt x="24" y="113"/>
                  </a:lnTo>
                  <a:lnTo>
                    <a:pt x="24" y="109"/>
                  </a:lnTo>
                  <a:lnTo>
                    <a:pt x="27" y="113"/>
                  </a:lnTo>
                  <a:lnTo>
                    <a:pt x="27" y="109"/>
                  </a:lnTo>
                  <a:lnTo>
                    <a:pt x="29" y="106"/>
                  </a:lnTo>
                  <a:lnTo>
                    <a:pt x="29" y="101"/>
                  </a:lnTo>
                  <a:lnTo>
                    <a:pt x="29" y="106"/>
                  </a:lnTo>
                  <a:lnTo>
                    <a:pt x="31" y="109"/>
                  </a:lnTo>
                  <a:lnTo>
                    <a:pt x="31" y="118"/>
                  </a:lnTo>
                  <a:lnTo>
                    <a:pt x="34" y="123"/>
                  </a:lnTo>
                  <a:lnTo>
                    <a:pt x="34" y="140"/>
                  </a:lnTo>
                  <a:lnTo>
                    <a:pt x="36" y="142"/>
                  </a:lnTo>
                  <a:lnTo>
                    <a:pt x="41" y="142"/>
                  </a:lnTo>
                  <a:lnTo>
                    <a:pt x="39" y="142"/>
                  </a:lnTo>
                  <a:lnTo>
                    <a:pt x="41" y="135"/>
                  </a:lnTo>
                  <a:lnTo>
                    <a:pt x="43" y="126"/>
                  </a:lnTo>
                  <a:lnTo>
                    <a:pt x="43" y="123"/>
                  </a:lnTo>
                  <a:lnTo>
                    <a:pt x="43" y="130"/>
                  </a:lnTo>
                  <a:lnTo>
                    <a:pt x="46" y="130"/>
                  </a:lnTo>
                  <a:lnTo>
                    <a:pt x="46" y="152"/>
                  </a:lnTo>
                  <a:lnTo>
                    <a:pt x="48" y="155"/>
                  </a:lnTo>
                  <a:lnTo>
                    <a:pt x="48" y="171"/>
                  </a:lnTo>
                  <a:lnTo>
                    <a:pt x="51" y="176"/>
                  </a:lnTo>
                  <a:lnTo>
                    <a:pt x="51" y="169"/>
                  </a:lnTo>
                  <a:lnTo>
                    <a:pt x="53" y="169"/>
                  </a:lnTo>
                  <a:lnTo>
                    <a:pt x="53" y="164"/>
                  </a:lnTo>
                  <a:lnTo>
                    <a:pt x="55" y="169"/>
                  </a:lnTo>
                  <a:lnTo>
                    <a:pt x="55" y="164"/>
                  </a:lnTo>
                  <a:lnTo>
                    <a:pt x="58" y="164"/>
                  </a:lnTo>
                  <a:lnTo>
                    <a:pt x="60" y="164"/>
                  </a:lnTo>
                  <a:lnTo>
                    <a:pt x="60" y="181"/>
                  </a:lnTo>
                  <a:lnTo>
                    <a:pt x="63" y="186"/>
                  </a:lnTo>
                  <a:lnTo>
                    <a:pt x="63" y="181"/>
                  </a:lnTo>
                  <a:lnTo>
                    <a:pt x="65" y="169"/>
                  </a:lnTo>
                  <a:lnTo>
                    <a:pt x="65" y="171"/>
                  </a:lnTo>
                  <a:lnTo>
                    <a:pt x="65" y="169"/>
                  </a:lnTo>
                  <a:lnTo>
                    <a:pt x="68" y="164"/>
                  </a:lnTo>
                  <a:lnTo>
                    <a:pt x="68" y="147"/>
                  </a:lnTo>
                  <a:lnTo>
                    <a:pt x="70" y="147"/>
                  </a:lnTo>
                  <a:lnTo>
                    <a:pt x="70" y="152"/>
                  </a:lnTo>
                  <a:lnTo>
                    <a:pt x="72" y="155"/>
                  </a:lnTo>
                  <a:lnTo>
                    <a:pt x="75" y="152"/>
                  </a:lnTo>
                  <a:lnTo>
                    <a:pt x="75" y="135"/>
                  </a:lnTo>
                  <a:lnTo>
                    <a:pt x="75" y="140"/>
                  </a:lnTo>
                  <a:lnTo>
                    <a:pt x="77" y="130"/>
                  </a:lnTo>
                  <a:lnTo>
                    <a:pt x="77" y="155"/>
                  </a:lnTo>
                  <a:lnTo>
                    <a:pt x="80" y="152"/>
                  </a:lnTo>
                  <a:lnTo>
                    <a:pt x="80" y="142"/>
                  </a:lnTo>
                  <a:lnTo>
                    <a:pt x="82" y="152"/>
                  </a:lnTo>
                  <a:lnTo>
                    <a:pt x="82" y="142"/>
                  </a:lnTo>
                  <a:lnTo>
                    <a:pt x="82" y="188"/>
                  </a:lnTo>
                  <a:lnTo>
                    <a:pt x="84" y="188"/>
                  </a:lnTo>
                  <a:lnTo>
                    <a:pt x="84" y="171"/>
                  </a:lnTo>
                  <a:lnTo>
                    <a:pt x="87" y="171"/>
                  </a:lnTo>
                  <a:lnTo>
                    <a:pt x="87" y="169"/>
                  </a:lnTo>
                  <a:lnTo>
                    <a:pt x="87" y="203"/>
                  </a:lnTo>
                  <a:lnTo>
                    <a:pt x="89" y="198"/>
                  </a:lnTo>
                  <a:lnTo>
                    <a:pt x="89" y="205"/>
                  </a:lnTo>
                  <a:lnTo>
                    <a:pt x="89" y="193"/>
                  </a:lnTo>
                  <a:lnTo>
                    <a:pt x="92" y="198"/>
                  </a:lnTo>
                  <a:lnTo>
                    <a:pt x="92" y="193"/>
                  </a:lnTo>
                  <a:lnTo>
                    <a:pt x="92" y="203"/>
                  </a:lnTo>
                  <a:lnTo>
                    <a:pt x="94" y="198"/>
                  </a:lnTo>
                  <a:lnTo>
                    <a:pt x="94" y="205"/>
                  </a:lnTo>
                  <a:lnTo>
                    <a:pt x="94" y="181"/>
                  </a:lnTo>
                  <a:lnTo>
                    <a:pt x="97" y="186"/>
                  </a:lnTo>
                  <a:lnTo>
                    <a:pt x="97" y="188"/>
                  </a:lnTo>
                  <a:lnTo>
                    <a:pt x="97" y="186"/>
                  </a:lnTo>
                  <a:lnTo>
                    <a:pt x="99" y="164"/>
                  </a:lnTo>
                  <a:lnTo>
                    <a:pt x="99" y="147"/>
                  </a:lnTo>
                  <a:lnTo>
                    <a:pt x="99" y="152"/>
                  </a:lnTo>
                  <a:lnTo>
                    <a:pt x="101" y="142"/>
                  </a:lnTo>
                  <a:lnTo>
                    <a:pt x="101" y="147"/>
                  </a:lnTo>
                  <a:lnTo>
                    <a:pt x="104" y="140"/>
                  </a:lnTo>
                  <a:lnTo>
                    <a:pt x="104" y="135"/>
                  </a:lnTo>
                  <a:lnTo>
                    <a:pt x="104" y="140"/>
                  </a:lnTo>
                  <a:lnTo>
                    <a:pt x="106" y="130"/>
                  </a:lnTo>
                  <a:lnTo>
                    <a:pt x="106" y="118"/>
                  </a:lnTo>
                  <a:lnTo>
                    <a:pt x="109" y="126"/>
                  </a:lnTo>
                  <a:lnTo>
                    <a:pt x="109" y="123"/>
                  </a:lnTo>
                  <a:lnTo>
                    <a:pt x="111" y="118"/>
                  </a:lnTo>
                  <a:lnTo>
                    <a:pt x="111" y="123"/>
                  </a:lnTo>
                  <a:lnTo>
                    <a:pt x="111" y="118"/>
                  </a:lnTo>
                  <a:lnTo>
                    <a:pt x="116" y="123"/>
                  </a:lnTo>
                  <a:lnTo>
                    <a:pt x="116" y="113"/>
                  </a:lnTo>
                  <a:lnTo>
                    <a:pt x="118" y="109"/>
                  </a:lnTo>
                  <a:lnTo>
                    <a:pt x="118" y="106"/>
                  </a:lnTo>
                  <a:lnTo>
                    <a:pt x="121" y="101"/>
                  </a:lnTo>
                  <a:lnTo>
                    <a:pt x="121" y="210"/>
                  </a:lnTo>
                  <a:lnTo>
                    <a:pt x="121" y="89"/>
                  </a:lnTo>
                  <a:lnTo>
                    <a:pt x="123" y="89"/>
                  </a:lnTo>
                  <a:lnTo>
                    <a:pt x="123" y="72"/>
                  </a:lnTo>
                  <a:lnTo>
                    <a:pt x="126" y="68"/>
                  </a:lnTo>
                  <a:lnTo>
                    <a:pt x="126" y="63"/>
                  </a:lnTo>
                  <a:lnTo>
                    <a:pt x="128" y="55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29"/>
                  </a:lnTo>
                  <a:lnTo>
                    <a:pt x="130" y="43"/>
                  </a:lnTo>
                  <a:lnTo>
                    <a:pt x="133" y="26"/>
                  </a:lnTo>
                  <a:lnTo>
                    <a:pt x="133" y="34"/>
                  </a:lnTo>
                  <a:lnTo>
                    <a:pt x="133" y="26"/>
                  </a:lnTo>
                  <a:lnTo>
                    <a:pt x="135" y="22"/>
                  </a:lnTo>
                  <a:lnTo>
                    <a:pt x="135" y="5"/>
                  </a:lnTo>
                  <a:lnTo>
                    <a:pt x="135" y="10"/>
                  </a:lnTo>
                  <a:lnTo>
                    <a:pt x="138" y="0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1647937" y="3127874"/>
              <a:ext cx="200161" cy="189876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0" y="114"/>
                </a:cxn>
                <a:cxn ang="0">
                  <a:pos x="2" y="102"/>
                </a:cxn>
                <a:cxn ang="0">
                  <a:pos x="4" y="102"/>
                </a:cxn>
                <a:cxn ang="0">
                  <a:pos x="4" y="95"/>
                </a:cxn>
                <a:cxn ang="0">
                  <a:pos x="7" y="95"/>
                </a:cxn>
                <a:cxn ang="0">
                  <a:pos x="7" y="95"/>
                </a:cxn>
                <a:cxn ang="0">
                  <a:pos x="9" y="119"/>
                </a:cxn>
                <a:cxn ang="0">
                  <a:pos x="9" y="85"/>
                </a:cxn>
                <a:cxn ang="0">
                  <a:pos x="12" y="126"/>
                </a:cxn>
                <a:cxn ang="0">
                  <a:pos x="14" y="85"/>
                </a:cxn>
                <a:cxn ang="0">
                  <a:pos x="16" y="90"/>
                </a:cxn>
                <a:cxn ang="0">
                  <a:pos x="19" y="95"/>
                </a:cxn>
                <a:cxn ang="0">
                  <a:pos x="21" y="95"/>
                </a:cxn>
                <a:cxn ang="0">
                  <a:pos x="26" y="97"/>
                </a:cxn>
                <a:cxn ang="0">
                  <a:pos x="29" y="102"/>
                </a:cxn>
                <a:cxn ang="0">
                  <a:pos x="31" y="102"/>
                </a:cxn>
                <a:cxn ang="0">
                  <a:pos x="36" y="102"/>
                </a:cxn>
                <a:cxn ang="0">
                  <a:pos x="38" y="111"/>
                </a:cxn>
                <a:cxn ang="0">
                  <a:pos x="41" y="107"/>
                </a:cxn>
                <a:cxn ang="0">
                  <a:pos x="45" y="111"/>
                </a:cxn>
                <a:cxn ang="0">
                  <a:pos x="48" y="102"/>
                </a:cxn>
                <a:cxn ang="0">
                  <a:pos x="50" y="107"/>
                </a:cxn>
                <a:cxn ang="0">
                  <a:pos x="53" y="114"/>
                </a:cxn>
                <a:cxn ang="0">
                  <a:pos x="55" y="107"/>
                </a:cxn>
                <a:cxn ang="0">
                  <a:pos x="62" y="111"/>
                </a:cxn>
                <a:cxn ang="0">
                  <a:pos x="65" y="107"/>
                </a:cxn>
                <a:cxn ang="0">
                  <a:pos x="67" y="107"/>
                </a:cxn>
                <a:cxn ang="0">
                  <a:pos x="67" y="107"/>
                </a:cxn>
                <a:cxn ang="0">
                  <a:pos x="72" y="107"/>
                </a:cxn>
                <a:cxn ang="0">
                  <a:pos x="77" y="111"/>
                </a:cxn>
                <a:cxn ang="0">
                  <a:pos x="79" y="111"/>
                </a:cxn>
                <a:cxn ang="0">
                  <a:pos x="87" y="111"/>
                </a:cxn>
                <a:cxn ang="0">
                  <a:pos x="91" y="111"/>
                </a:cxn>
                <a:cxn ang="0">
                  <a:pos x="96" y="111"/>
                </a:cxn>
                <a:cxn ang="0">
                  <a:pos x="101" y="107"/>
                </a:cxn>
                <a:cxn ang="0">
                  <a:pos x="103" y="111"/>
                </a:cxn>
                <a:cxn ang="0">
                  <a:pos x="108" y="111"/>
                </a:cxn>
                <a:cxn ang="0">
                  <a:pos x="113" y="111"/>
                </a:cxn>
                <a:cxn ang="0">
                  <a:pos x="118" y="111"/>
                </a:cxn>
                <a:cxn ang="0">
                  <a:pos x="120" y="111"/>
                </a:cxn>
                <a:cxn ang="0">
                  <a:pos x="125" y="111"/>
                </a:cxn>
                <a:cxn ang="0">
                  <a:pos x="130" y="111"/>
                </a:cxn>
                <a:cxn ang="0">
                  <a:pos x="132" y="111"/>
                </a:cxn>
                <a:cxn ang="0">
                  <a:pos x="135" y="111"/>
                </a:cxn>
                <a:cxn ang="0">
                  <a:pos x="140" y="111"/>
                </a:cxn>
                <a:cxn ang="0">
                  <a:pos x="144" y="111"/>
                </a:cxn>
                <a:cxn ang="0">
                  <a:pos x="149" y="111"/>
                </a:cxn>
                <a:cxn ang="0">
                  <a:pos x="154" y="107"/>
                </a:cxn>
                <a:cxn ang="0">
                  <a:pos x="157" y="111"/>
                </a:cxn>
                <a:cxn ang="0">
                  <a:pos x="161" y="111"/>
                </a:cxn>
                <a:cxn ang="0">
                  <a:pos x="164" y="107"/>
                </a:cxn>
                <a:cxn ang="0">
                  <a:pos x="166" y="107"/>
                </a:cxn>
                <a:cxn ang="0">
                  <a:pos x="169" y="107"/>
                </a:cxn>
                <a:cxn ang="0">
                  <a:pos x="171" y="107"/>
                </a:cxn>
                <a:cxn ang="0">
                  <a:pos x="176" y="111"/>
                </a:cxn>
                <a:cxn ang="0">
                  <a:pos x="178" y="107"/>
                </a:cxn>
                <a:cxn ang="0">
                  <a:pos x="181" y="107"/>
                </a:cxn>
                <a:cxn ang="0">
                  <a:pos x="183" y="111"/>
                </a:cxn>
                <a:cxn ang="0">
                  <a:pos x="183" y="111"/>
                </a:cxn>
                <a:cxn ang="0">
                  <a:pos x="188" y="111"/>
                </a:cxn>
                <a:cxn ang="0">
                  <a:pos x="193" y="111"/>
                </a:cxn>
              </a:cxnLst>
              <a:rect l="0" t="0" r="r" b="b"/>
              <a:pathLst>
                <a:path w="195" h="165">
                  <a:moveTo>
                    <a:pt x="0" y="114"/>
                  </a:moveTo>
                  <a:lnTo>
                    <a:pt x="0" y="165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07"/>
                  </a:lnTo>
                  <a:lnTo>
                    <a:pt x="2" y="102"/>
                  </a:lnTo>
                  <a:lnTo>
                    <a:pt x="2" y="107"/>
                  </a:lnTo>
                  <a:lnTo>
                    <a:pt x="4" y="102"/>
                  </a:lnTo>
                  <a:lnTo>
                    <a:pt x="4" y="157"/>
                  </a:lnTo>
                  <a:lnTo>
                    <a:pt x="4" y="95"/>
                  </a:lnTo>
                  <a:lnTo>
                    <a:pt x="4" y="97"/>
                  </a:lnTo>
                  <a:lnTo>
                    <a:pt x="7" y="95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9" y="95"/>
                  </a:lnTo>
                  <a:lnTo>
                    <a:pt x="9" y="119"/>
                  </a:lnTo>
                  <a:lnTo>
                    <a:pt x="9" y="0"/>
                  </a:lnTo>
                  <a:lnTo>
                    <a:pt x="9" y="85"/>
                  </a:lnTo>
                  <a:lnTo>
                    <a:pt x="12" y="85"/>
                  </a:lnTo>
                  <a:lnTo>
                    <a:pt x="12" y="126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6" y="90"/>
                  </a:lnTo>
                  <a:lnTo>
                    <a:pt x="19" y="90"/>
                  </a:lnTo>
                  <a:lnTo>
                    <a:pt x="19" y="95"/>
                  </a:lnTo>
                  <a:lnTo>
                    <a:pt x="21" y="97"/>
                  </a:lnTo>
                  <a:lnTo>
                    <a:pt x="21" y="95"/>
                  </a:lnTo>
                  <a:lnTo>
                    <a:pt x="24" y="97"/>
                  </a:lnTo>
                  <a:lnTo>
                    <a:pt x="26" y="97"/>
                  </a:lnTo>
                  <a:lnTo>
                    <a:pt x="26" y="102"/>
                  </a:lnTo>
                  <a:lnTo>
                    <a:pt x="29" y="102"/>
                  </a:lnTo>
                  <a:lnTo>
                    <a:pt x="31" y="107"/>
                  </a:lnTo>
                  <a:lnTo>
                    <a:pt x="31" y="102"/>
                  </a:lnTo>
                  <a:lnTo>
                    <a:pt x="33" y="102"/>
                  </a:lnTo>
                  <a:lnTo>
                    <a:pt x="36" y="102"/>
                  </a:lnTo>
                  <a:lnTo>
                    <a:pt x="38" y="107"/>
                  </a:lnTo>
                  <a:lnTo>
                    <a:pt x="38" y="111"/>
                  </a:lnTo>
                  <a:lnTo>
                    <a:pt x="38" y="107"/>
                  </a:lnTo>
                  <a:lnTo>
                    <a:pt x="41" y="107"/>
                  </a:lnTo>
                  <a:lnTo>
                    <a:pt x="43" y="111"/>
                  </a:lnTo>
                  <a:lnTo>
                    <a:pt x="45" y="111"/>
                  </a:lnTo>
                  <a:lnTo>
                    <a:pt x="45" y="107"/>
                  </a:lnTo>
                  <a:lnTo>
                    <a:pt x="48" y="102"/>
                  </a:lnTo>
                  <a:lnTo>
                    <a:pt x="50" y="102"/>
                  </a:lnTo>
                  <a:lnTo>
                    <a:pt x="50" y="107"/>
                  </a:lnTo>
                  <a:lnTo>
                    <a:pt x="53" y="111"/>
                  </a:lnTo>
                  <a:lnTo>
                    <a:pt x="53" y="114"/>
                  </a:lnTo>
                  <a:lnTo>
                    <a:pt x="55" y="111"/>
                  </a:lnTo>
                  <a:lnTo>
                    <a:pt x="55" y="107"/>
                  </a:lnTo>
                  <a:lnTo>
                    <a:pt x="58" y="111"/>
                  </a:lnTo>
                  <a:lnTo>
                    <a:pt x="62" y="111"/>
                  </a:lnTo>
                  <a:lnTo>
                    <a:pt x="65" y="111"/>
                  </a:lnTo>
                  <a:lnTo>
                    <a:pt x="65" y="107"/>
                  </a:lnTo>
                  <a:lnTo>
                    <a:pt x="65" y="111"/>
                  </a:lnTo>
                  <a:lnTo>
                    <a:pt x="67" y="107"/>
                  </a:lnTo>
                  <a:lnTo>
                    <a:pt x="67" y="111"/>
                  </a:lnTo>
                  <a:lnTo>
                    <a:pt x="67" y="107"/>
                  </a:lnTo>
                  <a:lnTo>
                    <a:pt x="70" y="107"/>
                  </a:lnTo>
                  <a:lnTo>
                    <a:pt x="72" y="107"/>
                  </a:lnTo>
                  <a:lnTo>
                    <a:pt x="72" y="111"/>
                  </a:lnTo>
                  <a:lnTo>
                    <a:pt x="77" y="111"/>
                  </a:lnTo>
                  <a:lnTo>
                    <a:pt x="79" y="107"/>
                  </a:lnTo>
                  <a:lnTo>
                    <a:pt x="79" y="111"/>
                  </a:lnTo>
                  <a:lnTo>
                    <a:pt x="82" y="111"/>
                  </a:lnTo>
                  <a:lnTo>
                    <a:pt x="87" y="111"/>
                  </a:lnTo>
                  <a:lnTo>
                    <a:pt x="89" y="111"/>
                  </a:lnTo>
                  <a:lnTo>
                    <a:pt x="91" y="111"/>
                  </a:lnTo>
                  <a:lnTo>
                    <a:pt x="94" y="111"/>
                  </a:lnTo>
                  <a:lnTo>
                    <a:pt x="96" y="111"/>
                  </a:lnTo>
                  <a:lnTo>
                    <a:pt x="99" y="111"/>
                  </a:lnTo>
                  <a:lnTo>
                    <a:pt x="101" y="107"/>
                  </a:lnTo>
                  <a:lnTo>
                    <a:pt x="101" y="111"/>
                  </a:lnTo>
                  <a:lnTo>
                    <a:pt x="103" y="111"/>
                  </a:lnTo>
                  <a:lnTo>
                    <a:pt x="106" y="111"/>
                  </a:lnTo>
                  <a:lnTo>
                    <a:pt x="108" y="111"/>
                  </a:lnTo>
                  <a:lnTo>
                    <a:pt x="111" y="111"/>
                  </a:lnTo>
                  <a:lnTo>
                    <a:pt x="113" y="111"/>
                  </a:lnTo>
                  <a:lnTo>
                    <a:pt x="115" y="111"/>
                  </a:lnTo>
                  <a:lnTo>
                    <a:pt x="118" y="111"/>
                  </a:lnTo>
                  <a:lnTo>
                    <a:pt x="118" y="107"/>
                  </a:lnTo>
                  <a:lnTo>
                    <a:pt x="120" y="111"/>
                  </a:lnTo>
                  <a:lnTo>
                    <a:pt x="123" y="111"/>
                  </a:lnTo>
                  <a:lnTo>
                    <a:pt x="125" y="111"/>
                  </a:lnTo>
                  <a:lnTo>
                    <a:pt x="128" y="111"/>
                  </a:lnTo>
                  <a:lnTo>
                    <a:pt x="130" y="111"/>
                  </a:lnTo>
                  <a:lnTo>
                    <a:pt x="132" y="107"/>
                  </a:lnTo>
                  <a:lnTo>
                    <a:pt x="132" y="111"/>
                  </a:lnTo>
                  <a:lnTo>
                    <a:pt x="135" y="107"/>
                  </a:lnTo>
                  <a:lnTo>
                    <a:pt x="135" y="111"/>
                  </a:lnTo>
                  <a:lnTo>
                    <a:pt x="137" y="111"/>
                  </a:lnTo>
                  <a:lnTo>
                    <a:pt x="140" y="111"/>
                  </a:lnTo>
                  <a:lnTo>
                    <a:pt x="142" y="111"/>
                  </a:lnTo>
                  <a:lnTo>
                    <a:pt x="144" y="111"/>
                  </a:lnTo>
                  <a:lnTo>
                    <a:pt x="147" y="111"/>
                  </a:lnTo>
                  <a:lnTo>
                    <a:pt x="149" y="111"/>
                  </a:lnTo>
                  <a:lnTo>
                    <a:pt x="152" y="111"/>
                  </a:lnTo>
                  <a:lnTo>
                    <a:pt x="154" y="107"/>
                  </a:lnTo>
                  <a:lnTo>
                    <a:pt x="154" y="111"/>
                  </a:lnTo>
                  <a:lnTo>
                    <a:pt x="157" y="111"/>
                  </a:lnTo>
                  <a:lnTo>
                    <a:pt x="159" y="111"/>
                  </a:lnTo>
                  <a:lnTo>
                    <a:pt x="161" y="111"/>
                  </a:lnTo>
                  <a:lnTo>
                    <a:pt x="161" y="107"/>
                  </a:lnTo>
                  <a:lnTo>
                    <a:pt x="164" y="107"/>
                  </a:lnTo>
                  <a:lnTo>
                    <a:pt x="164" y="111"/>
                  </a:lnTo>
                  <a:lnTo>
                    <a:pt x="166" y="107"/>
                  </a:lnTo>
                  <a:lnTo>
                    <a:pt x="166" y="111"/>
                  </a:lnTo>
                  <a:lnTo>
                    <a:pt x="169" y="107"/>
                  </a:lnTo>
                  <a:lnTo>
                    <a:pt x="169" y="111"/>
                  </a:lnTo>
                  <a:lnTo>
                    <a:pt x="171" y="107"/>
                  </a:lnTo>
                  <a:lnTo>
                    <a:pt x="173" y="111"/>
                  </a:lnTo>
                  <a:lnTo>
                    <a:pt x="176" y="111"/>
                  </a:lnTo>
                  <a:lnTo>
                    <a:pt x="178" y="111"/>
                  </a:lnTo>
                  <a:lnTo>
                    <a:pt x="178" y="107"/>
                  </a:lnTo>
                  <a:lnTo>
                    <a:pt x="178" y="111"/>
                  </a:lnTo>
                  <a:lnTo>
                    <a:pt x="181" y="107"/>
                  </a:lnTo>
                  <a:lnTo>
                    <a:pt x="181" y="111"/>
                  </a:lnTo>
                  <a:lnTo>
                    <a:pt x="183" y="111"/>
                  </a:lnTo>
                  <a:lnTo>
                    <a:pt x="183" y="107"/>
                  </a:lnTo>
                  <a:lnTo>
                    <a:pt x="183" y="111"/>
                  </a:lnTo>
                  <a:lnTo>
                    <a:pt x="186" y="111"/>
                  </a:lnTo>
                  <a:lnTo>
                    <a:pt x="188" y="111"/>
                  </a:lnTo>
                  <a:lnTo>
                    <a:pt x="190" y="111"/>
                  </a:lnTo>
                  <a:lnTo>
                    <a:pt x="193" y="111"/>
                  </a:lnTo>
                  <a:lnTo>
                    <a:pt x="195" y="111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1848099" y="3245253"/>
              <a:ext cx="136521" cy="255469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5" y="5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7" y="5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27" y="22"/>
                </a:cxn>
                <a:cxn ang="0">
                  <a:pos x="32" y="9"/>
                </a:cxn>
                <a:cxn ang="0">
                  <a:pos x="34" y="29"/>
                </a:cxn>
                <a:cxn ang="0">
                  <a:pos x="36" y="41"/>
                </a:cxn>
                <a:cxn ang="0">
                  <a:pos x="41" y="58"/>
                </a:cxn>
                <a:cxn ang="0">
                  <a:pos x="41" y="51"/>
                </a:cxn>
                <a:cxn ang="0">
                  <a:pos x="44" y="55"/>
                </a:cxn>
                <a:cxn ang="0">
                  <a:pos x="46" y="72"/>
                </a:cxn>
                <a:cxn ang="0">
                  <a:pos x="51" y="109"/>
                </a:cxn>
                <a:cxn ang="0">
                  <a:pos x="53" y="135"/>
                </a:cxn>
                <a:cxn ang="0">
                  <a:pos x="56" y="147"/>
                </a:cxn>
                <a:cxn ang="0">
                  <a:pos x="58" y="147"/>
                </a:cxn>
                <a:cxn ang="0">
                  <a:pos x="61" y="164"/>
                </a:cxn>
                <a:cxn ang="0">
                  <a:pos x="63" y="159"/>
                </a:cxn>
                <a:cxn ang="0">
                  <a:pos x="65" y="171"/>
                </a:cxn>
                <a:cxn ang="0">
                  <a:pos x="68" y="171"/>
                </a:cxn>
                <a:cxn ang="0">
                  <a:pos x="70" y="171"/>
                </a:cxn>
                <a:cxn ang="0">
                  <a:pos x="73" y="188"/>
                </a:cxn>
                <a:cxn ang="0">
                  <a:pos x="75" y="200"/>
                </a:cxn>
                <a:cxn ang="0">
                  <a:pos x="77" y="198"/>
                </a:cxn>
                <a:cxn ang="0">
                  <a:pos x="82" y="181"/>
                </a:cxn>
                <a:cxn ang="0">
                  <a:pos x="87" y="164"/>
                </a:cxn>
                <a:cxn ang="0">
                  <a:pos x="90" y="171"/>
                </a:cxn>
                <a:cxn ang="0">
                  <a:pos x="94" y="205"/>
                </a:cxn>
                <a:cxn ang="0">
                  <a:pos x="97" y="222"/>
                </a:cxn>
                <a:cxn ang="0">
                  <a:pos x="99" y="200"/>
                </a:cxn>
                <a:cxn ang="0">
                  <a:pos x="104" y="147"/>
                </a:cxn>
                <a:cxn ang="0">
                  <a:pos x="106" y="154"/>
                </a:cxn>
                <a:cxn ang="0">
                  <a:pos x="109" y="167"/>
                </a:cxn>
                <a:cxn ang="0">
                  <a:pos x="111" y="154"/>
                </a:cxn>
                <a:cxn ang="0">
                  <a:pos x="116" y="135"/>
                </a:cxn>
                <a:cxn ang="0">
                  <a:pos x="118" y="135"/>
                </a:cxn>
                <a:cxn ang="0">
                  <a:pos x="121" y="138"/>
                </a:cxn>
                <a:cxn ang="0">
                  <a:pos x="126" y="109"/>
                </a:cxn>
                <a:cxn ang="0">
                  <a:pos x="133" y="101"/>
                </a:cxn>
              </a:cxnLst>
              <a:rect l="0" t="0" r="r" b="b"/>
              <a:pathLst>
                <a:path w="133" h="222">
                  <a:moveTo>
                    <a:pt x="0" y="9"/>
                  </a:moveTo>
                  <a:lnTo>
                    <a:pt x="3" y="9"/>
                  </a:lnTo>
                  <a:lnTo>
                    <a:pt x="3" y="5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17" y="9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22" y="9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12"/>
                  </a:lnTo>
                  <a:lnTo>
                    <a:pt x="27" y="12"/>
                  </a:lnTo>
                  <a:lnTo>
                    <a:pt x="27" y="22"/>
                  </a:lnTo>
                  <a:lnTo>
                    <a:pt x="29" y="22"/>
                  </a:lnTo>
                  <a:lnTo>
                    <a:pt x="29" y="12"/>
                  </a:lnTo>
                  <a:lnTo>
                    <a:pt x="32" y="9"/>
                  </a:lnTo>
                  <a:lnTo>
                    <a:pt x="32" y="5"/>
                  </a:lnTo>
                  <a:lnTo>
                    <a:pt x="32" y="9"/>
                  </a:lnTo>
                  <a:lnTo>
                    <a:pt x="34" y="29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6" y="41"/>
                  </a:lnTo>
                  <a:lnTo>
                    <a:pt x="39" y="24"/>
                  </a:lnTo>
                  <a:lnTo>
                    <a:pt x="39" y="51"/>
                  </a:lnTo>
                  <a:lnTo>
                    <a:pt x="41" y="58"/>
                  </a:lnTo>
                  <a:lnTo>
                    <a:pt x="41" y="67"/>
                  </a:lnTo>
                  <a:lnTo>
                    <a:pt x="41" y="46"/>
                  </a:lnTo>
                  <a:lnTo>
                    <a:pt x="41" y="51"/>
                  </a:lnTo>
                  <a:lnTo>
                    <a:pt x="44" y="58"/>
                  </a:lnTo>
                  <a:lnTo>
                    <a:pt x="44" y="63"/>
                  </a:lnTo>
                  <a:lnTo>
                    <a:pt x="44" y="55"/>
                  </a:lnTo>
                  <a:lnTo>
                    <a:pt x="46" y="63"/>
                  </a:lnTo>
                  <a:lnTo>
                    <a:pt x="46" y="75"/>
                  </a:lnTo>
                  <a:lnTo>
                    <a:pt x="46" y="72"/>
                  </a:lnTo>
                  <a:lnTo>
                    <a:pt x="48" y="80"/>
                  </a:lnTo>
                  <a:lnTo>
                    <a:pt x="48" y="104"/>
                  </a:lnTo>
                  <a:lnTo>
                    <a:pt x="51" y="109"/>
                  </a:lnTo>
                  <a:lnTo>
                    <a:pt x="51" y="118"/>
                  </a:lnTo>
                  <a:lnTo>
                    <a:pt x="53" y="121"/>
                  </a:lnTo>
                  <a:lnTo>
                    <a:pt x="53" y="135"/>
                  </a:lnTo>
                  <a:lnTo>
                    <a:pt x="53" y="130"/>
                  </a:lnTo>
                  <a:lnTo>
                    <a:pt x="56" y="138"/>
                  </a:lnTo>
                  <a:lnTo>
                    <a:pt x="56" y="147"/>
                  </a:lnTo>
                  <a:lnTo>
                    <a:pt x="56" y="130"/>
                  </a:lnTo>
                  <a:lnTo>
                    <a:pt x="56" y="135"/>
                  </a:lnTo>
                  <a:lnTo>
                    <a:pt x="58" y="147"/>
                  </a:lnTo>
                  <a:lnTo>
                    <a:pt x="58" y="142"/>
                  </a:lnTo>
                  <a:lnTo>
                    <a:pt x="58" y="152"/>
                  </a:lnTo>
                  <a:lnTo>
                    <a:pt x="61" y="164"/>
                  </a:lnTo>
                  <a:lnTo>
                    <a:pt x="61" y="154"/>
                  </a:lnTo>
                  <a:lnTo>
                    <a:pt x="61" y="176"/>
                  </a:lnTo>
                  <a:lnTo>
                    <a:pt x="63" y="159"/>
                  </a:lnTo>
                  <a:lnTo>
                    <a:pt x="63" y="154"/>
                  </a:lnTo>
                  <a:lnTo>
                    <a:pt x="63" y="167"/>
                  </a:lnTo>
                  <a:lnTo>
                    <a:pt x="65" y="171"/>
                  </a:lnTo>
                  <a:lnTo>
                    <a:pt x="65" y="159"/>
                  </a:lnTo>
                  <a:lnTo>
                    <a:pt x="65" y="167"/>
                  </a:lnTo>
                  <a:lnTo>
                    <a:pt x="68" y="171"/>
                  </a:lnTo>
                  <a:lnTo>
                    <a:pt x="68" y="159"/>
                  </a:lnTo>
                  <a:lnTo>
                    <a:pt x="70" y="167"/>
                  </a:lnTo>
                  <a:lnTo>
                    <a:pt x="70" y="171"/>
                  </a:lnTo>
                  <a:lnTo>
                    <a:pt x="70" y="167"/>
                  </a:lnTo>
                  <a:lnTo>
                    <a:pt x="73" y="176"/>
                  </a:lnTo>
                  <a:lnTo>
                    <a:pt x="73" y="188"/>
                  </a:lnTo>
                  <a:lnTo>
                    <a:pt x="75" y="193"/>
                  </a:lnTo>
                  <a:lnTo>
                    <a:pt x="75" y="188"/>
                  </a:lnTo>
                  <a:lnTo>
                    <a:pt x="75" y="200"/>
                  </a:lnTo>
                  <a:lnTo>
                    <a:pt x="77" y="198"/>
                  </a:lnTo>
                  <a:lnTo>
                    <a:pt x="77" y="200"/>
                  </a:lnTo>
                  <a:lnTo>
                    <a:pt x="77" y="198"/>
                  </a:lnTo>
                  <a:lnTo>
                    <a:pt x="80" y="198"/>
                  </a:lnTo>
                  <a:lnTo>
                    <a:pt x="82" y="193"/>
                  </a:lnTo>
                  <a:lnTo>
                    <a:pt x="82" y="181"/>
                  </a:lnTo>
                  <a:lnTo>
                    <a:pt x="85" y="181"/>
                  </a:lnTo>
                  <a:lnTo>
                    <a:pt x="85" y="164"/>
                  </a:lnTo>
                  <a:lnTo>
                    <a:pt x="87" y="164"/>
                  </a:lnTo>
                  <a:lnTo>
                    <a:pt x="87" y="159"/>
                  </a:lnTo>
                  <a:lnTo>
                    <a:pt x="87" y="167"/>
                  </a:lnTo>
                  <a:lnTo>
                    <a:pt x="90" y="171"/>
                  </a:lnTo>
                  <a:lnTo>
                    <a:pt x="92" y="171"/>
                  </a:lnTo>
                  <a:lnTo>
                    <a:pt x="92" y="200"/>
                  </a:lnTo>
                  <a:lnTo>
                    <a:pt x="94" y="205"/>
                  </a:lnTo>
                  <a:lnTo>
                    <a:pt x="94" y="210"/>
                  </a:lnTo>
                  <a:lnTo>
                    <a:pt x="97" y="215"/>
                  </a:lnTo>
                  <a:lnTo>
                    <a:pt x="97" y="222"/>
                  </a:lnTo>
                  <a:lnTo>
                    <a:pt x="97" y="217"/>
                  </a:lnTo>
                  <a:lnTo>
                    <a:pt x="99" y="215"/>
                  </a:lnTo>
                  <a:lnTo>
                    <a:pt x="99" y="200"/>
                  </a:lnTo>
                  <a:lnTo>
                    <a:pt x="102" y="188"/>
                  </a:lnTo>
                  <a:lnTo>
                    <a:pt x="102" y="154"/>
                  </a:lnTo>
                  <a:lnTo>
                    <a:pt x="104" y="147"/>
                  </a:lnTo>
                  <a:lnTo>
                    <a:pt x="104" y="142"/>
                  </a:lnTo>
                  <a:lnTo>
                    <a:pt x="104" y="147"/>
                  </a:lnTo>
                  <a:lnTo>
                    <a:pt x="106" y="154"/>
                  </a:lnTo>
                  <a:lnTo>
                    <a:pt x="106" y="171"/>
                  </a:lnTo>
                  <a:lnTo>
                    <a:pt x="109" y="164"/>
                  </a:lnTo>
                  <a:lnTo>
                    <a:pt x="109" y="167"/>
                  </a:lnTo>
                  <a:lnTo>
                    <a:pt x="109" y="164"/>
                  </a:lnTo>
                  <a:lnTo>
                    <a:pt x="111" y="159"/>
                  </a:lnTo>
                  <a:lnTo>
                    <a:pt x="111" y="154"/>
                  </a:lnTo>
                  <a:lnTo>
                    <a:pt x="114" y="154"/>
                  </a:lnTo>
                  <a:lnTo>
                    <a:pt x="114" y="138"/>
                  </a:lnTo>
                  <a:lnTo>
                    <a:pt x="116" y="135"/>
                  </a:lnTo>
                  <a:lnTo>
                    <a:pt x="116" y="125"/>
                  </a:lnTo>
                  <a:lnTo>
                    <a:pt x="118" y="125"/>
                  </a:lnTo>
                  <a:lnTo>
                    <a:pt x="118" y="135"/>
                  </a:lnTo>
                  <a:lnTo>
                    <a:pt x="121" y="138"/>
                  </a:lnTo>
                  <a:lnTo>
                    <a:pt x="121" y="142"/>
                  </a:lnTo>
                  <a:lnTo>
                    <a:pt x="121" y="138"/>
                  </a:lnTo>
                  <a:lnTo>
                    <a:pt x="123" y="135"/>
                  </a:lnTo>
                  <a:lnTo>
                    <a:pt x="126" y="130"/>
                  </a:lnTo>
                  <a:lnTo>
                    <a:pt x="126" y="109"/>
                  </a:lnTo>
                  <a:lnTo>
                    <a:pt x="128" y="104"/>
                  </a:lnTo>
                  <a:lnTo>
                    <a:pt x="128" y="109"/>
                  </a:lnTo>
                  <a:lnTo>
                    <a:pt x="133" y="101"/>
                  </a:lnTo>
                  <a:lnTo>
                    <a:pt x="131" y="101"/>
                  </a:lnTo>
                  <a:lnTo>
                    <a:pt x="133" y="104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1984620" y="3259061"/>
              <a:ext cx="163210" cy="174916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5" y="55"/>
                </a:cxn>
                <a:cxn ang="0">
                  <a:pos x="7" y="46"/>
                </a:cxn>
                <a:cxn ang="0">
                  <a:pos x="10" y="84"/>
                </a:cxn>
                <a:cxn ang="0">
                  <a:pos x="10" y="84"/>
                </a:cxn>
                <a:cxn ang="0">
                  <a:pos x="12" y="75"/>
                </a:cxn>
                <a:cxn ang="0">
                  <a:pos x="14" y="89"/>
                </a:cxn>
                <a:cxn ang="0">
                  <a:pos x="17" y="68"/>
                </a:cxn>
                <a:cxn ang="0">
                  <a:pos x="19" y="51"/>
                </a:cxn>
                <a:cxn ang="0">
                  <a:pos x="22" y="63"/>
                </a:cxn>
                <a:cxn ang="0">
                  <a:pos x="22" y="63"/>
                </a:cxn>
                <a:cxn ang="0">
                  <a:pos x="24" y="55"/>
                </a:cxn>
                <a:cxn ang="0">
                  <a:pos x="27" y="80"/>
                </a:cxn>
                <a:cxn ang="0">
                  <a:pos x="29" y="68"/>
                </a:cxn>
                <a:cxn ang="0">
                  <a:pos x="31" y="51"/>
                </a:cxn>
                <a:cxn ang="0">
                  <a:pos x="36" y="51"/>
                </a:cxn>
                <a:cxn ang="0">
                  <a:pos x="43" y="39"/>
                </a:cxn>
                <a:cxn ang="0">
                  <a:pos x="46" y="55"/>
                </a:cxn>
                <a:cxn ang="0">
                  <a:pos x="48" y="46"/>
                </a:cxn>
                <a:cxn ang="0">
                  <a:pos x="51" y="55"/>
                </a:cxn>
                <a:cxn ang="0">
                  <a:pos x="53" y="46"/>
                </a:cxn>
                <a:cxn ang="0">
                  <a:pos x="56" y="39"/>
                </a:cxn>
                <a:cxn ang="0">
                  <a:pos x="58" y="46"/>
                </a:cxn>
                <a:cxn ang="0">
                  <a:pos x="63" y="51"/>
                </a:cxn>
                <a:cxn ang="0">
                  <a:pos x="65" y="51"/>
                </a:cxn>
                <a:cxn ang="0">
                  <a:pos x="70" y="55"/>
                </a:cxn>
                <a:cxn ang="0">
                  <a:pos x="72" y="51"/>
                </a:cxn>
                <a:cxn ang="0">
                  <a:pos x="75" y="55"/>
                </a:cxn>
                <a:cxn ang="0">
                  <a:pos x="77" y="51"/>
                </a:cxn>
                <a:cxn ang="0">
                  <a:pos x="80" y="46"/>
                </a:cxn>
                <a:cxn ang="0">
                  <a:pos x="82" y="51"/>
                </a:cxn>
                <a:cxn ang="0">
                  <a:pos x="84" y="55"/>
                </a:cxn>
                <a:cxn ang="0">
                  <a:pos x="87" y="51"/>
                </a:cxn>
                <a:cxn ang="0">
                  <a:pos x="89" y="46"/>
                </a:cxn>
                <a:cxn ang="0">
                  <a:pos x="92" y="43"/>
                </a:cxn>
                <a:cxn ang="0">
                  <a:pos x="92" y="43"/>
                </a:cxn>
                <a:cxn ang="0">
                  <a:pos x="97" y="46"/>
                </a:cxn>
                <a:cxn ang="0">
                  <a:pos x="99" y="51"/>
                </a:cxn>
                <a:cxn ang="0">
                  <a:pos x="104" y="46"/>
                </a:cxn>
                <a:cxn ang="0">
                  <a:pos x="106" y="51"/>
                </a:cxn>
                <a:cxn ang="0">
                  <a:pos x="109" y="72"/>
                </a:cxn>
                <a:cxn ang="0">
                  <a:pos x="111" y="80"/>
                </a:cxn>
                <a:cxn ang="0">
                  <a:pos x="113" y="72"/>
                </a:cxn>
                <a:cxn ang="0">
                  <a:pos x="116" y="46"/>
                </a:cxn>
                <a:cxn ang="0">
                  <a:pos x="118" y="26"/>
                </a:cxn>
                <a:cxn ang="0">
                  <a:pos x="121" y="22"/>
                </a:cxn>
                <a:cxn ang="0">
                  <a:pos x="123" y="22"/>
                </a:cxn>
                <a:cxn ang="0">
                  <a:pos x="126" y="26"/>
                </a:cxn>
                <a:cxn ang="0">
                  <a:pos x="126" y="26"/>
                </a:cxn>
                <a:cxn ang="0">
                  <a:pos x="128" y="17"/>
                </a:cxn>
                <a:cxn ang="0">
                  <a:pos x="135" y="12"/>
                </a:cxn>
                <a:cxn ang="0">
                  <a:pos x="135" y="5"/>
                </a:cxn>
                <a:cxn ang="0">
                  <a:pos x="138" y="26"/>
                </a:cxn>
                <a:cxn ang="0">
                  <a:pos x="140" y="55"/>
                </a:cxn>
                <a:cxn ang="0">
                  <a:pos x="142" y="118"/>
                </a:cxn>
                <a:cxn ang="0">
                  <a:pos x="145" y="152"/>
                </a:cxn>
                <a:cxn ang="0">
                  <a:pos x="147" y="43"/>
                </a:cxn>
                <a:cxn ang="0">
                  <a:pos x="150" y="22"/>
                </a:cxn>
                <a:cxn ang="0">
                  <a:pos x="152" y="113"/>
                </a:cxn>
                <a:cxn ang="0">
                  <a:pos x="155" y="140"/>
                </a:cxn>
                <a:cxn ang="0">
                  <a:pos x="155" y="135"/>
                </a:cxn>
                <a:cxn ang="0">
                  <a:pos x="157" y="109"/>
                </a:cxn>
              </a:cxnLst>
              <a:rect l="0" t="0" r="r" b="b"/>
              <a:pathLst>
                <a:path w="159" h="152">
                  <a:moveTo>
                    <a:pt x="0" y="92"/>
                  </a:moveTo>
                  <a:lnTo>
                    <a:pt x="2" y="89"/>
                  </a:lnTo>
                  <a:lnTo>
                    <a:pt x="2" y="63"/>
                  </a:lnTo>
                  <a:lnTo>
                    <a:pt x="5" y="55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7" y="72"/>
                  </a:lnTo>
                  <a:lnTo>
                    <a:pt x="10" y="84"/>
                  </a:lnTo>
                  <a:lnTo>
                    <a:pt x="10" y="89"/>
                  </a:lnTo>
                  <a:lnTo>
                    <a:pt x="10" y="84"/>
                  </a:lnTo>
                  <a:lnTo>
                    <a:pt x="12" y="80"/>
                  </a:lnTo>
                  <a:lnTo>
                    <a:pt x="12" y="75"/>
                  </a:lnTo>
                  <a:lnTo>
                    <a:pt x="12" y="84"/>
                  </a:lnTo>
                  <a:lnTo>
                    <a:pt x="14" y="89"/>
                  </a:lnTo>
                  <a:lnTo>
                    <a:pt x="14" y="75"/>
                  </a:lnTo>
                  <a:lnTo>
                    <a:pt x="17" y="68"/>
                  </a:lnTo>
                  <a:lnTo>
                    <a:pt x="17" y="51"/>
                  </a:lnTo>
                  <a:lnTo>
                    <a:pt x="19" y="51"/>
                  </a:lnTo>
                  <a:lnTo>
                    <a:pt x="19" y="60"/>
                  </a:lnTo>
                  <a:lnTo>
                    <a:pt x="22" y="63"/>
                  </a:lnTo>
                  <a:lnTo>
                    <a:pt x="22" y="68"/>
                  </a:lnTo>
                  <a:lnTo>
                    <a:pt x="22" y="63"/>
                  </a:lnTo>
                  <a:lnTo>
                    <a:pt x="24" y="60"/>
                  </a:lnTo>
                  <a:lnTo>
                    <a:pt x="24" y="55"/>
                  </a:lnTo>
                  <a:lnTo>
                    <a:pt x="27" y="60"/>
                  </a:lnTo>
                  <a:lnTo>
                    <a:pt x="27" y="80"/>
                  </a:lnTo>
                  <a:lnTo>
                    <a:pt x="29" y="72"/>
                  </a:lnTo>
                  <a:lnTo>
                    <a:pt x="29" y="68"/>
                  </a:lnTo>
                  <a:lnTo>
                    <a:pt x="31" y="68"/>
                  </a:lnTo>
                  <a:lnTo>
                    <a:pt x="31" y="51"/>
                  </a:lnTo>
                  <a:lnTo>
                    <a:pt x="34" y="46"/>
                  </a:lnTo>
                  <a:lnTo>
                    <a:pt x="36" y="51"/>
                  </a:lnTo>
                  <a:lnTo>
                    <a:pt x="41" y="43"/>
                  </a:lnTo>
                  <a:lnTo>
                    <a:pt x="43" y="39"/>
                  </a:lnTo>
                  <a:lnTo>
                    <a:pt x="46" y="46"/>
                  </a:lnTo>
                  <a:lnTo>
                    <a:pt x="46" y="55"/>
                  </a:lnTo>
                  <a:lnTo>
                    <a:pt x="48" y="55"/>
                  </a:lnTo>
                  <a:lnTo>
                    <a:pt x="48" y="46"/>
                  </a:lnTo>
                  <a:lnTo>
                    <a:pt x="51" y="43"/>
                  </a:lnTo>
                  <a:lnTo>
                    <a:pt x="51" y="55"/>
                  </a:lnTo>
                  <a:lnTo>
                    <a:pt x="53" y="55"/>
                  </a:lnTo>
                  <a:lnTo>
                    <a:pt x="53" y="46"/>
                  </a:lnTo>
                  <a:lnTo>
                    <a:pt x="56" y="43"/>
                  </a:lnTo>
                  <a:lnTo>
                    <a:pt x="56" y="39"/>
                  </a:lnTo>
                  <a:lnTo>
                    <a:pt x="56" y="43"/>
                  </a:lnTo>
                  <a:lnTo>
                    <a:pt x="58" y="46"/>
                  </a:lnTo>
                  <a:lnTo>
                    <a:pt x="63" y="46"/>
                  </a:lnTo>
                  <a:lnTo>
                    <a:pt x="63" y="51"/>
                  </a:lnTo>
                  <a:lnTo>
                    <a:pt x="65" y="46"/>
                  </a:lnTo>
                  <a:lnTo>
                    <a:pt x="65" y="51"/>
                  </a:lnTo>
                  <a:lnTo>
                    <a:pt x="68" y="55"/>
                  </a:lnTo>
                  <a:lnTo>
                    <a:pt x="70" y="55"/>
                  </a:lnTo>
                  <a:lnTo>
                    <a:pt x="72" y="55"/>
                  </a:lnTo>
                  <a:lnTo>
                    <a:pt x="72" y="51"/>
                  </a:lnTo>
                  <a:lnTo>
                    <a:pt x="75" y="51"/>
                  </a:lnTo>
                  <a:lnTo>
                    <a:pt x="75" y="55"/>
                  </a:lnTo>
                  <a:lnTo>
                    <a:pt x="77" y="55"/>
                  </a:lnTo>
                  <a:lnTo>
                    <a:pt x="77" y="51"/>
                  </a:lnTo>
                  <a:lnTo>
                    <a:pt x="80" y="51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2" y="51"/>
                  </a:lnTo>
                  <a:lnTo>
                    <a:pt x="84" y="51"/>
                  </a:lnTo>
                  <a:lnTo>
                    <a:pt x="84" y="55"/>
                  </a:lnTo>
                  <a:lnTo>
                    <a:pt x="87" y="55"/>
                  </a:lnTo>
                  <a:lnTo>
                    <a:pt x="87" y="51"/>
                  </a:lnTo>
                  <a:lnTo>
                    <a:pt x="89" y="51"/>
                  </a:lnTo>
                  <a:lnTo>
                    <a:pt x="89" y="46"/>
                  </a:lnTo>
                  <a:lnTo>
                    <a:pt x="89" y="51"/>
                  </a:lnTo>
                  <a:lnTo>
                    <a:pt x="92" y="43"/>
                  </a:lnTo>
                  <a:lnTo>
                    <a:pt x="92" y="46"/>
                  </a:lnTo>
                  <a:lnTo>
                    <a:pt x="92" y="43"/>
                  </a:lnTo>
                  <a:lnTo>
                    <a:pt x="94" y="46"/>
                  </a:lnTo>
                  <a:lnTo>
                    <a:pt x="97" y="46"/>
                  </a:lnTo>
                  <a:lnTo>
                    <a:pt x="97" y="51"/>
                  </a:lnTo>
                  <a:lnTo>
                    <a:pt x="99" y="51"/>
                  </a:lnTo>
                  <a:lnTo>
                    <a:pt x="99" y="46"/>
                  </a:lnTo>
                  <a:lnTo>
                    <a:pt x="104" y="46"/>
                  </a:lnTo>
                  <a:lnTo>
                    <a:pt x="106" y="46"/>
                  </a:lnTo>
                  <a:lnTo>
                    <a:pt x="106" y="51"/>
                  </a:lnTo>
                  <a:lnTo>
                    <a:pt x="109" y="55"/>
                  </a:lnTo>
                  <a:lnTo>
                    <a:pt x="109" y="72"/>
                  </a:lnTo>
                  <a:lnTo>
                    <a:pt x="111" y="75"/>
                  </a:lnTo>
                  <a:lnTo>
                    <a:pt x="111" y="80"/>
                  </a:lnTo>
                  <a:lnTo>
                    <a:pt x="111" y="75"/>
                  </a:lnTo>
                  <a:lnTo>
                    <a:pt x="113" y="72"/>
                  </a:lnTo>
                  <a:lnTo>
                    <a:pt x="113" y="51"/>
                  </a:lnTo>
                  <a:lnTo>
                    <a:pt x="116" y="46"/>
                  </a:lnTo>
                  <a:lnTo>
                    <a:pt x="116" y="34"/>
                  </a:lnTo>
                  <a:lnTo>
                    <a:pt x="118" y="26"/>
                  </a:lnTo>
                  <a:lnTo>
                    <a:pt x="118" y="22"/>
                  </a:lnTo>
                  <a:lnTo>
                    <a:pt x="121" y="22"/>
                  </a:lnTo>
                  <a:lnTo>
                    <a:pt x="121" y="17"/>
                  </a:lnTo>
                  <a:lnTo>
                    <a:pt x="123" y="22"/>
                  </a:lnTo>
                  <a:lnTo>
                    <a:pt x="123" y="34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8" y="22"/>
                  </a:lnTo>
                  <a:lnTo>
                    <a:pt x="128" y="17"/>
                  </a:lnTo>
                  <a:lnTo>
                    <a:pt x="133" y="10"/>
                  </a:lnTo>
                  <a:lnTo>
                    <a:pt x="135" y="12"/>
                  </a:lnTo>
                  <a:lnTo>
                    <a:pt x="135" y="0"/>
                  </a:lnTo>
                  <a:lnTo>
                    <a:pt x="135" y="5"/>
                  </a:lnTo>
                  <a:lnTo>
                    <a:pt x="138" y="10"/>
                  </a:lnTo>
                  <a:lnTo>
                    <a:pt x="138" y="26"/>
                  </a:lnTo>
                  <a:lnTo>
                    <a:pt x="140" y="39"/>
                  </a:lnTo>
                  <a:lnTo>
                    <a:pt x="140" y="55"/>
                  </a:lnTo>
                  <a:lnTo>
                    <a:pt x="142" y="63"/>
                  </a:lnTo>
                  <a:lnTo>
                    <a:pt x="142" y="118"/>
                  </a:lnTo>
                  <a:lnTo>
                    <a:pt x="145" y="147"/>
                  </a:lnTo>
                  <a:lnTo>
                    <a:pt x="145" y="152"/>
                  </a:lnTo>
                  <a:lnTo>
                    <a:pt x="145" y="84"/>
                  </a:lnTo>
                  <a:lnTo>
                    <a:pt x="147" y="43"/>
                  </a:lnTo>
                  <a:lnTo>
                    <a:pt x="147" y="10"/>
                  </a:lnTo>
                  <a:lnTo>
                    <a:pt x="150" y="22"/>
                  </a:lnTo>
                  <a:lnTo>
                    <a:pt x="150" y="92"/>
                  </a:lnTo>
                  <a:lnTo>
                    <a:pt x="152" y="113"/>
                  </a:lnTo>
                  <a:lnTo>
                    <a:pt x="152" y="147"/>
                  </a:lnTo>
                  <a:lnTo>
                    <a:pt x="155" y="140"/>
                  </a:lnTo>
                  <a:lnTo>
                    <a:pt x="155" y="130"/>
                  </a:lnTo>
                  <a:lnTo>
                    <a:pt x="155" y="135"/>
                  </a:lnTo>
                  <a:lnTo>
                    <a:pt x="157" y="126"/>
                  </a:lnTo>
                  <a:lnTo>
                    <a:pt x="157" y="109"/>
                  </a:lnTo>
                  <a:lnTo>
                    <a:pt x="159" y="101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2147830" y="3219936"/>
              <a:ext cx="141653" cy="294594"/>
            </a:xfrm>
            <a:custGeom>
              <a:avLst/>
              <a:gdLst/>
              <a:ahLst/>
              <a:cxnLst>
                <a:cxn ang="0">
                  <a:pos x="3" y="126"/>
                </a:cxn>
                <a:cxn ang="0">
                  <a:pos x="5" y="176"/>
                </a:cxn>
                <a:cxn ang="0">
                  <a:pos x="10" y="203"/>
                </a:cxn>
                <a:cxn ang="0">
                  <a:pos x="12" y="147"/>
                </a:cxn>
                <a:cxn ang="0">
                  <a:pos x="17" y="186"/>
                </a:cxn>
                <a:cxn ang="0">
                  <a:pos x="20" y="244"/>
                </a:cxn>
                <a:cxn ang="0">
                  <a:pos x="24" y="97"/>
                </a:cxn>
                <a:cxn ang="0">
                  <a:pos x="27" y="126"/>
                </a:cxn>
                <a:cxn ang="0">
                  <a:pos x="29" y="106"/>
                </a:cxn>
                <a:cxn ang="0">
                  <a:pos x="32" y="27"/>
                </a:cxn>
                <a:cxn ang="0">
                  <a:pos x="37" y="0"/>
                </a:cxn>
                <a:cxn ang="0">
                  <a:pos x="39" y="114"/>
                </a:cxn>
                <a:cxn ang="0">
                  <a:pos x="44" y="68"/>
                </a:cxn>
                <a:cxn ang="0">
                  <a:pos x="46" y="73"/>
                </a:cxn>
                <a:cxn ang="0">
                  <a:pos x="49" y="77"/>
                </a:cxn>
                <a:cxn ang="0">
                  <a:pos x="51" y="27"/>
                </a:cxn>
                <a:cxn ang="0">
                  <a:pos x="53" y="73"/>
                </a:cxn>
                <a:cxn ang="0">
                  <a:pos x="58" y="152"/>
                </a:cxn>
                <a:cxn ang="0">
                  <a:pos x="61" y="56"/>
                </a:cxn>
                <a:cxn ang="0">
                  <a:pos x="66" y="157"/>
                </a:cxn>
                <a:cxn ang="0">
                  <a:pos x="68" y="131"/>
                </a:cxn>
                <a:cxn ang="0">
                  <a:pos x="73" y="85"/>
                </a:cxn>
                <a:cxn ang="0">
                  <a:pos x="75" y="220"/>
                </a:cxn>
                <a:cxn ang="0">
                  <a:pos x="78" y="160"/>
                </a:cxn>
                <a:cxn ang="0">
                  <a:pos x="80" y="147"/>
                </a:cxn>
                <a:cxn ang="0">
                  <a:pos x="85" y="160"/>
                </a:cxn>
                <a:cxn ang="0">
                  <a:pos x="87" y="89"/>
                </a:cxn>
                <a:cxn ang="0">
                  <a:pos x="92" y="68"/>
                </a:cxn>
                <a:cxn ang="0">
                  <a:pos x="95" y="186"/>
                </a:cxn>
                <a:cxn ang="0">
                  <a:pos x="99" y="109"/>
                </a:cxn>
                <a:cxn ang="0">
                  <a:pos x="99" y="131"/>
                </a:cxn>
                <a:cxn ang="0">
                  <a:pos x="104" y="73"/>
                </a:cxn>
                <a:cxn ang="0">
                  <a:pos x="107" y="68"/>
                </a:cxn>
                <a:cxn ang="0">
                  <a:pos x="109" y="60"/>
                </a:cxn>
                <a:cxn ang="0">
                  <a:pos x="114" y="27"/>
                </a:cxn>
                <a:cxn ang="0">
                  <a:pos x="116" y="68"/>
                </a:cxn>
                <a:cxn ang="0">
                  <a:pos x="119" y="63"/>
                </a:cxn>
                <a:cxn ang="0">
                  <a:pos x="123" y="114"/>
                </a:cxn>
                <a:cxn ang="0">
                  <a:pos x="126" y="31"/>
                </a:cxn>
                <a:cxn ang="0">
                  <a:pos x="128" y="140"/>
                </a:cxn>
                <a:cxn ang="0">
                  <a:pos x="133" y="227"/>
                </a:cxn>
                <a:cxn ang="0">
                  <a:pos x="136" y="22"/>
                </a:cxn>
              </a:cxnLst>
              <a:rect l="0" t="0" r="r" b="b"/>
              <a:pathLst>
                <a:path w="138" h="256">
                  <a:moveTo>
                    <a:pt x="0" y="135"/>
                  </a:moveTo>
                  <a:lnTo>
                    <a:pt x="0" y="131"/>
                  </a:lnTo>
                  <a:lnTo>
                    <a:pt x="3" y="126"/>
                  </a:lnTo>
                  <a:lnTo>
                    <a:pt x="3" y="135"/>
                  </a:lnTo>
                  <a:lnTo>
                    <a:pt x="5" y="147"/>
                  </a:lnTo>
                  <a:lnTo>
                    <a:pt x="5" y="176"/>
                  </a:lnTo>
                  <a:lnTo>
                    <a:pt x="8" y="186"/>
                  </a:lnTo>
                  <a:lnTo>
                    <a:pt x="8" y="205"/>
                  </a:lnTo>
                  <a:lnTo>
                    <a:pt x="10" y="203"/>
                  </a:lnTo>
                  <a:lnTo>
                    <a:pt x="10" y="164"/>
                  </a:lnTo>
                  <a:lnTo>
                    <a:pt x="12" y="157"/>
                  </a:lnTo>
                  <a:lnTo>
                    <a:pt x="12" y="147"/>
                  </a:lnTo>
                  <a:lnTo>
                    <a:pt x="15" y="147"/>
                  </a:lnTo>
                  <a:lnTo>
                    <a:pt x="17" y="152"/>
                  </a:lnTo>
                  <a:lnTo>
                    <a:pt x="17" y="186"/>
                  </a:lnTo>
                  <a:lnTo>
                    <a:pt x="20" y="203"/>
                  </a:lnTo>
                  <a:lnTo>
                    <a:pt x="20" y="256"/>
                  </a:lnTo>
                  <a:lnTo>
                    <a:pt x="20" y="244"/>
                  </a:lnTo>
                  <a:lnTo>
                    <a:pt x="22" y="198"/>
                  </a:lnTo>
                  <a:lnTo>
                    <a:pt x="22" y="123"/>
                  </a:lnTo>
                  <a:lnTo>
                    <a:pt x="24" y="97"/>
                  </a:lnTo>
                  <a:lnTo>
                    <a:pt x="24" y="85"/>
                  </a:lnTo>
                  <a:lnTo>
                    <a:pt x="24" y="114"/>
                  </a:lnTo>
                  <a:lnTo>
                    <a:pt x="27" y="126"/>
                  </a:lnTo>
                  <a:lnTo>
                    <a:pt x="27" y="135"/>
                  </a:lnTo>
                  <a:lnTo>
                    <a:pt x="27" y="118"/>
                  </a:lnTo>
                  <a:lnTo>
                    <a:pt x="29" y="106"/>
                  </a:lnTo>
                  <a:lnTo>
                    <a:pt x="29" y="80"/>
                  </a:lnTo>
                  <a:lnTo>
                    <a:pt x="32" y="60"/>
                  </a:lnTo>
                  <a:lnTo>
                    <a:pt x="32" y="27"/>
                  </a:lnTo>
                  <a:lnTo>
                    <a:pt x="34" y="27"/>
                  </a:lnTo>
                  <a:lnTo>
                    <a:pt x="34" y="5"/>
                  </a:lnTo>
                  <a:lnTo>
                    <a:pt x="37" y="0"/>
                  </a:lnTo>
                  <a:lnTo>
                    <a:pt x="37" y="51"/>
                  </a:lnTo>
                  <a:lnTo>
                    <a:pt x="39" y="77"/>
                  </a:lnTo>
                  <a:lnTo>
                    <a:pt x="39" y="114"/>
                  </a:lnTo>
                  <a:lnTo>
                    <a:pt x="41" y="114"/>
                  </a:lnTo>
                  <a:lnTo>
                    <a:pt x="41" y="80"/>
                  </a:lnTo>
                  <a:lnTo>
                    <a:pt x="44" y="68"/>
                  </a:lnTo>
                  <a:lnTo>
                    <a:pt x="44" y="60"/>
                  </a:lnTo>
                  <a:lnTo>
                    <a:pt x="44" y="68"/>
                  </a:lnTo>
                  <a:lnTo>
                    <a:pt x="46" y="73"/>
                  </a:lnTo>
                  <a:lnTo>
                    <a:pt x="46" y="85"/>
                  </a:lnTo>
                  <a:lnTo>
                    <a:pt x="46" y="80"/>
                  </a:lnTo>
                  <a:lnTo>
                    <a:pt x="49" y="77"/>
                  </a:lnTo>
                  <a:lnTo>
                    <a:pt x="49" y="44"/>
                  </a:lnTo>
                  <a:lnTo>
                    <a:pt x="51" y="34"/>
                  </a:lnTo>
                  <a:lnTo>
                    <a:pt x="51" y="27"/>
                  </a:lnTo>
                  <a:lnTo>
                    <a:pt x="51" y="31"/>
                  </a:lnTo>
                  <a:lnTo>
                    <a:pt x="53" y="34"/>
                  </a:lnTo>
                  <a:lnTo>
                    <a:pt x="53" y="73"/>
                  </a:lnTo>
                  <a:lnTo>
                    <a:pt x="56" y="85"/>
                  </a:lnTo>
                  <a:lnTo>
                    <a:pt x="56" y="143"/>
                  </a:lnTo>
                  <a:lnTo>
                    <a:pt x="58" y="152"/>
                  </a:lnTo>
                  <a:lnTo>
                    <a:pt x="58" y="118"/>
                  </a:lnTo>
                  <a:lnTo>
                    <a:pt x="61" y="97"/>
                  </a:lnTo>
                  <a:lnTo>
                    <a:pt x="61" y="56"/>
                  </a:lnTo>
                  <a:lnTo>
                    <a:pt x="63" y="60"/>
                  </a:lnTo>
                  <a:lnTo>
                    <a:pt x="63" y="118"/>
                  </a:lnTo>
                  <a:lnTo>
                    <a:pt x="66" y="157"/>
                  </a:lnTo>
                  <a:lnTo>
                    <a:pt x="66" y="227"/>
                  </a:lnTo>
                  <a:lnTo>
                    <a:pt x="68" y="237"/>
                  </a:lnTo>
                  <a:lnTo>
                    <a:pt x="68" y="131"/>
                  </a:lnTo>
                  <a:lnTo>
                    <a:pt x="70" y="109"/>
                  </a:lnTo>
                  <a:lnTo>
                    <a:pt x="70" y="73"/>
                  </a:lnTo>
                  <a:lnTo>
                    <a:pt x="73" y="85"/>
                  </a:lnTo>
                  <a:lnTo>
                    <a:pt x="73" y="193"/>
                  </a:lnTo>
                  <a:lnTo>
                    <a:pt x="75" y="210"/>
                  </a:lnTo>
                  <a:lnTo>
                    <a:pt x="75" y="220"/>
                  </a:lnTo>
                  <a:lnTo>
                    <a:pt x="75" y="210"/>
                  </a:lnTo>
                  <a:lnTo>
                    <a:pt x="78" y="205"/>
                  </a:lnTo>
                  <a:lnTo>
                    <a:pt x="78" y="160"/>
                  </a:lnTo>
                  <a:lnTo>
                    <a:pt x="80" y="157"/>
                  </a:lnTo>
                  <a:lnTo>
                    <a:pt x="80" y="143"/>
                  </a:lnTo>
                  <a:lnTo>
                    <a:pt x="80" y="147"/>
                  </a:lnTo>
                  <a:lnTo>
                    <a:pt x="82" y="160"/>
                  </a:lnTo>
                  <a:lnTo>
                    <a:pt x="82" y="164"/>
                  </a:lnTo>
                  <a:lnTo>
                    <a:pt x="85" y="160"/>
                  </a:lnTo>
                  <a:lnTo>
                    <a:pt x="85" y="126"/>
                  </a:lnTo>
                  <a:lnTo>
                    <a:pt x="87" y="118"/>
                  </a:lnTo>
                  <a:lnTo>
                    <a:pt x="87" y="89"/>
                  </a:lnTo>
                  <a:lnTo>
                    <a:pt x="90" y="85"/>
                  </a:lnTo>
                  <a:lnTo>
                    <a:pt x="90" y="63"/>
                  </a:lnTo>
                  <a:lnTo>
                    <a:pt x="92" y="68"/>
                  </a:lnTo>
                  <a:lnTo>
                    <a:pt x="92" y="85"/>
                  </a:lnTo>
                  <a:lnTo>
                    <a:pt x="95" y="102"/>
                  </a:lnTo>
                  <a:lnTo>
                    <a:pt x="95" y="186"/>
                  </a:lnTo>
                  <a:lnTo>
                    <a:pt x="97" y="176"/>
                  </a:lnTo>
                  <a:lnTo>
                    <a:pt x="97" y="118"/>
                  </a:lnTo>
                  <a:lnTo>
                    <a:pt x="99" y="109"/>
                  </a:lnTo>
                  <a:lnTo>
                    <a:pt x="99" y="140"/>
                  </a:lnTo>
                  <a:lnTo>
                    <a:pt x="99" y="102"/>
                  </a:lnTo>
                  <a:lnTo>
                    <a:pt x="99" y="131"/>
                  </a:lnTo>
                  <a:lnTo>
                    <a:pt x="102" y="106"/>
                  </a:lnTo>
                  <a:lnTo>
                    <a:pt x="102" y="77"/>
                  </a:lnTo>
                  <a:lnTo>
                    <a:pt x="104" y="73"/>
                  </a:lnTo>
                  <a:lnTo>
                    <a:pt x="104" y="85"/>
                  </a:lnTo>
                  <a:lnTo>
                    <a:pt x="107" y="80"/>
                  </a:lnTo>
                  <a:lnTo>
                    <a:pt x="107" y="68"/>
                  </a:lnTo>
                  <a:lnTo>
                    <a:pt x="107" y="73"/>
                  </a:lnTo>
                  <a:lnTo>
                    <a:pt x="109" y="73"/>
                  </a:lnTo>
                  <a:lnTo>
                    <a:pt x="109" y="60"/>
                  </a:lnTo>
                  <a:lnTo>
                    <a:pt x="111" y="56"/>
                  </a:lnTo>
                  <a:lnTo>
                    <a:pt x="111" y="31"/>
                  </a:lnTo>
                  <a:lnTo>
                    <a:pt x="114" y="27"/>
                  </a:lnTo>
                  <a:lnTo>
                    <a:pt x="114" y="46"/>
                  </a:lnTo>
                  <a:lnTo>
                    <a:pt x="116" y="60"/>
                  </a:lnTo>
                  <a:lnTo>
                    <a:pt x="116" y="68"/>
                  </a:lnTo>
                  <a:lnTo>
                    <a:pt x="116" y="56"/>
                  </a:lnTo>
                  <a:lnTo>
                    <a:pt x="119" y="51"/>
                  </a:lnTo>
                  <a:lnTo>
                    <a:pt x="119" y="63"/>
                  </a:lnTo>
                  <a:lnTo>
                    <a:pt x="121" y="73"/>
                  </a:lnTo>
                  <a:lnTo>
                    <a:pt x="121" y="106"/>
                  </a:lnTo>
                  <a:lnTo>
                    <a:pt x="123" y="114"/>
                  </a:lnTo>
                  <a:lnTo>
                    <a:pt x="123" y="97"/>
                  </a:lnTo>
                  <a:lnTo>
                    <a:pt x="126" y="77"/>
                  </a:lnTo>
                  <a:lnTo>
                    <a:pt x="126" y="31"/>
                  </a:lnTo>
                  <a:lnTo>
                    <a:pt x="126" y="34"/>
                  </a:lnTo>
                  <a:lnTo>
                    <a:pt x="128" y="39"/>
                  </a:lnTo>
                  <a:lnTo>
                    <a:pt x="128" y="140"/>
                  </a:lnTo>
                  <a:lnTo>
                    <a:pt x="131" y="176"/>
                  </a:lnTo>
                  <a:lnTo>
                    <a:pt x="131" y="232"/>
                  </a:lnTo>
                  <a:lnTo>
                    <a:pt x="133" y="227"/>
                  </a:lnTo>
                  <a:lnTo>
                    <a:pt x="133" y="102"/>
                  </a:lnTo>
                  <a:lnTo>
                    <a:pt x="136" y="60"/>
                  </a:lnTo>
                  <a:lnTo>
                    <a:pt x="136" y="22"/>
                  </a:lnTo>
                  <a:lnTo>
                    <a:pt x="136" y="39"/>
                  </a:lnTo>
                  <a:lnTo>
                    <a:pt x="138" y="68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2289483" y="3139383"/>
              <a:ext cx="143706" cy="380902"/>
            </a:xfrm>
            <a:custGeom>
              <a:avLst/>
              <a:gdLst/>
              <a:ahLst/>
              <a:cxnLst>
                <a:cxn ang="0">
                  <a:pos x="2" y="251"/>
                </a:cxn>
                <a:cxn ang="0">
                  <a:pos x="5" y="184"/>
                </a:cxn>
                <a:cxn ang="0">
                  <a:pos x="7" y="179"/>
                </a:cxn>
                <a:cxn ang="0">
                  <a:pos x="12" y="210"/>
                </a:cxn>
                <a:cxn ang="0">
                  <a:pos x="14" y="210"/>
                </a:cxn>
                <a:cxn ang="0">
                  <a:pos x="17" y="167"/>
                </a:cxn>
                <a:cxn ang="0">
                  <a:pos x="22" y="184"/>
                </a:cxn>
                <a:cxn ang="0">
                  <a:pos x="24" y="227"/>
                </a:cxn>
                <a:cxn ang="0">
                  <a:pos x="29" y="116"/>
                </a:cxn>
                <a:cxn ang="0">
                  <a:pos x="31" y="285"/>
                </a:cxn>
                <a:cxn ang="0">
                  <a:pos x="36" y="193"/>
                </a:cxn>
                <a:cxn ang="0">
                  <a:pos x="39" y="92"/>
                </a:cxn>
                <a:cxn ang="0">
                  <a:pos x="43" y="138"/>
                </a:cxn>
                <a:cxn ang="0">
                  <a:pos x="46" y="176"/>
                </a:cxn>
                <a:cxn ang="0">
                  <a:pos x="51" y="155"/>
                </a:cxn>
                <a:cxn ang="0">
                  <a:pos x="53" y="205"/>
                </a:cxn>
                <a:cxn ang="0">
                  <a:pos x="56" y="251"/>
                </a:cxn>
                <a:cxn ang="0">
                  <a:pos x="60" y="116"/>
                </a:cxn>
                <a:cxn ang="0">
                  <a:pos x="63" y="309"/>
                </a:cxn>
                <a:cxn ang="0">
                  <a:pos x="68" y="70"/>
                </a:cxn>
                <a:cxn ang="0">
                  <a:pos x="70" y="130"/>
                </a:cxn>
                <a:cxn ang="0">
                  <a:pos x="72" y="273"/>
                </a:cxn>
                <a:cxn ang="0">
                  <a:pos x="77" y="176"/>
                </a:cxn>
                <a:cxn ang="0">
                  <a:pos x="80" y="210"/>
                </a:cxn>
                <a:cxn ang="0">
                  <a:pos x="82" y="196"/>
                </a:cxn>
                <a:cxn ang="0">
                  <a:pos x="87" y="188"/>
                </a:cxn>
                <a:cxn ang="0">
                  <a:pos x="89" y="193"/>
                </a:cxn>
                <a:cxn ang="0">
                  <a:pos x="94" y="239"/>
                </a:cxn>
                <a:cxn ang="0">
                  <a:pos x="97" y="138"/>
                </a:cxn>
                <a:cxn ang="0">
                  <a:pos x="99" y="179"/>
                </a:cxn>
                <a:cxn ang="0">
                  <a:pos x="101" y="259"/>
                </a:cxn>
                <a:cxn ang="0">
                  <a:pos x="106" y="150"/>
                </a:cxn>
                <a:cxn ang="0">
                  <a:pos x="109" y="101"/>
                </a:cxn>
                <a:cxn ang="0">
                  <a:pos x="113" y="126"/>
                </a:cxn>
                <a:cxn ang="0">
                  <a:pos x="116" y="193"/>
                </a:cxn>
                <a:cxn ang="0">
                  <a:pos x="121" y="167"/>
                </a:cxn>
                <a:cxn ang="0">
                  <a:pos x="123" y="222"/>
                </a:cxn>
                <a:cxn ang="0">
                  <a:pos x="128" y="138"/>
                </a:cxn>
                <a:cxn ang="0">
                  <a:pos x="130" y="201"/>
                </a:cxn>
                <a:cxn ang="0">
                  <a:pos x="133" y="275"/>
                </a:cxn>
                <a:cxn ang="0">
                  <a:pos x="135" y="24"/>
                </a:cxn>
                <a:cxn ang="0">
                  <a:pos x="140" y="319"/>
                </a:cxn>
              </a:cxnLst>
              <a:rect l="0" t="0" r="r" b="b"/>
              <a:pathLst>
                <a:path w="140" h="331">
                  <a:moveTo>
                    <a:pt x="0" y="138"/>
                  </a:moveTo>
                  <a:lnTo>
                    <a:pt x="0" y="230"/>
                  </a:lnTo>
                  <a:lnTo>
                    <a:pt x="2" y="251"/>
                  </a:lnTo>
                  <a:lnTo>
                    <a:pt x="2" y="256"/>
                  </a:lnTo>
                  <a:lnTo>
                    <a:pt x="5" y="246"/>
                  </a:lnTo>
                  <a:lnTo>
                    <a:pt x="5" y="184"/>
                  </a:lnTo>
                  <a:lnTo>
                    <a:pt x="7" y="179"/>
                  </a:lnTo>
                  <a:lnTo>
                    <a:pt x="7" y="176"/>
                  </a:lnTo>
                  <a:lnTo>
                    <a:pt x="7" y="179"/>
                  </a:lnTo>
                  <a:lnTo>
                    <a:pt x="10" y="188"/>
                  </a:lnTo>
                  <a:lnTo>
                    <a:pt x="10" y="201"/>
                  </a:lnTo>
                  <a:lnTo>
                    <a:pt x="12" y="210"/>
                  </a:lnTo>
                  <a:lnTo>
                    <a:pt x="12" y="222"/>
                  </a:lnTo>
                  <a:lnTo>
                    <a:pt x="12" y="217"/>
                  </a:lnTo>
                  <a:lnTo>
                    <a:pt x="14" y="210"/>
                  </a:lnTo>
                  <a:lnTo>
                    <a:pt x="14" y="193"/>
                  </a:lnTo>
                  <a:lnTo>
                    <a:pt x="17" y="184"/>
                  </a:lnTo>
                  <a:lnTo>
                    <a:pt x="17" y="167"/>
                  </a:lnTo>
                  <a:lnTo>
                    <a:pt x="19" y="164"/>
                  </a:lnTo>
                  <a:lnTo>
                    <a:pt x="19" y="184"/>
                  </a:lnTo>
                  <a:lnTo>
                    <a:pt x="22" y="184"/>
                  </a:lnTo>
                  <a:lnTo>
                    <a:pt x="22" y="155"/>
                  </a:lnTo>
                  <a:lnTo>
                    <a:pt x="24" y="155"/>
                  </a:lnTo>
                  <a:lnTo>
                    <a:pt x="24" y="227"/>
                  </a:lnTo>
                  <a:lnTo>
                    <a:pt x="27" y="205"/>
                  </a:lnTo>
                  <a:lnTo>
                    <a:pt x="27" y="130"/>
                  </a:lnTo>
                  <a:lnTo>
                    <a:pt x="29" y="116"/>
                  </a:lnTo>
                  <a:lnTo>
                    <a:pt x="29" y="159"/>
                  </a:lnTo>
                  <a:lnTo>
                    <a:pt x="31" y="155"/>
                  </a:lnTo>
                  <a:lnTo>
                    <a:pt x="31" y="285"/>
                  </a:lnTo>
                  <a:lnTo>
                    <a:pt x="34" y="314"/>
                  </a:lnTo>
                  <a:lnTo>
                    <a:pt x="34" y="234"/>
                  </a:lnTo>
                  <a:lnTo>
                    <a:pt x="36" y="193"/>
                  </a:lnTo>
                  <a:lnTo>
                    <a:pt x="36" y="121"/>
                  </a:lnTo>
                  <a:lnTo>
                    <a:pt x="39" y="101"/>
                  </a:lnTo>
                  <a:lnTo>
                    <a:pt x="39" y="92"/>
                  </a:lnTo>
                  <a:lnTo>
                    <a:pt x="41" y="104"/>
                  </a:lnTo>
                  <a:lnTo>
                    <a:pt x="41" y="133"/>
                  </a:lnTo>
                  <a:lnTo>
                    <a:pt x="43" y="138"/>
                  </a:lnTo>
                  <a:lnTo>
                    <a:pt x="43" y="130"/>
                  </a:lnTo>
                  <a:lnTo>
                    <a:pt x="46" y="133"/>
                  </a:lnTo>
                  <a:lnTo>
                    <a:pt x="46" y="176"/>
                  </a:lnTo>
                  <a:lnTo>
                    <a:pt x="48" y="188"/>
                  </a:lnTo>
                  <a:lnTo>
                    <a:pt x="48" y="164"/>
                  </a:lnTo>
                  <a:lnTo>
                    <a:pt x="51" y="155"/>
                  </a:lnTo>
                  <a:lnTo>
                    <a:pt x="51" y="159"/>
                  </a:lnTo>
                  <a:lnTo>
                    <a:pt x="53" y="167"/>
                  </a:lnTo>
                  <a:lnTo>
                    <a:pt x="53" y="205"/>
                  </a:lnTo>
                  <a:lnTo>
                    <a:pt x="56" y="222"/>
                  </a:lnTo>
                  <a:lnTo>
                    <a:pt x="56" y="256"/>
                  </a:lnTo>
                  <a:lnTo>
                    <a:pt x="56" y="251"/>
                  </a:lnTo>
                  <a:lnTo>
                    <a:pt x="58" y="222"/>
                  </a:lnTo>
                  <a:lnTo>
                    <a:pt x="58" y="130"/>
                  </a:lnTo>
                  <a:lnTo>
                    <a:pt x="60" y="116"/>
                  </a:lnTo>
                  <a:lnTo>
                    <a:pt x="60" y="227"/>
                  </a:lnTo>
                  <a:lnTo>
                    <a:pt x="63" y="268"/>
                  </a:lnTo>
                  <a:lnTo>
                    <a:pt x="63" y="309"/>
                  </a:lnTo>
                  <a:lnTo>
                    <a:pt x="65" y="297"/>
                  </a:lnTo>
                  <a:lnTo>
                    <a:pt x="65" y="138"/>
                  </a:lnTo>
                  <a:lnTo>
                    <a:pt x="68" y="70"/>
                  </a:lnTo>
                  <a:lnTo>
                    <a:pt x="68" y="5"/>
                  </a:lnTo>
                  <a:lnTo>
                    <a:pt x="68" y="46"/>
                  </a:lnTo>
                  <a:lnTo>
                    <a:pt x="70" y="130"/>
                  </a:lnTo>
                  <a:lnTo>
                    <a:pt x="70" y="319"/>
                  </a:lnTo>
                  <a:lnTo>
                    <a:pt x="72" y="326"/>
                  </a:lnTo>
                  <a:lnTo>
                    <a:pt x="72" y="273"/>
                  </a:lnTo>
                  <a:lnTo>
                    <a:pt x="75" y="246"/>
                  </a:lnTo>
                  <a:lnTo>
                    <a:pt x="75" y="184"/>
                  </a:lnTo>
                  <a:lnTo>
                    <a:pt x="77" y="176"/>
                  </a:lnTo>
                  <a:lnTo>
                    <a:pt x="77" y="184"/>
                  </a:lnTo>
                  <a:lnTo>
                    <a:pt x="80" y="196"/>
                  </a:lnTo>
                  <a:lnTo>
                    <a:pt x="80" y="210"/>
                  </a:lnTo>
                  <a:lnTo>
                    <a:pt x="80" y="205"/>
                  </a:lnTo>
                  <a:lnTo>
                    <a:pt x="82" y="201"/>
                  </a:lnTo>
                  <a:lnTo>
                    <a:pt x="82" y="196"/>
                  </a:lnTo>
                  <a:lnTo>
                    <a:pt x="84" y="193"/>
                  </a:lnTo>
                  <a:lnTo>
                    <a:pt x="84" y="188"/>
                  </a:lnTo>
                  <a:lnTo>
                    <a:pt x="87" y="188"/>
                  </a:lnTo>
                  <a:lnTo>
                    <a:pt x="87" y="201"/>
                  </a:lnTo>
                  <a:lnTo>
                    <a:pt x="89" y="205"/>
                  </a:lnTo>
                  <a:lnTo>
                    <a:pt x="89" y="193"/>
                  </a:lnTo>
                  <a:lnTo>
                    <a:pt x="92" y="193"/>
                  </a:lnTo>
                  <a:lnTo>
                    <a:pt x="92" y="230"/>
                  </a:lnTo>
                  <a:lnTo>
                    <a:pt x="94" y="239"/>
                  </a:lnTo>
                  <a:lnTo>
                    <a:pt x="94" y="155"/>
                  </a:lnTo>
                  <a:lnTo>
                    <a:pt x="97" y="150"/>
                  </a:lnTo>
                  <a:lnTo>
                    <a:pt x="97" y="138"/>
                  </a:lnTo>
                  <a:lnTo>
                    <a:pt x="99" y="159"/>
                  </a:lnTo>
                  <a:lnTo>
                    <a:pt x="99" y="155"/>
                  </a:lnTo>
                  <a:lnTo>
                    <a:pt x="99" y="179"/>
                  </a:lnTo>
                  <a:lnTo>
                    <a:pt x="101" y="201"/>
                  </a:lnTo>
                  <a:lnTo>
                    <a:pt x="101" y="273"/>
                  </a:lnTo>
                  <a:lnTo>
                    <a:pt x="101" y="259"/>
                  </a:lnTo>
                  <a:lnTo>
                    <a:pt x="104" y="234"/>
                  </a:lnTo>
                  <a:lnTo>
                    <a:pt x="104" y="176"/>
                  </a:lnTo>
                  <a:lnTo>
                    <a:pt x="106" y="150"/>
                  </a:lnTo>
                  <a:lnTo>
                    <a:pt x="106" y="80"/>
                  </a:lnTo>
                  <a:lnTo>
                    <a:pt x="109" y="80"/>
                  </a:lnTo>
                  <a:lnTo>
                    <a:pt x="109" y="101"/>
                  </a:lnTo>
                  <a:lnTo>
                    <a:pt x="111" y="114"/>
                  </a:lnTo>
                  <a:lnTo>
                    <a:pt x="111" y="130"/>
                  </a:lnTo>
                  <a:lnTo>
                    <a:pt x="113" y="126"/>
                  </a:lnTo>
                  <a:lnTo>
                    <a:pt x="113" y="150"/>
                  </a:lnTo>
                  <a:lnTo>
                    <a:pt x="116" y="172"/>
                  </a:lnTo>
                  <a:lnTo>
                    <a:pt x="116" y="193"/>
                  </a:lnTo>
                  <a:lnTo>
                    <a:pt x="118" y="184"/>
                  </a:lnTo>
                  <a:lnTo>
                    <a:pt x="118" y="159"/>
                  </a:lnTo>
                  <a:lnTo>
                    <a:pt x="121" y="167"/>
                  </a:lnTo>
                  <a:lnTo>
                    <a:pt x="121" y="205"/>
                  </a:lnTo>
                  <a:lnTo>
                    <a:pt x="123" y="217"/>
                  </a:lnTo>
                  <a:lnTo>
                    <a:pt x="123" y="222"/>
                  </a:lnTo>
                  <a:lnTo>
                    <a:pt x="126" y="217"/>
                  </a:lnTo>
                  <a:lnTo>
                    <a:pt x="126" y="159"/>
                  </a:lnTo>
                  <a:lnTo>
                    <a:pt x="128" y="138"/>
                  </a:lnTo>
                  <a:lnTo>
                    <a:pt x="128" y="130"/>
                  </a:lnTo>
                  <a:lnTo>
                    <a:pt x="128" y="167"/>
                  </a:lnTo>
                  <a:lnTo>
                    <a:pt x="130" y="201"/>
                  </a:lnTo>
                  <a:lnTo>
                    <a:pt x="130" y="302"/>
                  </a:lnTo>
                  <a:lnTo>
                    <a:pt x="133" y="309"/>
                  </a:lnTo>
                  <a:lnTo>
                    <a:pt x="133" y="275"/>
                  </a:lnTo>
                  <a:lnTo>
                    <a:pt x="133" y="280"/>
                  </a:lnTo>
                  <a:lnTo>
                    <a:pt x="135" y="210"/>
                  </a:lnTo>
                  <a:lnTo>
                    <a:pt x="135" y="24"/>
                  </a:lnTo>
                  <a:lnTo>
                    <a:pt x="138" y="0"/>
                  </a:lnTo>
                  <a:lnTo>
                    <a:pt x="138" y="275"/>
                  </a:lnTo>
                  <a:lnTo>
                    <a:pt x="140" y="319"/>
                  </a:lnTo>
                  <a:lnTo>
                    <a:pt x="140" y="331"/>
                  </a:lnTo>
                  <a:lnTo>
                    <a:pt x="140" y="290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2433189" y="3158946"/>
              <a:ext cx="136521" cy="355585"/>
            </a:xfrm>
            <a:custGeom>
              <a:avLst/>
              <a:gdLst/>
              <a:ahLst/>
              <a:cxnLst>
                <a:cxn ang="0">
                  <a:pos x="2" y="196"/>
                </a:cxn>
                <a:cxn ang="0">
                  <a:pos x="5" y="171"/>
                </a:cxn>
                <a:cxn ang="0">
                  <a:pos x="7" y="188"/>
                </a:cxn>
                <a:cxn ang="0">
                  <a:pos x="12" y="167"/>
                </a:cxn>
                <a:cxn ang="0">
                  <a:pos x="17" y="150"/>
                </a:cxn>
                <a:cxn ang="0">
                  <a:pos x="19" y="133"/>
                </a:cxn>
                <a:cxn ang="0">
                  <a:pos x="24" y="162"/>
                </a:cxn>
                <a:cxn ang="0">
                  <a:pos x="27" y="159"/>
                </a:cxn>
                <a:cxn ang="0">
                  <a:pos x="31" y="292"/>
                </a:cxn>
                <a:cxn ang="0">
                  <a:pos x="34" y="109"/>
                </a:cxn>
                <a:cxn ang="0">
                  <a:pos x="36" y="99"/>
                </a:cxn>
                <a:cxn ang="0">
                  <a:pos x="41" y="116"/>
                </a:cxn>
                <a:cxn ang="0">
                  <a:pos x="43" y="121"/>
                </a:cxn>
                <a:cxn ang="0">
                  <a:pos x="46" y="179"/>
                </a:cxn>
                <a:cxn ang="0">
                  <a:pos x="48" y="159"/>
                </a:cxn>
                <a:cxn ang="0">
                  <a:pos x="51" y="200"/>
                </a:cxn>
                <a:cxn ang="0">
                  <a:pos x="56" y="234"/>
                </a:cxn>
                <a:cxn ang="0">
                  <a:pos x="58" y="142"/>
                </a:cxn>
                <a:cxn ang="0">
                  <a:pos x="63" y="258"/>
                </a:cxn>
                <a:cxn ang="0">
                  <a:pos x="65" y="309"/>
                </a:cxn>
                <a:cxn ang="0">
                  <a:pos x="68" y="0"/>
                </a:cxn>
                <a:cxn ang="0">
                  <a:pos x="70" y="280"/>
                </a:cxn>
                <a:cxn ang="0">
                  <a:pos x="75" y="251"/>
                </a:cxn>
                <a:cxn ang="0">
                  <a:pos x="77" y="205"/>
                </a:cxn>
                <a:cxn ang="0">
                  <a:pos x="82" y="184"/>
                </a:cxn>
                <a:cxn ang="0">
                  <a:pos x="85" y="142"/>
                </a:cxn>
                <a:cxn ang="0">
                  <a:pos x="87" y="162"/>
                </a:cxn>
                <a:cxn ang="0">
                  <a:pos x="89" y="138"/>
                </a:cxn>
                <a:cxn ang="0">
                  <a:pos x="92" y="179"/>
                </a:cxn>
                <a:cxn ang="0">
                  <a:pos x="94" y="147"/>
                </a:cxn>
                <a:cxn ang="0">
                  <a:pos x="97" y="251"/>
                </a:cxn>
                <a:cxn ang="0">
                  <a:pos x="99" y="126"/>
                </a:cxn>
                <a:cxn ang="0">
                  <a:pos x="101" y="130"/>
                </a:cxn>
                <a:cxn ang="0">
                  <a:pos x="106" y="126"/>
                </a:cxn>
                <a:cxn ang="0">
                  <a:pos x="109" y="104"/>
                </a:cxn>
                <a:cxn ang="0">
                  <a:pos x="111" y="138"/>
                </a:cxn>
                <a:cxn ang="0">
                  <a:pos x="116" y="167"/>
                </a:cxn>
                <a:cxn ang="0">
                  <a:pos x="118" y="155"/>
                </a:cxn>
                <a:cxn ang="0">
                  <a:pos x="121" y="167"/>
                </a:cxn>
                <a:cxn ang="0">
                  <a:pos x="126" y="179"/>
                </a:cxn>
                <a:cxn ang="0">
                  <a:pos x="128" y="155"/>
                </a:cxn>
                <a:cxn ang="0">
                  <a:pos x="130" y="200"/>
                </a:cxn>
              </a:cxnLst>
              <a:rect l="0" t="0" r="r" b="b"/>
              <a:pathLst>
                <a:path w="133" h="309">
                  <a:moveTo>
                    <a:pt x="0" y="273"/>
                  </a:moveTo>
                  <a:lnTo>
                    <a:pt x="2" y="251"/>
                  </a:lnTo>
                  <a:lnTo>
                    <a:pt x="2" y="196"/>
                  </a:lnTo>
                  <a:lnTo>
                    <a:pt x="5" y="179"/>
                  </a:lnTo>
                  <a:lnTo>
                    <a:pt x="5" y="162"/>
                  </a:lnTo>
                  <a:lnTo>
                    <a:pt x="5" y="171"/>
                  </a:lnTo>
                  <a:lnTo>
                    <a:pt x="7" y="176"/>
                  </a:lnTo>
                  <a:lnTo>
                    <a:pt x="7" y="193"/>
                  </a:lnTo>
                  <a:lnTo>
                    <a:pt x="7" y="188"/>
                  </a:lnTo>
                  <a:lnTo>
                    <a:pt x="10" y="188"/>
                  </a:lnTo>
                  <a:lnTo>
                    <a:pt x="10" y="171"/>
                  </a:lnTo>
                  <a:lnTo>
                    <a:pt x="12" y="167"/>
                  </a:lnTo>
                  <a:lnTo>
                    <a:pt x="15" y="171"/>
                  </a:lnTo>
                  <a:lnTo>
                    <a:pt x="15" y="155"/>
                  </a:lnTo>
                  <a:lnTo>
                    <a:pt x="17" y="150"/>
                  </a:lnTo>
                  <a:lnTo>
                    <a:pt x="17" y="155"/>
                  </a:lnTo>
                  <a:lnTo>
                    <a:pt x="19" y="162"/>
                  </a:lnTo>
                  <a:lnTo>
                    <a:pt x="19" y="133"/>
                  </a:lnTo>
                  <a:lnTo>
                    <a:pt x="22" y="121"/>
                  </a:lnTo>
                  <a:lnTo>
                    <a:pt x="22" y="162"/>
                  </a:lnTo>
                  <a:lnTo>
                    <a:pt x="24" y="162"/>
                  </a:lnTo>
                  <a:lnTo>
                    <a:pt x="24" y="121"/>
                  </a:lnTo>
                  <a:lnTo>
                    <a:pt x="27" y="130"/>
                  </a:lnTo>
                  <a:lnTo>
                    <a:pt x="27" y="159"/>
                  </a:lnTo>
                  <a:lnTo>
                    <a:pt x="29" y="205"/>
                  </a:lnTo>
                  <a:lnTo>
                    <a:pt x="29" y="285"/>
                  </a:lnTo>
                  <a:lnTo>
                    <a:pt x="31" y="292"/>
                  </a:lnTo>
                  <a:lnTo>
                    <a:pt x="31" y="159"/>
                  </a:lnTo>
                  <a:lnTo>
                    <a:pt x="34" y="133"/>
                  </a:lnTo>
                  <a:lnTo>
                    <a:pt x="34" y="109"/>
                  </a:lnTo>
                  <a:lnTo>
                    <a:pt x="36" y="99"/>
                  </a:lnTo>
                  <a:lnTo>
                    <a:pt x="36" y="97"/>
                  </a:lnTo>
                  <a:lnTo>
                    <a:pt x="36" y="99"/>
                  </a:lnTo>
                  <a:lnTo>
                    <a:pt x="39" y="113"/>
                  </a:lnTo>
                  <a:lnTo>
                    <a:pt x="39" y="121"/>
                  </a:lnTo>
                  <a:lnTo>
                    <a:pt x="41" y="116"/>
                  </a:lnTo>
                  <a:lnTo>
                    <a:pt x="41" y="104"/>
                  </a:lnTo>
                  <a:lnTo>
                    <a:pt x="41" y="109"/>
                  </a:lnTo>
                  <a:lnTo>
                    <a:pt x="43" y="121"/>
                  </a:lnTo>
                  <a:lnTo>
                    <a:pt x="43" y="167"/>
                  </a:lnTo>
                  <a:lnTo>
                    <a:pt x="46" y="176"/>
                  </a:lnTo>
                  <a:lnTo>
                    <a:pt x="46" y="179"/>
                  </a:lnTo>
                  <a:lnTo>
                    <a:pt x="46" y="171"/>
                  </a:lnTo>
                  <a:lnTo>
                    <a:pt x="48" y="167"/>
                  </a:lnTo>
                  <a:lnTo>
                    <a:pt x="48" y="159"/>
                  </a:lnTo>
                  <a:lnTo>
                    <a:pt x="48" y="167"/>
                  </a:lnTo>
                  <a:lnTo>
                    <a:pt x="51" y="176"/>
                  </a:lnTo>
                  <a:lnTo>
                    <a:pt x="51" y="200"/>
                  </a:lnTo>
                  <a:lnTo>
                    <a:pt x="53" y="217"/>
                  </a:lnTo>
                  <a:lnTo>
                    <a:pt x="53" y="242"/>
                  </a:lnTo>
                  <a:lnTo>
                    <a:pt x="56" y="234"/>
                  </a:lnTo>
                  <a:lnTo>
                    <a:pt x="56" y="171"/>
                  </a:lnTo>
                  <a:lnTo>
                    <a:pt x="58" y="155"/>
                  </a:lnTo>
                  <a:lnTo>
                    <a:pt x="58" y="142"/>
                  </a:lnTo>
                  <a:lnTo>
                    <a:pt x="60" y="138"/>
                  </a:lnTo>
                  <a:lnTo>
                    <a:pt x="60" y="217"/>
                  </a:lnTo>
                  <a:lnTo>
                    <a:pt x="63" y="258"/>
                  </a:lnTo>
                  <a:lnTo>
                    <a:pt x="63" y="302"/>
                  </a:lnTo>
                  <a:lnTo>
                    <a:pt x="63" y="290"/>
                  </a:lnTo>
                  <a:lnTo>
                    <a:pt x="65" y="309"/>
                  </a:lnTo>
                  <a:lnTo>
                    <a:pt x="65" y="133"/>
                  </a:lnTo>
                  <a:lnTo>
                    <a:pt x="68" y="80"/>
                  </a:lnTo>
                  <a:lnTo>
                    <a:pt x="68" y="0"/>
                  </a:lnTo>
                  <a:lnTo>
                    <a:pt x="68" y="75"/>
                  </a:lnTo>
                  <a:lnTo>
                    <a:pt x="70" y="138"/>
                  </a:lnTo>
                  <a:lnTo>
                    <a:pt x="70" y="280"/>
                  </a:lnTo>
                  <a:lnTo>
                    <a:pt x="72" y="292"/>
                  </a:lnTo>
                  <a:lnTo>
                    <a:pt x="72" y="268"/>
                  </a:lnTo>
                  <a:lnTo>
                    <a:pt x="75" y="251"/>
                  </a:lnTo>
                  <a:lnTo>
                    <a:pt x="75" y="200"/>
                  </a:lnTo>
                  <a:lnTo>
                    <a:pt x="77" y="196"/>
                  </a:lnTo>
                  <a:lnTo>
                    <a:pt x="77" y="205"/>
                  </a:lnTo>
                  <a:lnTo>
                    <a:pt x="80" y="210"/>
                  </a:lnTo>
                  <a:lnTo>
                    <a:pt x="80" y="196"/>
                  </a:lnTo>
                  <a:lnTo>
                    <a:pt x="82" y="184"/>
                  </a:lnTo>
                  <a:lnTo>
                    <a:pt x="82" y="155"/>
                  </a:lnTo>
                  <a:lnTo>
                    <a:pt x="85" y="147"/>
                  </a:lnTo>
                  <a:lnTo>
                    <a:pt x="85" y="142"/>
                  </a:lnTo>
                  <a:lnTo>
                    <a:pt x="85" y="150"/>
                  </a:lnTo>
                  <a:lnTo>
                    <a:pt x="87" y="155"/>
                  </a:lnTo>
                  <a:lnTo>
                    <a:pt x="87" y="162"/>
                  </a:lnTo>
                  <a:lnTo>
                    <a:pt x="87" y="159"/>
                  </a:lnTo>
                  <a:lnTo>
                    <a:pt x="89" y="155"/>
                  </a:lnTo>
                  <a:lnTo>
                    <a:pt x="89" y="138"/>
                  </a:lnTo>
                  <a:lnTo>
                    <a:pt x="89" y="142"/>
                  </a:lnTo>
                  <a:lnTo>
                    <a:pt x="92" y="150"/>
                  </a:lnTo>
                  <a:lnTo>
                    <a:pt x="92" y="179"/>
                  </a:lnTo>
                  <a:lnTo>
                    <a:pt x="92" y="176"/>
                  </a:lnTo>
                  <a:lnTo>
                    <a:pt x="94" y="155"/>
                  </a:lnTo>
                  <a:lnTo>
                    <a:pt x="94" y="147"/>
                  </a:lnTo>
                  <a:lnTo>
                    <a:pt x="94" y="200"/>
                  </a:lnTo>
                  <a:lnTo>
                    <a:pt x="97" y="234"/>
                  </a:lnTo>
                  <a:lnTo>
                    <a:pt x="97" y="251"/>
                  </a:lnTo>
                  <a:lnTo>
                    <a:pt x="97" y="205"/>
                  </a:lnTo>
                  <a:lnTo>
                    <a:pt x="99" y="167"/>
                  </a:lnTo>
                  <a:lnTo>
                    <a:pt x="99" y="126"/>
                  </a:lnTo>
                  <a:lnTo>
                    <a:pt x="101" y="130"/>
                  </a:lnTo>
                  <a:lnTo>
                    <a:pt x="101" y="138"/>
                  </a:lnTo>
                  <a:lnTo>
                    <a:pt x="101" y="130"/>
                  </a:lnTo>
                  <a:lnTo>
                    <a:pt x="104" y="126"/>
                  </a:lnTo>
                  <a:lnTo>
                    <a:pt x="104" y="121"/>
                  </a:lnTo>
                  <a:lnTo>
                    <a:pt x="106" y="126"/>
                  </a:lnTo>
                  <a:lnTo>
                    <a:pt x="106" y="130"/>
                  </a:lnTo>
                  <a:lnTo>
                    <a:pt x="106" y="113"/>
                  </a:lnTo>
                  <a:lnTo>
                    <a:pt x="109" y="104"/>
                  </a:lnTo>
                  <a:lnTo>
                    <a:pt x="109" y="109"/>
                  </a:lnTo>
                  <a:lnTo>
                    <a:pt x="111" y="116"/>
                  </a:lnTo>
                  <a:lnTo>
                    <a:pt x="111" y="138"/>
                  </a:lnTo>
                  <a:lnTo>
                    <a:pt x="113" y="142"/>
                  </a:lnTo>
                  <a:lnTo>
                    <a:pt x="113" y="162"/>
                  </a:lnTo>
                  <a:lnTo>
                    <a:pt x="116" y="167"/>
                  </a:lnTo>
                  <a:lnTo>
                    <a:pt x="116" y="184"/>
                  </a:lnTo>
                  <a:lnTo>
                    <a:pt x="118" y="188"/>
                  </a:lnTo>
                  <a:lnTo>
                    <a:pt x="118" y="155"/>
                  </a:lnTo>
                  <a:lnTo>
                    <a:pt x="121" y="142"/>
                  </a:lnTo>
                  <a:lnTo>
                    <a:pt x="121" y="133"/>
                  </a:lnTo>
                  <a:lnTo>
                    <a:pt x="121" y="167"/>
                  </a:lnTo>
                  <a:lnTo>
                    <a:pt x="123" y="196"/>
                  </a:lnTo>
                  <a:lnTo>
                    <a:pt x="123" y="213"/>
                  </a:lnTo>
                  <a:lnTo>
                    <a:pt x="126" y="179"/>
                  </a:lnTo>
                  <a:lnTo>
                    <a:pt x="126" y="130"/>
                  </a:lnTo>
                  <a:lnTo>
                    <a:pt x="126" y="142"/>
                  </a:lnTo>
                  <a:lnTo>
                    <a:pt x="128" y="155"/>
                  </a:lnTo>
                  <a:lnTo>
                    <a:pt x="128" y="193"/>
                  </a:lnTo>
                  <a:lnTo>
                    <a:pt x="130" y="205"/>
                  </a:lnTo>
                  <a:lnTo>
                    <a:pt x="130" y="200"/>
                  </a:lnTo>
                  <a:lnTo>
                    <a:pt x="133" y="200"/>
                  </a:lnTo>
                  <a:lnTo>
                    <a:pt x="133" y="213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2569710" y="3206126"/>
              <a:ext cx="136521" cy="380902"/>
            </a:xfrm>
            <a:custGeom>
              <a:avLst/>
              <a:gdLst/>
              <a:ahLst/>
              <a:cxnLst>
                <a:cxn ang="0">
                  <a:pos x="2" y="155"/>
                </a:cxn>
                <a:cxn ang="0">
                  <a:pos x="5" y="152"/>
                </a:cxn>
                <a:cxn ang="0">
                  <a:pos x="7" y="152"/>
                </a:cxn>
                <a:cxn ang="0">
                  <a:pos x="12" y="109"/>
                </a:cxn>
                <a:cxn ang="0">
                  <a:pos x="14" y="126"/>
                </a:cxn>
                <a:cxn ang="0">
                  <a:pos x="17" y="92"/>
                </a:cxn>
                <a:cxn ang="0">
                  <a:pos x="19" y="152"/>
                </a:cxn>
                <a:cxn ang="0">
                  <a:pos x="24" y="114"/>
                </a:cxn>
                <a:cxn ang="0">
                  <a:pos x="26" y="68"/>
                </a:cxn>
                <a:cxn ang="0">
                  <a:pos x="31" y="109"/>
                </a:cxn>
                <a:cxn ang="0">
                  <a:pos x="34" y="75"/>
                </a:cxn>
                <a:cxn ang="0">
                  <a:pos x="36" y="63"/>
                </a:cxn>
                <a:cxn ang="0">
                  <a:pos x="38" y="43"/>
                </a:cxn>
                <a:cxn ang="0">
                  <a:pos x="43" y="72"/>
                </a:cxn>
                <a:cxn ang="0">
                  <a:pos x="46" y="63"/>
                </a:cxn>
                <a:cxn ang="0">
                  <a:pos x="48" y="39"/>
                </a:cxn>
                <a:cxn ang="0">
                  <a:pos x="51" y="22"/>
                </a:cxn>
                <a:cxn ang="0">
                  <a:pos x="55" y="172"/>
                </a:cxn>
                <a:cxn ang="0">
                  <a:pos x="58" y="92"/>
                </a:cxn>
                <a:cxn ang="0">
                  <a:pos x="60" y="63"/>
                </a:cxn>
                <a:cxn ang="0">
                  <a:pos x="65" y="232"/>
                </a:cxn>
                <a:cxn ang="0">
                  <a:pos x="67" y="169"/>
                </a:cxn>
                <a:cxn ang="0">
                  <a:pos x="72" y="205"/>
                </a:cxn>
                <a:cxn ang="0">
                  <a:pos x="75" y="176"/>
                </a:cxn>
                <a:cxn ang="0">
                  <a:pos x="77" y="118"/>
                </a:cxn>
                <a:cxn ang="0">
                  <a:pos x="82" y="101"/>
                </a:cxn>
                <a:cxn ang="0">
                  <a:pos x="84" y="135"/>
                </a:cxn>
                <a:cxn ang="0">
                  <a:pos x="87" y="143"/>
                </a:cxn>
                <a:cxn ang="0">
                  <a:pos x="89" y="85"/>
                </a:cxn>
                <a:cxn ang="0">
                  <a:pos x="92" y="152"/>
                </a:cxn>
                <a:cxn ang="0">
                  <a:pos x="96" y="27"/>
                </a:cxn>
                <a:cxn ang="0">
                  <a:pos x="99" y="39"/>
                </a:cxn>
                <a:cxn ang="0">
                  <a:pos x="101" y="51"/>
                </a:cxn>
                <a:cxn ang="0">
                  <a:pos x="106" y="92"/>
                </a:cxn>
                <a:cxn ang="0">
                  <a:pos x="108" y="147"/>
                </a:cxn>
                <a:cxn ang="0">
                  <a:pos x="111" y="80"/>
                </a:cxn>
                <a:cxn ang="0">
                  <a:pos x="116" y="295"/>
                </a:cxn>
                <a:cxn ang="0">
                  <a:pos x="118" y="181"/>
                </a:cxn>
                <a:cxn ang="0">
                  <a:pos x="121" y="181"/>
                </a:cxn>
                <a:cxn ang="0">
                  <a:pos x="125" y="181"/>
                </a:cxn>
                <a:cxn ang="0">
                  <a:pos x="130" y="201"/>
                </a:cxn>
                <a:cxn ang="0">
                  <a:pos x="133" y="159"/>
                </a:cxn>
              </a:cxnLst>
              <a:rect l="0" t="0" r="r" b="b"/>
              <a:pathLst>
                <a:path w="133" h="331">
                  <a:moveTo>
                    <a:pt x="0" y="172"/>
                  </a:moveTo>
                  <a:lnTo>
                    <a:pt x="2" y="169"/>
                  </a:lnTo>
                  <a:lnTo>
                    <a:pt x="2" y="155"/>
                  </a:lnTo>
                  <a:lnTo>
                    <a:pt x="5" y="143"/>
                  </a:lnTo>
                  <a:lnTo>
                    <a:pt x="5" y="135"/>
                  </a:lnTo>
                  <a:lnTo>
                    <a:pt x="5" y="152"/>
                  </a:lnTo>
                  <a:lnTo>
                    <a:pt x="7" y="159"/>
                  </a:lnTo>
                  <a:lnTo>
                    <a:pt x="7" y="164"/>
                  </a:lnTo>
                  <a:lnTo>
                    <a:pt x="7" y="152"/>
                  </a:lnTo>
                  <a:lnTo>
                    <a:pt x="9" y="138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2" y="89"/>
                  </a:lnTo>
                  <a:lnTo>
                    <a:pt x="14" y="92"/>
                  </a:lnTo>
                  <a:lnTo>
                    <a:pt x="14" y="126"/>
                  </a:lnTo>
                  <a:lnTo>
                    <a:pt x="14" y="118"/>
                  </a:lnTo>
                  <a:lnTo>
                    <a:pt x="17" y="106"/>
                  </a:lnTo>
                  <a:lnTo>
                    <a:pt x="17" y="92"/>
                  </a:lnTo>
                  <a:lnTo>
                    <a:pt x="17" y="147"/>
                  </a:lnTo>
                  <a:lnTo>
                    <a:pt x="19" y="164"/>
                  </a:lnTo>
                  <a:lnTo>
                    <a:pt x="19" y="152"/>
                  </a:lnTo>
                  <a:lnTo>
                    <a:pt x="22" y="155"/>
                  </a:lnTo>
                  <a:lnTo>
                    <a:pt x="22" y="101"/>
                  </a:lnTo>
                  <a:lnTo>
                    <a:pt x="24" y="114"/>
                  </a:lnTo>
                  <a:lnTo>
                    <a:pt x="24" y="181"/>
                  </a:lnTo>
                  <a:lnTo>
                    <a:pt x="26" y="159"/>
                  </a:lnTo>
                  <a:lnTo>
                    <a:pt x="26" y="68"/>
                  </a:lnTo>
                  <a:lnTo>
                    <a:pt x="29" y="68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1" y="85"/>
                  </a:lnTo>
                  <a:lnTo>
                    <a:pt x="34" y="85"/>
                  </a:lnTo>
                  <a:lnTo>
                    <a:pt x="34" y="75"/>
                  </a:lnTo>
                  <a:lnTo>
                    <a:pt x="34" y="80"/>
                  </a:lnTo>
                  <a:lnTo>
                    <a:pt x="36" y="72"/>
                  </a:lnTo>
                  <a:lnTo>
                    <a:pt x="36" y="63"/>
                  </a:lnTo>
                  <a:lnTo>
                    <a:pt x="38" y="46"/>
                  </a:lnTo>
                  <a:lnTo>
                    <a:pt x="38" y="27"/>
                  </a:lnTo>
                  <a:lnTo>
                    <a:pt x="38" y="43"/>
                  </a:lnTo>
                  <a:lnTo>
                    <a:pt x="41" y="56"/>
                  </a:lnTo>
                  <a:lnTo>
                    <a:pt x="41" y="75"/>
                  </a:lnTo>
                  <a:lnTo>
                    <a:pt x="43" y="72"/>
                  </a:lnTo>
                  <a:lnTo>
                    <a:pt x="43" y="58"/>
                  </a:lnTo>
                  <a:lnTo>
                    <a:pt x="46" y="56"/>
                  </a:lnTo>
                  <a:lnTo>
                    <a:pt x="46" y="63"/>
                  </a:lnTo>
                  <a:lnTo>
                    <a:pt x="48" y="68"/>
                  </a:lnTo>
                  <a:lnTo>
                    <a:pt x="48" y="75"/>
                  </a:lnTo>
                  <a:lnTo>
                    <a:pt x="48" y="39"/>
                  </a:lnTo>
                  <a:lnTo>
                    <a:pt x="51" y="27"/>
                  </a:lnTo>
                  <a:lnTo>
                    <a:pt x="51" y="12"/>
                  </a:lnTo>
                  <a:lnTo>
                    <a:pt x="51" y="22"/>
                  </a:lnTo>
                  <a:lnTo>
                    <a:pt x="53" y="29"/>
                  </a:lnTo>
                  <a:lnTo>
                    <a:pt x="53" y="130"/>
                  </a:lnTo>
                  <a:lnTo>
                    <a:pt x="55" y="172"/>
                  </a:lnTo>
                  <a:lnTo>
                    <a:pt x="55" y="227"/>
                  </a:lnTo>
                  <a:lnTo>
                    <a:pt x="58" y="227"/>
                  </a:lnTo>
                  <a:lnTo>
                    <a:pt x="58" y="92"/>
                  </a:lnTo>
                  <a:lnTo>
                    <a:pt x="60" y="68"/>
                  </a:lnTo>
                  <a:lnTo>
                    <a:pt x="60" y="34"/>
                  </a:lnTo>
                  <a:lnTo>
                    <a:pt x="60" y="63"/>
                  </a:lnTo>
                  <a:lnTo>
                    <a:pt x="63" y="121"/>
                  </a:lnTo>
                  <a:lnTo>
                    <a:pt x="63" y="232"/>
                  </a:lnTo>
                  <a:lnTo>
                    <a:pt x="65" y="232"/>
                  </a:lnTo>
                  <a:lnTo>
                    <a:pt x="65" y="215"/>
                  </a:lnTo>
                  <a:lnTo>
                    <a:pt x="67" y="205"/>
                  </a:lnTo>
                  <a:lnTo>
                    <a:pt x="67" y="169"/>
                  </a:lnTo>
                  <a:lnTo>
                    <a:pt x="70" y="169"/>
                  </a:lnTo>
                  <a:lnTo>
                    <a:pt x="70" y="193"/>
                  </a:lnTo>
                  <a:lnTo>
                    <a:pt x="72" y="205"/>
                  </a:lnTo>
                  <a:lnTo>
                    <a:pt x="72" y="210"/>
                  </a:lnTo>
                  <a:lnTo>
                    <a:pt x="72" y="188"/>
                  </a:lnTo>
                  <a:lnTo>
                    <a:pt x="75" y="176"/>
                  </a:lnTo>
                  <a:lnTo>
                    <a:pt x="75" y="147"/>
                  </a:lnTo>
                  <a:lnTo>
                    <a:pt x="77" y="143"/>
                  </a:lnTo>
                  <a:lnTo>
                    <a:pt x="77" y="118"/>
                  </a:lnTo>
                  <a:lnTo>
                    <a:pt x="79" y="114"/>
                  </a:lnTo>
                  <a:lnTo>
                    <a:pt x="79" y="106"/>
                  </a:lnTo>
                  <a:lnTo>
                    <a:pt x="82" y="101"/>
                  </a:lnTo>
                  <a:lnTo>
                    <a:pt x="82" y="63"/>
                  </a:lnTo>
                  <a:lnTo>
                    <a:pt x="84" y="68"/>
                  </a:lnTo>
                  <a:lnTo>
                    <a:pt x="84" y="135"/>
                  </a:lnTo>
                  <a:lnTo>
                    <a:pt x="87" y="138"/>
                  </a:lnTo>
                  <a:lnTo>
                    <a:pt x="87" y="147"/>
                  </a:lnTo>
                  <a:lnTo>
                    <a:pt x="87" y="143"/>
                  </a:lnTo>
                  <a:lnTo>
                    <a:pt x="89" y="118"/>
                  </a:lnTo>
                  <a:lnTo>
                    <a:pt x="89" y="72"/>
                  </a:lnTo>
                  <a:lnTo>
                    <a:pt x="89" y="85"/>
                  </a:lnTo>
                  <a:lnTo>
                    <a:pt x="92" y="106"/>
                  </a:lnTo>
                  <a:lnTo>
                    <a:pt x="92" y="159"/>
                  </a:lnTo>
                  <a:lnTo>
                    <a:pt x="92" y="152"/>
                  </a:lnTo>
                  <a:lnTo>
                    <a:pt x="94" y="135"/>
                  </a:lnTo>
                  <a:lnTo>
                    <a:pt x="94" y="46"/>
                  </a:lnTo>
                  <a:lnTo>
                    <a:pt x="96" y="27"/>
                  </a:lnTo>
                  <a:lnTo>
                    <a:pt x="96" y="0"/>
                  </a:lnTo>
                  <a:lnTo>
                    <a:pt x="96" y="17"/>
                  </a:lnTo>
                  <a:lnTo>
                    <a:pt x="99" y="39"/>
                  </a:lnTo>
                  <a:lnTo>
                    <a:pt x="99" y="92"/>
                  </a:lnTo>
                  <a:lnTo>
                    <a:pt x="101" y="89"/>
                  </a:lnTo>
                  <a:lnTo>
                    <a:pt x="101" y="51"/>
                  </a:lnTo>
                  <a:lnTo>
                    <a:pt x="104" y="46"/>
                  </a:lnTo>
                  <a:lnTo>
                    <a:pt x="104" y="85"/>
                  </a:lnTo>
                  <a:lnTo>
                    <a:pt x="106" y="92"/>
                  </a:lnTo>
                  <a:lnTo>
                    <a:pt x="106" y="130"/>
                  </a:lnTo>
                  <a:lnTo>
                    <a:pt x="108" y="138"/>
                  </a:lnTo>
                  <a:lnTo>
                    <a:pt x="108" y="147"/>
                  </a:lnTo>
                  <a:lnTo>
                    <a:pt x="108" y="138"/>
                  </a:lnTo>
                  <a:lnTo>
                    <a:pt x="111" y="130"/>
                  </a:lnTo>
                  <a:lnTo>
                    <a:pt x="111" y="80"/>
                  </a:lnTo>
                  <a:lnTo>
                    <a:pt x="113" y="80"/>
                  </a:lnTo>
                  <a:lnTo>
                    <a:pt x="113" y="222"/>
                  </a:lnTo>
                  <a:lnTo>
                    <a:pt x="116" y="295"/>
                  </a:lnTo>
                  <a:lnTo>
                    <a:pt x="116" y="331"/>
                  </a:lnTo>
                  <a:lnTo>
                    <a:pt x="116" y="239"/>
                  </a:lnTo>
                  <a:lnTo>
                    <a:pt x="118" y="181"/>
                  </a:lnTo>
                  <a:lnTo>
                    <a:pt x="118" y="143"/>
                  </a:lnTo>
                  <a:lnTo>
                    <a:pt x="121" y="138"/>
                  </a:lnTo>
                  <a:lnTo>
                    <a:pt x="121" y="181"/>
                  </a:lnTo>
                  <a:lnTo>
                    <a:pt x="123" y="193"/>
                  </a:lnTo>
                  <a:lnTo>
                    <a:pt x="125" y="188"/>
                  </a:lnTo>
                  <a:lnTo>
                    <a:pt x="125" y="181"/>
                  </a:lnTo>
                  <a:lnTo>
                    <a:pt x="128" y="188"/>
                  </a:lnTo>
                  <a:lnTo>
                    <a:pt x="128" y="201"/>
                  </a:lnTo>
                  <a:lnTo>
                    <a:pt x="130" y="201"/>
                  </a:lnTo>
                  <a:lnTo>
                    <a:pt x="130" y="205"/>
                  </a:lnTo>
                  <a:lnTo>
                    <a:pt x="130" y="169"/>
                  </a:lnTo>
                  <a:lnTo>
                    <a:pt x="133" y="159"/>
                  </a:lnTo>
                  <a:lnTo>
                    <a:pt x="133" y="143"/>
                  </a:lnTo>
                  <a:lnTo>
                    <a:pt x="133" y="155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2706232" y="3198072"/>
              <a:ext cx="145760" cy="367094"/>
            </a:xfrm>
            <a:custGeom>
              <a:avLst/>
              <a:gdLst/>
              <a:ahLst/>
              <a:cxnLst>
                <a:cxn ang="0">
                  <a:pos x="2" y="96"/>
                </a:cxn>
                <a:cxn ang="0">
                  <a:pos x="7" y="200"/>
                </a:cxn>
                <a:cxn ang="0">
                  <a:pos x="9" y="34"/>
                </a:cxn>
                <a:cxn ang="0">
                  <a:pos x="12" y="154"/>
                </a:cxn>
                <a:cxn ang="0">
                  <a:pos x="14" y="58"/>
                </a:cxn>
                <a:cxn ang="0">
                  <a:pos x="19" y="65"/>
                </a:cxn>
                <a:cxn ang="0">
                  <a:pos x="21" y="137"/>
                </a:cxn>
                <a:cxn ang="0">
                  <a:pos x="24" y="99"/>
                </a:cxn>
                <a:cxn ang="0">
                  <a:pos x="29" y="142"/>
                </a:cxn>
                <a:cxn ang="0">
                  <a:pos x="33" y="162"/>
                </a:cxn>
                <a:cxn ang="0">
                  <a:pos x="36" y="183"/>
                </a:cxn>
                <a:cxn ang="0">
                  <a:pos x="38" y="82"/>
                </a:cxn>
                <a:cxn ang="0">
                  <a:pos x="43" y="193"/>
                </a:cxn>
                <a:cxn ang="0">
                  <a:pos x="45" y="239"/>
                </a:cxn>
                <a:cxn ang="0">
                  <a:pos x="50" y="24"/>
                </a:cxn>
                <a:cxn ang="0">
                  <a:pos x="53" y="234"/>
                </a:cxn>
                <a:cxn ang="0">
                  <a:pos x="55" y="154"/>
                </a:cxn>
                <a:cxn ang="0">
                  <a:pos x="60" y="121"/>
                </a:cxn>
                <a:cxn ang="0">
                  <a:pos x="65" y="142"/>
                </a:cxn>
                <a:cxn ang="0">
                  <a:pos x="67" y="137"/>
                </a:cxn>
                <a:cxn ang="0">
                  <a:pos x="72" y="166"/>
                </a:cxn>
                <a:cxn ang="0">
                  <a:pos x="74" y="150"/>
                </a:cxn>
                <a:cxn ang="0">
                  <a:pos x="77" y="121"/>
                </a:cxn>
                <a:cxn ang="0">
                  <a:pos x="82" y="50"/>
                </a:cxn>
                <a:cxn ang="0">
                  <a:pos x="84" y="234"/>
                </a:cxn>
                <a:cxn ang="0">
                  <a:pos x="89" y="154"/>
                </a:cxn>
                <a:cxn ang="0">
                  <a:pos x="91" y="79"/>
                </a:cxn>
                <a:cxn ang="0">
                  <a:pos x="96" y="125"/>
                </a:cxn>
                <a:cxn ang="0">
                  <a:pos x="99" y="145"/>
                </a:cxn>
                <a:cxn ang="0">
                  <a:pos x="103" y="137"/>
                </a:cxn>
                <a:cxn ang="0">
                  <a:pos x="106" y="133"/>
                </a:cxn>
                <a:cxn ang="0">
                  <a:pos x="111" y="166"/>
                </a:cxn>
                <a:cxn ang="0">
                  <a:pos x="113" y="53"/>
                </a:cxn>
                <a:cxn ang="0">
                  <a:pos x="116" y="275"/>
                </a:cxn>
                <a:cxn ang="0">
                  <a:pos x="118" y="99"/>
                </a:cxn>
                <a:cxn ang="0">
                  <a:pos x="120" y="12"/>
                </a:cxn>
                <a:cxn ang="0">
                  <a:pos x="125" y="234"/>
                </a:cxn>
                <a:cxn ang="0">
                  <a:pos x="128" y="217"/>
                </a:cxn>
                <a:cxn ang="0">
                  <a:pos x="130" y="142"/>
                </a:cxn>
                <a:cxn ang="0">
                  <a:pos x="132" y="162"/>
                </a:cxn>
                <a:cxn ang="0">
                  <a:pos x="135" y="128"/>
                </a:cxn>
                <a:cxn ang="0">
                  <a:pos x="140" y="116"/>
                </a:cxn>
              </a:cxnLst>
              <a:rect l="0" t="0" r="r" b="b"/>
              <a:pathLst>
                <a:path w="142" h="319">
                  <a:moveTo>
                    <a:pt x="0" y="162"/>
                  </a:moveTo>
                  <a:lnTo>
                    <a:pt x="2" y="171"/>
                  </a:lnTo>
                  <a:lnTo>
                    <a:pt x="2" y="96"/>
                  </a:lnTo>
                  <a:lnTo>
                    <a:pt x="4" y="92"/>
                  </a:lnTo>
                  <a:lnTo>
                    <a:pt x="4" y="183"/>
                  </a:lnTo>
                  <a:lnTo>
                    <a:pt x="7" y="200"/>
                  </a:lnTo>
                  <a:lnTo>
                    <a:pt x="7" y="116"/>
                  </a:lnTo>
                  <a:lnTo>
                    <a:pt x="9" y="53"/>
                  </a:lnTo>
                  <a:lnTo>
                    <a:pt x="9" y="34"/>
                  </a:lnTo>
                  <a:lnTo>
                    <a:pt x="9" y="63"/>
                  </a:lnTo>
                  <a:lnTo>
                    <a:pt x="12" y="104"/>
                  </a:lnTo>
                  <a:lnTo>
                    <a:pt x="12" y="154"/>
                  </a:lnTo>
                  <a:lnTo>
                    <a:pt x="12" y="137"/>
                  </a:lnTo>
                  <a:lnTo>
                    <a:pt x="14" y="121"/>
                  </a:lnTo>
                  <a:lnTo>
                    <a:pt x="14" y="58"/>
                  </a:lnTo>
                  <a:lnTo>
                    <a:pt x="17" y="50"/>
                  </a:lnTo>
                  <a:lnTo>
                    <a:pt x="17" y="65"/>
                  </a:lnTo>
                  <a:lnTo>
                    <a:pt x="19" y="65"/>
                  </a:lnTo>
                  <a:lnTo>
                    <a:pt x="19" y="99"/>
                  </a:lnTo>
                  <a:lnTo>
                    <a:pt x="21" y="113"/>
                  </a:lnTo>
                  <a:lnTo>
                    <a:pt x="21" y="137"/>
                  </a:lnTo>
                  <a:lnTo>
                    <a:pt x="21" y="128"/>
                  </a:lnTo>
                  <a:lnTo>
                    <a:pt x="24" y="116"/>
                  </a:lnTo>
                  <a:lnTo>
                    <a:pt x="24" y="99"/>
                  </a:lnTo>
                  <a:lnTo>
                    <a:pt x="26" y="96"/>
                  </a:lnTo>
                  <a:lnTo>
                    <a:pt x="29" y="99"/>
                  </a:lnTo>
                  <a:lnTo>
                    <a:pt x="29" y="142"/>
                  </a:lnTo>
                  <a:lnTo>
                    <a:pt x="31" y="154"/>
                  </a:lnTo>
                  <a:lnTo>
                    <a:pt x="31" y="162"/>
                  </a:lnTo>
                  <a:lnTo>
                    <a:pt x="33" y="162"/>
                  </a:lnTo>
                  <a:lnTo>
                    <a:pt x="33" y="176"/>
                  </a:lnTo>
                  <a:lnTo>
                    <a:pt x="36" y="179"/>
                  </a:lnTo>
                  <a:lnTo>
                    <a:pt x="36" y="183"/>
                  </a:lnTo>
                  <a:lnTo>
                    <a:pt x="36" y="171"/>
                  </a:lnTo>
                  <a:lnTo>
                    <a:pt x="38" y="154"/>
                  </a:lnTo>
                  <a:lnTo>
                    <a:pt x="38" y="82"/>
                  </a:lnTo>
                  <a:lnTo>
                    <a:pt x="41" y="75"/>
                  </a:lnTo>
                  <a:lnTo>
                    <a:pt x="41" y="128"/>
                  </a:lnTo>
                  <a:lnTo>
                    <a:pt x="43" y="193"/>
                  </a:lnTo>
                  <a:lnTo>
                    <a:pt x="43" y="319"/>
                  </a:lnTo>
                  <a:lnTo>
                    <a:pt x="45" y="302"/>
                  </a:lnTo>
                  <a:lnTo>
                    <a:pt x="45" y="239"/>
                  </a:lnTo>
                  <a:lnTo>
                    <a:pt x="48" y="183"/>
                  </a:lnTo>
                  <a:lnTo>
                    <a:pt x="48" y="2"/>
                  </a:lnTo>
                  <a:lnTo>
                    <a:pt x="50" y="24"/>
                  </a:lnTo>
                  <a:lnTo>
                    <a:pt x="50" y="166"/>
                  </a:lnTo>
                  <a:lnTo>
                    <a:pt x="53" y="200"/>
                  </a:lnTo>
                  <a:lnTo>
                    <a:pt x="53" y="234"/>
                  </a:lnTo>
                  <a:lnTo>
                    <a:pt x="53" y="229"/>
                  </a:lnTo>
                  <a:lnTo>
                    <a:pt x="55" y="222"/>
                  </a:lnTo>
                  <a:lnTo>
                    <a:pt x="55" y="154"/>
                  </a:lnTo>
                  <a:lnTo>
                    <a:pt x="58" y="137"/>
                  </a:lnTo>
                  <a:lnTo>
                    <a:pt x="58" y="113"/>
                  </a:lnTo>
                  <a:lnTo>
                    <a:pt x="60" y="121"/>
                  </a:lnTo>
                  <a:lnTo>
                    <a:pt x="60" y="150"/>
                  </a:lnTo>
                  <a:lnTo>
                    <a:pt x="62" y="145"/>
                  </a:lnTo>
                  <a:lnTo>
                    <a:pt x="65" y="142"/>
                  </a:lnTo>
                  <a:lnTo>
                    <a:pt x="65" y="128"/>
                  </a:lnTo>
                  <a:lnTo>
                    <a:pt x="67" y="128"/>
                  </a:lnTo>
                  <a:lnTo>
                    <a:pt x="67" y="137"/>
                  </a:lnTo>
                  <a:lnTo>
                    <a:pt x="70" y="145"/>
                  </a:lnTo>
                  <a:lnTo>
                    <a:pt x="70" y="162"/>
                  </a:lnTo>
                  <a:lnTo>
                    <a:pt x="72" y="166"/>
                  </a:lnTo>
                  <a:lnTo>
                    <a:pt x="72" y="121"/>
                  </a:lnTo>
                  <a:lnTo>
                    <a:pt x="74" y="104"/>
                  </a:lnTo>
                  <a:lnTo>
                    <a:pt x="74" y="150"/>
                  </a:lnTo>
                  <a:lnTo>
                    <a:pt x="77" y="179"/>
                  </a:lnTo>
                  <a:lnTo>
                    <a:pt x="77" y="188"/>
                  </a:lnTo>
                  <a:lnTo>
                    <a:pt x="77" y="121"/>
                  </a:lnTo>
                  <a:lnTo>
                    <a:pt x="79" y="113"/>
                  </a:lnTo>
                  <a:lnTo>
                    <a:pt x="79" y="75"/>
                  </a:lnTo>
                  <a:lnTo>
                    <a:pt x="82" y="50"/>
                  </a:lnTo>
                  <a:lnTo>
                    <a:pt x="82" y="82"/>
                  </a:lnTo>
                  <a:lnTo>
                    <a:pt x="84" y="108"/>
                  </a:lnTo>
                  <a:lnTo>
                    <a:pt x="84" y="234"/>
                  </a:lnTo>
                  <a:lnTo>
                    <a:pt x="87" y="256"/>
                  </a:lnTo>
                  <a:lnTo>
                    <a:pt x="87" y="179"/>
                  </a:lnTo>
                  <a:lnTo>
                    <a:pt x="89" y="154"/>
                  </a:lnTo>
                  <a:lnTo>
                    <a:pt x="89" y="58"/>
                  </a:lnTo>
                  <a:lnTo>
                    <a:pt x="91" y="41"/>
                  </a:lnTo>
                  <a:lnTo>
                    <a:pt x="91" y="79"/>
                  </a:lnTo>
                  <a:lnTo>
                    <a:pt x="94" y="92"/>
                  </a:lnTo>
                  <a:lnTo>
                    <a:pt x="94" y="125"/>
                  </a:lnTo>
                  <a:lnTo>
                    <a:pt x="96" y="125"/>
                  </a:lnTo>
                  <a:lnTo>
                    <a:pt x="96" y="104"/>
                  </a:lnTo>
                  <a:lnTo>
                    <a:pt x="99" y="113"/>
                  </a:lnTo>
                  <a:lnTo>
                    <a:pt x="99" y="145"/>
                  </a:lnTo>
                  <a:lnTo>
                    <a:pt x="101" y="142"/>
                  </a:lnTo>
                  <a:lnTo>
                    <a:pt x="101" y="137"/>
                  </a:lnTo>
                  <a:lnTo>
                    <a:pt x="103" y="137"/>
                  </a:lnTo>
                  <a:lnTo>
                    <a:pt x="103" y="142"/>
                  </a:lnTo>
                  <a:lnTo>
                    <a:pt x="106" y="128"/>
                  </a:lnTo>
                  <a:lnTo>
                    <a:pt x="106" y="133"/>
                  </a:lnTo>
                  <a:lnTo>
                    <a:pt x="108" y="145"/>
                  </a:lnTo>
                  <a:lnTo>
                    <a:pt x="108" y="183"/>
                  </a:lnTo>
                  <a:lnTo>
                    <a:pt x="111" y="166"/>
                  </a:lnTo>
                  <a:lnTo>
                    <a:pt x="111" y="82"/>
                  </a:lnTo>
                  <a:lnTo>
                    <a:pt x="113" y="65"/>
                  </a:lnTo>
                  <a:lnTo>
                    <a:pt x="113" y="53"/>
                  </a:lnTo>
                  <a:lnTo>
                    <a:pt x="113" y="113"/>
                  </a:lnTo>
                  <a:lnTo>
                    <a:pt x="116" y="179"/>
                  </a:lnTo>
                  <a:lnTo>
                    <a:pt x="116" y="275"/>
                  </a:lnTo>
                  <a:lnTo>
                    <a:pt x="116" y="268"/>
                  </a:lnTo>
                  <a:lnTo>
                    <a:pt x="118" y="241"/>
                  </a:lnTo>
                  <a:lnTo>
                    <a:pt x="118" y="99"/>
                  </a:lnTo>
                  <a:lnTo>
                    <a:pt x="120" y="50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3" y="53"/>
                  </a:lnTo>
                  <a:lnTo>
                    <a:pt x="123" y="208"/>
                  </a:lnTo>
                  <a:lnTo>
                    <a:pt x="125" y="234"/>
                  </a:lnTo>
                  <a:lnTo>
                    <a:pt x="125" y="251"/>
                  </a:lnTo>
                  <a:lnTo>
                    <a:pt x="125" y="234"/>
                  </a:lnTo>
                  <a:lnTo>
                    <a:pt x="128" y="217"/>
                  </a:lnTo>
                  <a:lnTo>
                    <a:pt x="128" y="166"/>
                  </a:lnTo>
                  <a:lnTo>
                    <a:pt x="130" y="154"/>
                  </a:lnTo>
                  <a:lnTo>
                    <a:pt x="130" y="142"/>
                  </a:lnTo>
                  <a:lnTo>
                    <a:pt x="130" y="150"/>
                  </a:lnTo>
                  <a:lnTo>
                    <a:pt x="132" y="159"/>
                  </a:lnTo>
                  <a:lnTo>
                    <a:pt x="132" y="162"/>
                  </a:lnTo>
                  <a:lnTo>
                    <a:pt x="132" y="159"/>
                  </a:lnTo>
                  <a:lnTo>
                    <a:pt x="135" y="150"/>
                  </a:lnTo>
                  <a:lnTo>
                    <a:pt x="135" y="128"/>
                  </a:lnTo>
                  <a:lnTo>
                    <a:pt x="137" y="125"/>
                  </a:lnTo>
                  <a:lnTo>
                    <a:pt x="137" y="113"/>
                  </a:lnTo>
                  <a:lnTo>
                    <a:pt x="140" y="116"/>
                  </a:lnTo>
                  <a:lnTo>
                    <a:pt x="140" y="133"/>
                  </a:lnTo>
                  <a:lnTo>
                    <a:pt x="142" y="128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2851990" y="3217634"/>
              <a:ext cx="124203" cy="327967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2" y="120"/>
                </a:cxn>
                <a:cxn ang="0">
                  <a:pos x="5" y="75"/>
                </a:cxn>
                <a:cxn ang="0">
                  <a:pos x="7" y="162"/>
                </a:cxn>
                <a:cxn ang="0">
                  <a:pos x="10" y="65"/>
                </a:cxn>
                <a:cxn ang="0">
                  <a:pos x="10" y="41"/>
                </a:cxn>
                <a:cxn ang="0">
                  <a:pos x="12" y="176"/>
                </a:cxn>
                <a:cxn ang="0">
                  <a:pos x="15" y="217"/>
                </a:cxn>
                <a:cxn ang="0">
                  <a:pos x="17" y="176"/>
                </a:cxn>
                <a:cxn ang="0">
                  <a:pos x="19" y="58"/>
                </a:cxn>
                <a:cxn ang="0">
                  <a:pos x="19" y="17"/>
                </a:cxn>
                <a:cxn ang="0">
                  <a:pos x="22" y="87"/>
                </a:cxn>
                <a:cxn ang="0">
                  <a:pos x="24" y="108"/>
                </a:cxn>
                <a:cxn ang="0">
                  <a:pos x="27" y="91"/>
                </a:cxn>
                <a:cxn ang="0">
                  <a:pos x="27" y="91"/>
                </a:cxn>
                <a:cxn ang="0">
                  <a:pos x="29" y="96"/>
                </a:cxn>
                <a:cxn ang="0">
                  <a:pos x="31" y="87"/>
                </a:cxn>
                <a:cxn ang="0">
                  <a:pos x="34" y="70"/>
                </a:cxn>
                <a:cxn ang="0">
                  <a:pos x="36" y="82"/>
                </a:cxn>
                <a:cxn ang="0">
                  <a:pos x="39" y="120"/>
                </a:cxn>
                <a:cxn ang="0">
                  <a:pos x="39" y="108"/>
                </a:cxn>
                <a:cxn ang="0">
                  <a:pos x="41" y="65"/>
                </a:cxn>
                <a:cxn ang="0">
                  <a:pos x="44" y="62"/>
                </a:cxn>
                <a:cxn ang="0">
                  <a:pos x="44" y="82"/>
                </a:cxn>
                <a:cxn ang="0">
                  <a:pos x="46" y="241"/>
                </a:cxn>
                <a:cxn ang="0">
                  <a:pos x="48" y="285"/>
                </a:cxn>
                <a:cxn ang="0">
                  <a:pos x="51" y="125"/>
                </a:cxn>
                <a:cxn ang="0">
                  <a:pos x="53" y="17"/>
                </a:cxn>
                <a:cxn ang="0">
                  <a:pos x="56" y="229"/>
                </a:cxn>
                <a:cxn ang="0">
                  <a:pos x="56" y="239"/>
                </a:cxn>
                <a:cxn ang="0">
                  <a:pos x="58" y="149"/>
                </a:cxn>
                <a:cxn ang="0">
                  <a:pos x="60" y="120"/>
                </a:cxn>
                <a:cxn ang="0">
                  <a:pos x="63" y="128"/>
                </a:cxn>
                <a:cxn ang="0">
                  <a:pos x="65" y="133"/>
                </a:cxn>
                <a:cxn ang="0">
                  <a:pos x="68" y="111"/>
                </a:cxn>
                <a:cxn ang="0">
                  <a:pos x="70" y="111"/>
                </a:cxn>
                <a:cxn ang="0">
                  <a:pos x="73" y="91"/>
                </a:cxn>
                <a:cxn ang="0">
                  <a:pos x="75" y="108"/>
                </a:cxn>
                <a:cxn ang="0">
                  <a:pos x="75" y="104"/>
                </a:cxn>
                <a:cxn ang="0">
                  <a:pos x="77" y="128"/>
                </a:cxn>
                <a:cxn ang="0">
                  <a:pos x="80" y="99"/>
                </a:cxn>
                <a:cxn ang="0">
                  <a:pos x="82" y="41"/>
                </a:cxn>
                <a:cxn ang="0">
                  <a:pos x="85" y="111"/>
                </a:cxn>
                <a:cxn ang="0">
                  <a:pos x="87" y="166"/>
                </a:cxn>
                <a:cxn ang="0">
                  <a:pos x="89" y="79"/>
                </a:cxn>
                <a:cxn ang="0">
                  <a:pos x="92" y="48"/>
                </a:cxn>
                <a:cxn ang="0">
                  <a:pos x="94" y="75"/>
                </a:cxn>
                <a:cxn ang="0">
                  <a:pos x="97" y="91"/>
                </a:cxn>
                <a:cxn ang="0">
                  <a:pos x="99" y="82"/>
                </a:cxn>
                <a:cxn ang="0">
                  <a:pos x="99" y="82"/>
                </a:cxn>
                <a:cxn ang="0">
                  <a:pos x="101" y="65"/>
                </a:cxn>
                <a:cxn ang="0">
                  <a:pos x="104" y="79"/>
                </a:cxn>
                <a:cxn ang="0">
                  <a:pos x="106" y="104"/>
                </a:cxn>
                <a:cxn ang="0">
                  <a:pos x="109" y="128"/>
                </a:cxn>
                <a:cxn ang="0">
                  <a:pos x="111" y="99"/>
                </a:cxn>
                <a:cxn ang="0">
                  <a:pos x="114" y="87"/>
                </a:cxn>
                <a:cxn ang="0">
                  <a:pos x="116" y="79"/>
                </a:cxn>
                <a:cxn ang="0">
                  <a:pos x="118" y="87"/>
                </a:cxn>
                <a:cxn ang="0">
                  <a:pos x="121" y="94"/>
                </a:cxn>
              </a:cxnLst>
              <a:rect l="0" t="0" r="r" b="b"/>
              <a:pathLst>
                <a:path w="121" h="285">
                  <a:moveTo>
                    <a:pt x="0" y="111"/>
                  </a:moveTo>
                  <a:lnTo>
                    <a:pt x="0" y="125"/>
                  </a:lnTo>
                  <a:lnTo>
                    <a:pt x="0" y="120"/>
                  </a:lnTo>
                  <a:lnTo>
                    <a:pt x="2" y="120"/>
                  </a:lnTo>
                  <a:lnTo>
                    <a:pt x="2" y="70"/>
                  </a:lnTo>
                  <a:lnTo>
                    <a:pt x="5" y="75"/>
                  </a:lnTo>
                  <a:lnTo>
                    <a:pt x="5" y="137"/>
                  </a:lnTo>
                  <a:lnTo>
                    <a:pt x="7" y="162"/>
                  </a:lnTo>
                  <a:lnTo>
                    <a:pt x="7" y="82"/>
                  </a:lnTo>
                  <a:lnTo>
                    <a:pt x="10" y="65"/>
                  </a:lnTo>
                  <a:lnTo>
                    <a:pt x="10" y="29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2" y="176"/>
                  </a:lnTo>
                  <a:lnTo>
                    <a:pt x="15" y="195"/>
                  </a:lnTo>
                  <a:lnTo>
                    <a:pt x="15" y="217"/>
                  </a:lnTo>
                  <a:lnTo>
                    <a:pt x="15" y="195"/>
                  </a:lnTo>
                  <a:lnTo>
                    <a:pt x="17" y="176"/>
                  </a:lnTo>
                  <a:lnTo>
                    <a:pt x="17" y="87"/>
                  </a:lnTo>
                  <a:lnTo>
                    <a:pt x="19" y="58"/>
                  </a:lnTo>
                  <a:lnTo>
                    <a:pt x="19" y="12"/>
                  </a:lnTo>
                  <a:lnTo>
                    <a:pt x="19" y="17"/>
                  </a:lnTo>
                  <a:lnTo>
                    <a:pt x="22" y="29"/>
                  </a:lnTo>
                  <a:lnTo>
                    <a:pt x="22" y="87"/>
                  </a:lnTo>
                  <a:lnTo>
                    <a:pt x="24" y="99"/>
                  </a:lnTo>
                  <a:lnTo>
                    <a:pt x="24" y="108"/>
                  </a:lnTo>
                  <a:lnTo>
                    <a:pt x="24" y="96"/>
                  </a:lnTo>
                  <a:lnTo>
                    <a:pt x="27" y="91"/>
                  </a:lnTo>
                  <a:lnTo>
                    <a:pt x="27" y="87"/>
                  </a:lnTo>
                  <a:lnTo>
                    <a:pt x="27" y="91"/>
                  </a:lnTo>
                  <a:lnTo>
                    <a:pt x="29" y="91"/>
                  </a:lnTo>
                  <a:lnTo>
                    <a:pt x="29" y="96"/>
                  </a:lnTo>
                  <a:lnTo>
                    <a:pt x="31" y="96"/>
                  </a:lnTo>
                  <a:lnTo>
                    <a:pt x="31" y="87"/>
                  </a:lnTo>
                  <a:lnTo>
                    <a:pt x="34" y="79"/>
                  </a:lnTo>
                  <a:lnTo>
                    <a:pt x="34" y="70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6" y="116"/>
                  </a:lnTo>
                  <a:lnTo>
                    <a:pt x="39" y="120"/>
                  </a:lnTo>
                  <a:lnTo>
                    <a:pt x="39" y="125"/>
                  </a:lnTo>
                  <a:lnTo>
                    <a:pt x="39" y="108"/>
                  </a:lnTo>
                  <a:lnTo>
                    <a:pt x="41" y="87"/>
                  </a:lnTo>
                  <a:lnTo>
                    <a:pt x="41" y="65"/>
                  </a:lnTo>
                  <a:lnTo>
                    <a:pt x="41" y="70"/>
                  </a:lnTo>
                  <a:lnTo>
                    <a:pt x="44" y="62"/>
                  </a:lnTo>
                  <a:lnTo>
                    <a:pt x="44" y="65"/>
                  </a:lnTo>
                  <a:lnTo>
                    <a:pt x="44" y="82"/>
                  </a:lnTo>
                  <a:lnTo>
                    <a:pt x="46" y="120"/>
                  </a:lnTo>
                  <a:lnTo>
                    <a:pt x="46" y="241"/>
                  </a:lnTo>
                  <a:lnTo>
                    <a:pt x="48" y="253"/>
                  </a:lnTo>
                  <a:lnTo>
                    <a:pt x="48" y="285"/>
                  </a:lnTo>
                  <a:lnTo>
                    <a:pt x="48" y="191"/>
                  </a:lnTo>
                  <a:lnTo>
                    <a:pt x="51" y="125"/>
                  </a:lnTo>
                  <a:lnTo>
                    <a:pt x="51" y="0"/>
                  </a:lnTo>
                  <a:lnTo>
                    <a:pt x="53" y="17"/>
                  </a:lnTo>
                  <a:lnTo>
                    <a:pt x="53" y="195"/>
                  </a:lnTo>
                  <a:lnTo>
                    <a:pt x="56" y="229"/>
                  </a:lnTo>
                  <a:lnTo>
                    <a:pt x="56" y="251"/>
                  </a:lnTo>
                  <a:lnTo>
                    <a:pt x="56" y="239"/>
                  </a:lnTo>
                  <a:lnTo>
                    <a:pt x="58" y="217"/>
                  </a:lnTo>
                  <a:lnTo>
                    <a:pt x="58" y="149"/>
                  </a:lnTo>
                  <a:lnTo>
                    <a:pt x="60" y="133"/>
                  </a:lnTo>
                  <a:lnTo>
                    <a:pt x="60" y="120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3" y="133"/>
                  </a:lnTo>
                  <a:lnTo>
                    <a:pt x="65" y="133"/>
                  </a:lnTo>
                  <a:lnTo>
                    <a:pt x="65" y="116"/>
                  </a:lnTo>
                  <a:lnTo>
                    <a:pt x="68" y="111"/>
                  </a:lnTo>
                  <a:lnTo>
                    <a:pt x="68" y="108"/>
                  </a:lnTo>
                  <a:lnTo>
                    <a:pt x="70" y="111"/>
                  </a:lnTo>
                  <a:lnTo>
                    <a:pt x="70" y="96"/>
                  </a:lnTo>
                  <a:lnTo>
                    <a:pt x="73" y="91"/>
                  </a:lnTo>
                  <a:lnTo>
                    <a:pt x="73" y="111"/>
                  </a:lnTo>
                  <a:lnTo>
                    <a:pt x="75" y="108"/>
                  </a:lnTo>
                  <a:lnTo>
                    <a:pt x="75" y="99"/>
                  </a:lnTo>
                  <a:lnTo>
                    <a:pt x="75" y="104"/>
                  </a:lnTo>
                  <a:lnTo>
                    <a:pt x="77" y="111"/>
                  </a:lnTo>
                  <a:lnTo>
                    <a:pt x="77" y="128"/>
                  </a:lnTo>
                  <a:lnTo>
                    <a:pt x="80" y="137"/>
                  </a:lnTo>
                  <a:lnTo>
                    <a:pt x="80" y="99"/>
                  </a:lnTo>
                  <a:lnTo>
                    <a:pt x="82" y="70"/>
                  </a:lnTo>
                  <a:lnTo>
                    <a:pt x="82" y="41"/>
                  </a:lnTo>
                  <a:lnTo>
                    <a:pt x="82" y="75"/>
                  </a:lnTo>
                  <a:lnTo>
                    <a:pt x="85" y="111"/>
                  </a:lnTo>
                  <a:lnTo>
                    <a:pt x="85" y="178"/>
                  </a:lnTo>
                  <a:lnTo>
                    <a:pt x="87" y="166"/>
                  </a:lnTo>
                  <a:lnTo>
                    <a:pt x="87" y="99"/>
                  </a:lnTo>
                  <a:lnTo>
                    <a:pt x="89" y="79"/>
                  </a:lnTo>
                  <a:lnTo>
                    <a:pt x="89" y="46"/>
                  </a:lnTo>
                  <a:lnTo>
                    <a:pt x="92" y="48"/>
                  </a:lnTo>
                  <a:lnTo>
                    <a:pt x="92" y="65"/>
                  </a:lnTo>
                  <a:lnTo>
                    <a:pt x="94" y="75"/>
                  </a:lnTo>
                  <a:lnTo>
                    <a:pt x="94" y="87"/>
                  </a:lnTo>
                  <a:lnTo>
                    <a:pt x="97" y="91"/>
                  </a:lnTo>
                  <a:lnTo>
                    <a:pt x="97" y="87"/>
                  </a:lnTo>
                  <a:lnTo>
                    <a:pt x="99" y="82"/>
                  </a:lnTo>
                  <a:lnTo>
                    <a:pt x="99" y="79"/>
                  </a:lnTo>
                  <a:lnTo>
                    <a:pt x="99" y="82"/>
                  </a:lnTo>
                  <a:lnTo>
                    <a:pt x="101" y="79"/>
                  </a:lnTo>
                  <a:lnTo>
                    <a:pt x="101" y="65"/>
                  </a:lnTo>
                  <a:lnTo>
                    <a:pt x="104" y="65"/>
                  </a:lnTo>
                  <a:lnTo>
                    <a:pt x="104" y="79"/>
                  </a:lnTo>
                  <a:lnTo>
                    <a:pt x="106" y="79"/>
                  </a:lnTo>
                  <a:lnTo>
                    <a:pt x="106" y="104"/>
                  </a:lnTo>
                  <a:lnTo>
                    <a:pt x="109" y="116"/>
                  </a:lnTo>
                  <a:lnTo>
                    <a:pt x="109" y="128"/>
                  </a:lnTo>
                  <a:lnTo>
                    <a:pt x="111" y="125"/>
                  </a:lnTo>
                  <a:lnTo>
                    <a:pt x="111" y="99"/>
                  </a:lnTo>
                  <a:lnTo>
                    <a:pt x="114" y="96"/>
                  </a:lnTo>
                  <a:lnTo>
                    <a:pt x="114" y="87"/>
                  </a:lnTo>
                  <a:lnTo>
                    <a:pt x="116" y="82"/>
                  </a:lnTo>
                  <a:lnTo>
                    <a:pt x="116" y="79"/>
                  </a:lnTo>
                  <a:lnTo>
                    <a:pt x="116" y="87"/>
                  </a:lnTo>
                  <a:lnTo>
                    <a:pt x="118" y="87"/>
                  </a:lnTo>
                  <a:lnTo>
                    <a:pt x="118" y="96"/>
                  </a:lnTo>
                  <a:lnTo>
                    <a:pt x="121" y="94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646100" y="3598536"/>
              <a:ext cx="290493" cy="80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12" y="2"/>
                </a:cxn>
                <a:cxn ang="0">
                  <a:pos x="17" y="2"/>
                </a:cxn>
                <a:cxn ang="0">
                  <a:pos x="19" y="2"/>
                </a:cxn>
                <a:cxn ang="0">
                  <a:pos x="24" y="2"/>
                </a:cxn>
                <a:cxn ang="0">
                  <a:pos x="31" y="2"/>
                </a:cxn>
                <a:cxn ang="0">
                  <a:pos x="34" y="7"/>
                </a:cxn>
                <a:cxn ang="0">
                  <a:pos x="39" y="0"/>
                </a:cxn>
                <a:cxn ang="0">
                  <a:pos x="41" y="7"/>
                </a:cxn>
                <a:cxn ang="0">
                  <a:pos x="44" y="2"/>
                </a:cxn>
                <a:cxn ang="0">
                  <a:pos x="48" y="2"/>
                </a:cxn>
                <a:cxn ang="0">
                  <a:pos x="53" y="2"/>
                </a:cxn>
                <a:cxn ang="0">
                  <a:pos x="58" y="2"/>
                </a:cxn>
                <a:cxn ang="0">
                  <a:pos x="63" y="2"/>
                </a:cxn>
                <a:cxn ang="0">
                  <a:pos x="68" y="2"/>
                </a:cxn>
                <a:cxn ang="0">
                  <a:pos x="73" y="2"/>
                </a:cxn>
                <a:cxn ang="0">
                  <a:pos x="77" y="2"/>
                </a:cxn>
                <a:cxn ang="0">
                  <a:pos x="82" y="2"/>
                </a:cxn>
                <a:cxn ang="0">
                  <a:pos x="87" y="2"/>
                </a:cxn>
                <a:cxn ang="0">
                  <a:pos x="92" y="2"/>
                </a:cxn>
                <a:cxn ang="0">
                  <a:pos x="97" y="2"/>
                </a:cxn>
                <a:cxn ang="0">
                  <a:pos x="102" y="2"/>
                </a:cxn>
                <a:cxn ang="0">
                  <a:pos x="106" y="2"/>
                </a:cxn>
                <a:cxn ang="0">
                  <a:pos x="109" y="2"/>
                </a:cxn>
                <a:cxn ang="0">
                  <a:pos x="114" y="2"/>
                </a:cxn>
                <a:cxn ang="0">
                  <a:pos x="121" y="2"/>
                </a:cxn>
                <a:cxn ang="0">
                  <a:pos x="126" y="2"/>
                </a:cxn>
                <a:cxn ang="0">
                  <a:pos x="130" y="2"/>
                </a:cxn>
                <a:cxn ang="0">
                  <a:pos x="135" y="2"/>
                </a:cxn>
                <a:cxn ang="0">
                  <a:pos x="140" y="2"/>
                </a:cxn>
                <a:cxn ang="0">
                  <a:pos x="147" y="2"/>
                </a:cxn>
                <a:cxn ang="0">
                  <a:pos x="152" y="2"/>
                </a:cxn>
                <a:cxn ang="0">
                  <a:pos x="157" y="2"/>
                </a:cxn>
                <a:cxn ang="0">
                  <a:pos x="162" y="2"/>
                </a:cxn>
                <a:cxn ang="0">
                  <a:pos x="167" y="2"/>
                </a:cxn>
                <a:cxn ang="0">
                  <a:pos x="172" y="2"/>
                </a:cxn>
                <a:cxn ang="0">
                  <a:pos x="174" y="0"/>
                </a:cxn>
                <a:cxn ang="0">
                  <a:pos x="176" y="2"/>
                </a:cxn>
                <a:cxn ang="0">
                  <a:pos x="179" y="2"/>
                </a:cxn>
                <a:cxn ang="0">
                  <a:pos x="186" y="2"/>
                </a:cxn>
                <a:cxn ang="0">
                  <a:pos x="191" y="2"/>
                </a:cxn>
                <a:cxn ang="0">
                  <a:pos x="196" y="2"/>
                </a:cxn>
                <a:cxn ang="0">
                  <a:pos x="201" y="2"/>
                </a:cxn>
                <a:cxn ang="0">
                  <a:pos x="205" y="2"/>
                </a:cxn>
                <a:cxn ang="0">
                  <a:pos x="210" y="2"/>
                </a:cxn>
                <a:cxn ang="0">
                  <a:pos x="215" y="2"/>
                </a:cxn>
                <a:cxn ang="0">
                  <a:pos x="220" y="2"/>
                </a:cxn>
                <a:cxn ang="0">
                  <a:pos x="227" y="2"/>
                </a:cxn>
                <a:cxn ang="0">
                  <a:pos x="232" y="2"/>
                </a:cxn>
                <a:cxn ang="0">
                  <a:pos x="237" y="2"/>
                </a:cxn>
                <a:cxn ang="0">
                  <a:pos x="242" y="2"/>
                </a:cxn>
                <a:cxn ang="0">
                  <a:pos x="246" y="2"/>
                </a:cxn>
                <a:cxn ang="0">
                  <a:pos x="251" y="2"/>
                </a:cxn>
                <a:cxn ang="0">
                  <a:pos x="256" y="2"/>
                </a:cxn>
                <a:cxn ang="0">
                  <a:pos x="263" y="2"/>
                </a:cxn>
                <a:cxn ang="0">
                  <a:pos x="268" y="2"/>
                </a:cxn>
                <a:cxn ang="0">
                  <a:pos x="273" y="2"/>
                </a:cxn>
                <a:cxn ang="0">
                  <a:pos x="278" y="2"/>
                </a:cxn>
                <a:cxn ang="0">
                  <a:pos x="283" y="2"/>
                </a:cxn>
              </a:cxnLst>
              <a:rect l="0" t="0" r="r" b="b"/>
              <a:pathLst>
                <a:path w="283" h="7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36" y="2"/>
                  </a:lnTo>
                  <a:lnTo>
                    <a:pt x="39" y="0"/>
                  </a:lnTo>
                  <a:lnTo>
                    <a:pt x="39" y="2"/>
                  </a:lnTo>
                  <a:lnTo>
                    <a:pt x="41" y="7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80" y="2"/>
                  </a:lnTo>
                  <a:lnTo>
                    <a:pt x="82" y="2"/>
                  </a:lnTo>
                  <a:lnTo>
                    <a:pt x="85" y="2"/>
                  </a:lnTo>
                  <a:lnTo>
                    <a:pt x="87" y="2"/>
                  </a:lnTo>
                  <a:lnTo>
                    <a:pt x="89" y="2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9" y="2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9" y="7"/>
                  </a:lnTo>
                  <a:lnTo>
                    <a:pt x="109" y="2"/>
                  </a:lnTo>
                  <a:lnTo>
                    <a:pt x="111" y="2"/>
                  </a:lnTo>
                  <a:lnTo>
                    <a:pt x="114" y="2"/>
                  </a:lnTo>
                  <a:lnTo>
                    <a:pt x="118" y="2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6" y="2"/>
                  </a:lnTo>
                  <a:lnTo>
                    <a:pt x="128" y="2"/>
                  </a:lnTo>
                  <a:lnTo>
                    <a:pt x="130" y="2"/>
                  </a:lnTo>
                  <a:lnTo>
                    <a:pt x="133" y="2"/>
                  </a:lnTo>
                  <a:lnTo>
                    <a:pt x="135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5" y="2"/>
                  </a:lnTo>
                  <a:lnTo>
                    <a:pt x="147" y="2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5" y="2"/>
                  </a:lnTo>
                  <a:lnTo>
                    <a:pt x="157" y="2"/>
                  </a:lnTo>
                  <a:lnTo>
                    <a:pt x="159" y="2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7" y="2"/>
                  </a:lnTo>
                  <a:lnTo>
                    <a:pt x="169" y="2"/>
                  </a:lnTo>
                  <a:lnTo>
                    <a:pt x="172" y="2"/>
                  </a:lnTo>
                  <a:lnTo>
                    <a:pt x="174" y="7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6" y="2"/>
                  </a:lnTo>
                  <a:lnTo>
                    <a:pt x="176" y="7"/>
                  </a:lnTo>
                  <a:lnTo>
                    <a:pt x="179" y="2"/>
                  </a:lnTo>
                  <a:lnTo>
                    <a:pt x="184" y="2"/>
                  </a:lnTo>
                  <a:lnTo>
                    <a:pt x="186" y="2"/>
                  </a:lnTo>
                  <a:lnTo>
                    <a:pt x="188" y="2"/>
                  </a:lnTo>
                  <a:lnTo>
                    <a:pt x="191" y="2"/>
                  </a:lnTo>
                  <a:lnTo>
                    <a:pt x="193" y="2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201" y="2"/>
                  </a:lnTo>
                  <a:lnTo>
                    <a:pt x="203" y="2"/>
                  </a:lnTo>
                  <a:lnTo>
                    <a:pt x="205" y="2"/>
                  </a:lnTo>
                  <a:lnTo>
                    <a:pt x="208" y="2"/>
                  </a:lnTo>
                  <a:lnTo>
                    <a:pt x="210" y="2"/>
                  </a:lnTo>
                  <a:lnTo>
                    <a:pt x="213" y="2"/>
                  </a:lnTo>
                  <a:lnTo>
                    <a:pt x="215" y="2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5" y="2"/>
                  </a:lnTo>
                  <a:lnTo>
                    <a:pt x="227" y="2"/>
                  </a:lnTo>
                  <a:lnTo>
                    <a:pt x="229" y="2"/>
                  </a:lnTo>
                  <a:lnTo>
                    <a:pt x="232" y="2"/>
                  </a:lnTo>
                  <a:lnTo>
                    <a:pt x="234" y="0"/>
                  </a:lnTo>
                  <a:lnTo>
                    <a:pt x="237" y="2"/>
                  </a:lnTo>
                  <a:lnTo>
                    <a:pt x="239" y="2"/>
                  </a:lnTo>
                  <a:lnTo>
                    <a:pt x="242" y="2"/>
                  </a:lnTo>
                  <a:lnTo>
                    <a:pt x="244" y="2"/>
                  </a:lnTo>
                  <a:lnTo>
                    <a:pt x="246" y="2"/>
                  </a:lnTo>
                  <a:lnTo>
                    <a:pt x="249" y="2"/>
                  </a:lnTo>
                  <a:lnTo>
                    <a:pt x="251" y="2"/>
                  </a:lnTo>
                  <a:lnTo>
                    <a:pt x="254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63" y="2"/>
                  </a:lnTo>
                  <a:lnTo>
                    <a:pt x="266" y="2"/>
                  </a:lnTo>
                  <a:lnTo>
                    <a:pt x="268" y="2"/>
                  </a:lnTo>
                  <a:lnTo>
                    <a:pt x="271" y="2"/>
                  </a:lnTo>
                  <a:lnTo>
                    <a:pt x="273" y="2"/>
                  </a:lnTo>
                  <a:lnTo>
                    <a:pt x="275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3" y="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936591" y="3164701"/>
              <a:ext cx="143706" cy="461456"/>
            </a:xfrm>
            <a:custGeom>
              <a:avLst/>
              <a:gdLst/>
              <a:ahLst/>
              <a:cxnLst>
                <a:cxn ang="0">
                  <a:pos x="4" y="379"/>
                </a:cxn>
                <a:cxn ang="0">
                  <a:pos x="9" y="377"/>
                </a:cxn>
                <a:cxn ang="0">
                  <a:pos x="12" y="379"/>
                </a:cxn>
                <a:cxn ang="0">
                  <a:pos x="17" y="367"/>
                </a:cxn>
                <a:cxn ang="0">
                  <a:pos x="19" y="372"/>
                </a:cxn>
                <a:cxn ang="0">
                  <a:pos x="21" y="394"/>
                </a:cxn>
                <a:cxn ang="0">
                  <a:pos x="24" y="384"/>
                </a:cxn>
                <a:cxn ang="0">
                  <a:pos x="26" y="389"/>
                </a:cxn>
                <a:cxn ang="0">
                  <a:pos x="29" y="396"/>
                </a:cxn>
                <a:cxn ang="0">
                  <a:pos x="33" y="379"/>
                </a:cxn>
                <a:cxn ang="0">
                  <a:pos x="36" y="367"/>
                </a:cxn>
                <a:cxn ang="0">
                  <a:pos x="38" y="360"/>
                </a:cxn>
                <a:cxn ang="0">
                  <a:pos x="43" y="350"/>
                </a:cxn>
                <a:cxn ang="0">
                  <a:pos x="48" y="331"/>
                </a:cxn>
                <a:cxn ang="0">
                  <a:pos x="50" y="316"/>
                </a:cxn>
                <a:cxn ang="0">
                  <a:pos x="55" y="321"/>
                </a:cxn>
                <a:cxn ang="0">
                  <a:pos x="60" y="326"/>
                </a:cxn>
                <a:cxn ang="0">
                  <a:pos x="62" y="331"/>
                </a:cxn>
                <a:cxn ang="0">
                  <a:pos x="65" y="331"/>
                </a:cxn>
                <a:cxn ang="0">
                  <a:pos x="67" y="321"/>
                </a:cxn>
                <a:cxn ang="0">
                  <a:pos x="72" y="309"/>
                </a:cxn>
                <a:cxn ang="0">
                  <a:pos x="77" y="316"/>
                </a:cxn>
                <a:cxn ang="0">
                  <a:pos x="77" y="316"/>
                </a:cxn>
                <a:cxn ang="0">
                  <a:pos x="79" y="299"/>
                </a:cxn>
                <a:cxn ang="0">
                  <a:pos x="84" y="314"/>
                </a:cxn>
                <a:cxn ang="0">
                  <a:pos x="87" y="275"/>
                </a:cxn>
                <a:cxn ang="0">
                  <a:pos x="91" y="258"/>
                </a:cxn>
                <a:cxn ang="0">
                  <a:pos x="94" y="241"/>
                </a:cxn>
                <a:cxn ang="0">
                  <a:pos x="96" y="208"/>
                </a:cxn>
                <a:cxn ang="0">
                  <a:pos x="99" y="195"/>
                </a:cxn>
                <a:cxn ang="0">
                  <a:pos x="101" y="191"/>
                </a:cxn>
                <a:cxn ang="0">
                  <a:pos x="103" y="188"/>
                </a:cxn>
                <a:cxn ang="0">
                  <a:pos x="108" y="171"/>
                </a:cxn>
                <a:cxn ang="0">
                  <a:pos x="111" y="145"/>
                </a:cxn>
                <a:cxn ang="0">
                  <a:pos x="115" y="128"/>
                </a:cxn>
                <a:cxn ang="0">
                  <a:pos x="118" y="99"/>
                </a:cxn>
                <a:cxn ang="0">
                  <a:pos x="120" y="92"/>
                </a:cxn>
                <a:cxn ang="0">
                  <a:pos x="125" y="75"/>
                </a:cxn>
                <a:cxn ang="0">
                  <a:pos x="128" y="46"/>
                </a:cxn>
                <a:cxn ang="0">
                  <a:pos x="132" y="12"/>
                </a:cxn>
                <a:cxn ang="0">
                  <a:pos x="135" y="12"/>
                </a:cxn>
                <a:cxn ang="0">
                  <a:pos x="137" y="2"/>
                </a:cxn>
              </a:cxnLst>
              <a:rect l="0" t="0" r="r" b="b"/>
              <a:pathLst>
                <a:path w="140" h="401">
                  <a:moveTo>
                    <a:pt x="0" y="379"/>
                  </a:moveTo>
                  <a:lnTo>
                    <a:pt x="2" y="379"/>
                  </a:lnTo>
                  <a:lnTo>
                    <a:pt x="4" y="379"/>
                  </a:lnTo>
                  <a:lnTo>
                    <a:pt x="9" y="379"/>
                  </a:lnTo>
                  <a:lnTo>
                    <a:pt x="7" y="379"/>
                  </a:lnTo>
                  <a:lnTo>
                    <a:pt x="9" y="377"/>
                  </a:lnTo>
                  <a:lnTo>
                    <a:pt x="12" y="372"/>
                  </a:lnTo>
                  <a:lnTo>
                    <a:pt x="12" y="367"/>
                  </a:lnTo>
                  <a:lnTo>
                    <a:pt x="12" y="379"/>
                  </a:lnTo>
                  <a:lnTo>
                    <a:pt x="14" y="379"/>
                  </a:lnTo>
                  <a:lnTo>
                    <a:pt x="14" y="365"/>
                  </a:lnTo>
                  <a:lnTo>
                    <a:pt x="17" y="367"/>
                  </a:lnTo>
                  <a:lnTo>
                    <a:pt x="17" y="379"/>
                  </a:lnTo>
                  <a:lnTo>
                    <a:pt x="17" y="377"/>
                  </a:lnTo>
                  <a:lnTo>
                    <a:pt x="19" y="372"/>
                  </a:lnTo>
                  <a:lnTo>
                    <a:pt x="19" y="377"/>
                  </a:lnTo>
                  <a:lnTo>
                    <a:pt x="21" y="377"/>
                  </a:lnTo>
                  <a:lnTo>
                    <a:pt x="21" y="394"/>
                  </a:lnTo>
                  <a:lnTo>
                    <a:pt x="21" y="384"/>
                  </a:lnTo>
                  <a:lnTo>
                    <a:pt x="24" y="379"/>
                  </a:lnTo>
                  <a:lnTo>
                    <a:pt x="24" y="384"/>
                  </a:lnTo>
                  <a:lnTo>
                    <a:pt x="24" y="379"/>
                  </a:lnTo>
                  <a:lnTo>
                    <a:pt x="26" y="377"/>
                  </a:lnTo>
                  <a:lnTo>
                    <a:pt x="26" y="389"/>
                  </a:lnTo>
                  <a:lnTo>
                    <a:pt x="29" y="396"/>
                  </a:lnTo>
                  <a:lnTo>
                    <a:pt x="29" y="401"/>
                  </a:lnTo>
                  <a:lnTo>
                    <a:pt x="29" y="396"/>
                  </a:lnTo>
                  <a:lnTo>
                    <a:pt x="31" y="394"/>
                  </a:lnTo>
                  <a:lnTo>
                    <a:pt x="31" y="384"/>
                  </a:lnTo>
                  <a:lnTo>
                    <a:pt x="33" y="379"/>
                  </a:lnTo>
                  <a:lnTo>
                    <a:pt x="33" y="372"/>
                  </a:lnTo>
                  <a:lnTo>
                    <a:pt x="36" y="372"/>
                  </a:lnTo>
                  <a:lnTo>
                    <a:pt x="36" y="367"/>
                  </a:lnTo>
                  <a:lnTo>
                    <a:pt x="36" y="372"/>
                  </a:lnTo>
                  <a:lnTo>
                    <a:pt x="38" y="365"/>
                  </a:lnTo>
                  <a:lnTo>
                    <a:pt x="38" y="360"/>
                  </a:lnTo>
                  <a:lnTo>
                    <a:pt x="41" y="355"/>
                  </a:lnTo>
                  <a:lnTo>
                    <a:pt x="41" y="350"/>
                  </a:lnTo>
                  <a:lnTo>
                    <a:pt x="43" y="350"/>
                  </a:lnTo>
                  <a:lnTo>
                    <a:pt x="45" y="348"/>
                  </a:lnTo>
                  <a:lnTo>
                    <a:pt x="45" y="333"/>
                  </a:lnTo>
                  <a:lnTo>
                    <a:pt x="48" y="331"/>
                  </a:lnTo>
                  <a:lnTo>
                    <a:pt x="48" y="321"/>
                  </a:lnTo>
                  <a:lnTo>
                    <a:pt x="50" y="321"/>
                  </a:lnTo>
                  <a:lnTo>
                    <a:pt x="50" y="316"/>
                  </a:lnTo>
                  <a:lnTo>
                    <a:pt x="53" y="314"/>
                  </a:lnTo>
                  <a:lnTo>
                    <a:pt x="55" y="316"/>
                  </a:lnTo>
                  <a:lnTo>
                    <a:pt x="55" y="321"/>
                  </a:lnTo>
                  <a:lnTo>
                    <a:pt x="58" y="331"/>
                  </a:lnTo>
                  <a:lnTo>
                    <a:pt x="58" y="321"/>
                  </a:lnTo>
                  <a:lnTo>
                    <a:pt x="60" y="326"/>
                  </a:lnTo>
                  <a:lnTo>
                    <a:pt x="60" y="331"/>
                  </a:lnTo>
                  <a:lnTo>
                    <a:pt x="62" y="333"/>
                  </a:lnTo>
                  <a:lnTo>
                    <a:pt x="62" y="331"/>
                  </a:lnTo>
                  <a:lnTo>
                    <a:pt x="62" y="333"/>
                  </a:lnTo>
                  <a:lnTo>
                    <a:pt x="65" y="326"/>
                  </a:lnTo>
                  <a:lnTo>
                    <a:pt x="65" y="331"/>
                  </a:lnTo>
                  <a:lnTo>
                    <a:pt x="67" y="326"/>
                  </a:lnTo>
                  <a:lnTo>
                    <a:pt x="67" y="316"/>
                  </a:lnTo>
                  <a:lnTo>
                    <a:pt x="67" y="321"/>
                  </a:lnTo>
                  <a:lnTo>
                    <a:pt x="70" y="316"/>
                  </a:lnTo>
                  <a:lnTo>
                    <a:pt x="72" y="316"/>
                  </a:lnTo>
                  <a:lnTo>
                    <a:pt x="72" y="309"/>
                  </a:lnTo>
                  <a:lnTo>
                    <a:pt x="74" y="314"/>
                  </a:lnTo>
                  <a:lnTo>
                    <a:pt x="74" y="316"/>
                  </a:lnTo>
                  <a:lnTo>
                    <a:pt x="77" y="316"/>
                  </a:lnTo>
                  <a:lnTo>
                    <a:pt x="77" y="326"/>
                  </a:lnTo>
                  <a:lnTo>
                    <a:pt x="77" y="309"/>
                  </a:lnTo>
                  <a:lnTo>
                    <a:pt x="77" y="316"/>
                  </a:lnTo>
                  <a:lnTo>
                    <a:pt x="79" y="299"/>
                  </a:lnTo>
                  <a:lnTo>
                    <a:pt x="79" y="314"/>
                  </a:lnTo>
                  <a:lnTo>
                    <a:pt x="79" y="299"/>
                  </a:lnTo>
                  <a:lnTo>
                    <a:pt x="82" y="304"/>
                  </a:lnTo>
                  <a:lnTo>
                    <a:pt x="82" y="309"/>
                  </a:lnTo>
                  <a:lnTo>
                    <a:pt x="84" y="314"/>
                  </a:lnTo>
                  <a:lnTo>
                    <a:pt x="84" y="287"/>
                  </a:lnTo>
                  <a:lnTo>
                    <a:pt x="87" y="292"/>
                  </a:lnTo>
                  <a:lnTo>
                    <a:pt x="87" y="275"/>
                  </a:lnTo>
                  <a:lnTo>
                    <a:pt x="89" y="270"/>
                  </a:lnTo>
                  <a:lnTo>
                    <a:pt x="89" y="263"/>
                  </a:lnTo>
                  <a:lnTo>
                    <a:pt x="91" y="258"/>
                  </a:lnTo>
                  <a:lnTo>
                    <a:pt x="91" y="246"/>
                  </a:lnTo>
                  <a:lnTo>
                    <a:pt x="91" y="251"/>
                  </a:lnTo>
                  <a:lnTo>
                    <a:pt x="94" y="241"/>
                  </a:lnTo>
                  <a:lnTo>
                    <a:pt x="94" y="224"/>
                  </a:lnTo>
                  <a:lnTo>
                    <a:pt x="96" y="222"/>
                  </a:lnTo>
                  <a:lnTo>
                    <a:pt x="96" y="208"/>
                  </a:lnTo>
                  <a:lnTo>
                    <a:pt x="99" y="205"/>
                  </a:lnTo>
                  <a:lnTo>
                    <a:pt x="99" y="191"/>
                  </a:lnTo>
                  <a:lnTo>
                    <a:pt x="99" y="195"/>
                  </a:lnTo>
                  <a:lnTo>
                    <a:pt x="101" y="183"/>
                  </a:lnTo>
                  <a:lnTo>
                    <a:pt x="101" y="179"/>
                  </a:lnTo>
                  <a:lnTo>
                    <a:pt x="101" y="191"/>
                  </a:lnTo>
                  <a:lnTo>
                    <a:pt x="103" y="188"/>
                  </a:lnTo>
                  <a:lnTo>
                    <a:pt x="103" y="183"/>
                  </a:lnTo>
                  <a:lnTo>
                    <a:pt x="103" y="188"/>
                  </a:lnTo>
                  <a:lnTo>
                    <a:pt x="106" y="188"/>
                  </a:lnTo>
                  <a:lnTo>
                    <a:pt x="106" y="179"/>
                  </a:lnTo>
                  <a:lnTo>
                    <a:pt x="108" y="171"/>
                  </a:lnTo>
                  <a:lnTo>
                    <a:pt x="108" y="166"/>
                  </a:lnTo>
                  <a:lnTo>
                    <a:pt x="111" y="162"/>
                  </a:lnTo>
                  <a:lnTo>
                    <a:pt x="111" y="145"/>
                  </a:lnTo>
                  <a:lnTo>
                    <a:pt x="113" y="142"/>
                  </a:lnTo>
                  <a:lnTo>
                    <a:pt x="113" y="133"/>
                  </a:lnTo>
                  <a:lnTo>
                    <a:pt x="115" y="128"/>
                  </a:lnTo>
                  <a:lnTo>
                    <a:pt x="115" y="116"/>
                  </a:lnTo>
                  <a:lnTo>
                    <a:pt x="118" y="111"/>
                  </a:lnTo>
                  <a:lnTo>
                    <a:pt x="118" y="99"/>
                  </a:lnTo>
                  <a:lnTo>
                    <a:pt x="118" y="104"/>
                  </a:lnTo>
                  <a:lnTo>
                    <a:pt x="120" y="99"/>
                  </a:lnTo>
                  <a:lnTo>
                    <a:pt x="120" y="92"/>
                  </a:lnTo>
                  <a:lnTo>
                    <a:pt x="123" y="87"/>
                  </a:lnTo>
                  <a:lnTo>
                    <a:pt x="123" y="79"/>
                  </a:lnTo>
                  <a:lnTo>
                    <a:pt x="125" y="75"/>
                  </a:lnTo>
                  <a:lnTo>
                    <a:pt x="125" y="65"/>
                  </a:lnTo>
                  <a:lnTo>
                    <a:pt x="128" y="58"/>
                  </a:lnTo>
                  <a:lnTo>
                    <a:pt x="128" y="46"/>
                  </a:lnTo>
                  <a:lnTo>
                    <a:pt x="130" y="36"/>
                  </a:lnTo>
                  <a:lnTo>
                    <a:pt x="130" y="19"/>
                  </a:lnTo>
                  <a:lnTo>
                    <a:pt x="132" y="12"/>
                  </a:lnTo>
                  <a:lnTo>
                    <a:pt x="132" y="7"/>
                  </a:lnTo>
                  <a:lnTo>
                    <a:pt x="135" y="7"/>
                  </a:lnTo>
                  <a:lnTo>
                    <a:pt x="135" y="12"/>
                  </a:lnTo>
                  <a:lnTo>
                    <a:pt x="135" y="7"/>
                  </a:lnTo>
                  <a:lnTo>
                    <a:pt x="137" y="7"/>
                  </a:lnTo>
                  <a:lnTo>
                    <a:pt x="137" y="2"/>
                  </a:lnTo>
                  <a:lnTo>
                    <a:pt x="140" y="0"/>
                  </a:lnTo>
                  <a:lnTo>
                    <a:pt x="140" y="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1080297" y="3164701"/>
              <a:ext cx="180660" cy="72498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4" y="0"/>
                </a:cxn>
                <a:cxn ang="0">
                  <a:pos x="7" y="7"/>
                </a:cxn>
                <a:cxn ang="0">
                  <a:pos x="9" y="19"/>
                </a:cxn>
                <a:cxn ang="0">
                  <a:pos x="12" y="24"/>
                </a:cxn>
                <a:cxn ang="0">
                  <a:pos x="17" y="29"/>
                </a:cxn>
                <a:cxn ang="0">
                  <a:pos x="17" y="29"/>
                </a:cxn>
                <a:cxn ang="0">
                  <a:pos x="19" y="29"/>
                </a:cxn>
                <a:cxn ang="0">
                  <a:pos x="21" y="12"/>
                </a:cxn>
                <a:cxn ang="0">
                  <a:pos x="24" y="0"/>
                </a:cxn>
                <a:cxn ang="0">
                  <a:pos x="26" y="31"/>
                </a:cxn>
                <a:cxn ang="0">
                  <a:pos x="29" y="19"/>
                </a:cxn>
                <a:cxn ang="0">
                  <a:pos x="31" y="36"/>
                </a:cxn>
                <a:cxn ang="0">
                  <a:pos x="33" y="29"/>
                </a:cxn>
                <a:cxn ang="0">
                  <a:pos x="38" y="29"/>
                </a:cxn>
                <a:cxn ang="0">
                  <a:pos x="41" y="53"/>
                </a:cxn>
                <a:cxn ang="0">
                  <a:pos x="43" y="53"/>
                </a:cxn>
                <a:cxn ang="0">
                  <a:pos x="43" y="46"/>
                </a:cxn>
                <a:cxn ang="0">
                  <a:pos x="46" y="63"/>
                </a:cxn>
                <a:cxn ang="0">
                  <a:pos x="48" y="48"/>
                </a:cxn>
                <a:cxn ang="0">
                  <a:pos x="48" y="48"/>
                </a:cxn>
                <a:cxn ang="0">
                  <a:pos x="50" y="48"/>
                </a:cxn>
                <a:cxn ang="0">
                  <a:pos x="53" y="41"/>
                </a:cxn>
                <a:cxn ang="0">
                  <a:pos x="55" y="46"/>
                </a:cxn>
                <a:cxn ang="0">
                  <a:pos x="58" y="36"/>
                </a:cxn>
                <a:cxn ang="0">
                  <a:pos x="60" y="31"/>
                </a:cxn>
                <a:cxn ang="0">
                  <a:pos x="62" y="36"/>
                </a:cxn>
                <a:cxn ang="0">
                  <a:pos x="65" y="36"/>
                </a:cxn>
                <a:cxn ang="0">
                  <a:pos x="67" y="41"/>
                </a:cxn>
                <a:cxn ang="0">
                  <a:pos x="72" y="41"/>
                </a:cxn>
                <a:cxn ang="0">
                  <a:pos x="72" y="41"/>
                </a:cxn>
                <a:cxn ang="0">
                  <a:pos x="77" y="41"/>
                </a:cxn>
                <a:cxn ang="0">
                  <a:pos x="79" y="41"/>
                </a:cxn>
                <a:cxn ang="0">
                  <a:pos x="82" y="46"/>
                </a:cxn>
                <a:cxn ang="0">
                  <a:pos x="82" y="46"/>
                </a:cxn>
                <a:cxn ang="0">
                  <a:pos x="84" y="41"/>
                </a:cxn>
                <a:cxn ang="0">
                  <a:pos x="87" y="41"/>
                </a:cxn>
                <a:cxn ang="0">
                  <a:pos x="89" y="41"/>
                </a:cxn>
                <a:cxn ang="0">
                  <a:pos x="89" y="41"/>
                </a:cxn>
                <a:cxn ang="0">
                  <a:pos x="91" y="41"/>
                </a:cxn>
                <a:cxn ang="0">
                  <a:pos x="94" y="41"/>
                </a:cxn>
                <a:cxn ang="0">
                  <a:pos x="96" y="46"/>
                </a:cxn>
                <a:cxn ang="0">
                  <a:pos x="101" y="46"/>
                </a:cxn>
                <a:cxn ang="0">
                  <a:pos x="106" y="46"/>
                </a:cxn>
                <a:cxn ang="0">
                  <a:pos x="108" y="46"/>
                </a:cxn>
                <a:cxn ang="0">
                  <a:pos x="113" y="48"/>
                </a:cxn>
                <a:cxn ang="0">
                  <a:pos x="116" y="48"/>
                </a:cxn>
                <a:cxn ang="0">
                  <a:pos x="118" y="46"/>
                </a:cxn>
                <a:cxn ang="0">
                  <a:pos x="123" y="46"/>
                </a:cxn>
                <a:cxn ang="0">
                  <a:pos x="125" y="46"/>
                </a:cxn>
                <a:cxn ang="0">
                  <a:pos x="130" y="46"/>
                </a:cxn>
                <a:cxn ang="0">
                  <a:pos x="132" y="46"/>
                </a:cxn>
                <a:cxn ang="0">
                  <a:pos x="140" y="48"/>
                </a:cxn>
                <a:cxn ang="0">
                  <a:pos x="147" y="46"/>
                </a:cxn>
                <a:cxn ang="0">
                  <a:pos x="152" y="48"/>
                </a:cxn>
                <a:cxn ang="0">
                  <a:pos x="157" y="46"/>
                </a:cxn>
                <a:cxn ang="0">
                  <a:pos x="157" y="46"/>
                </a:cxn>
                <a:cxn ang="0">
                  <a:pos x="159" y="46"/>
                </a:cxn>
                <a:cxn ang="0">
                  <a:pos x="161" y="46"/>
                </a:cxn>
                <a:cxn ang="0">
                  <a:pos x="161" y="46"/>
                </a:cxn>
                <a:cxn ang="0">
                  <a:pos x="166" y="48"/>
                </a:cxn>
                <a:cxn ang="0">
                  <a:pos x="171" y="48"/>
                </a:cxn>
                <a:cxn ang="0">
                  <a:pos x="176" y="48"/>
                </a:cxn>
              </a:cxnLst>
              <a:rect l="0" t="0" r="r" b="b"/>
              <a:pathLst>
                <a:path w="176" h="63">
                  <a:moveTo>
                    <a:pt x="0" y="2"/>
                  </a:moveTo>
                  <a:lnTo>
                    <a:pt x="2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7" y="7"/>
                  </a:lnTo>
                  <a:lnTo>
                    <a:pt x="7" y="14"/>
                  </a:lnTo>
                  <a:lnTo>
                    <a:pt x="9" y="19"/>
                  </a:lnTo>
                  <a:lnTo>
                    <a:pt x="9" y="29"/>
                  </a:lnTo>
                  <a:lnTo>
                    <a:pt x="12" y="24"/>
                  </a:lnTo>
                  <a:lnTo>
                    <a:pt x="12" y="29"/>
                  </a:lnTo>
                  <a:lnTo>
                    <a:pt x="17" y="29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4" y="19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31"/>
                  </a:lnTo>
                  <a:lnTo>
                    <a:pt x="29" y="29"/>
                  </a:lnTo>
                  <a:lnTo>
                    <a:pt x="29" y="19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31" y="29"/>
                  </a:lnTo>
                  <a:lnTo>
                    <a:pt x="33" y="29"/>
                  </a:lnTo>
                  <a:lnTo>
                    <a:pt x="36" y="24"/>
                  </a:lnTo>
                  <a:lnTo>
                    <a:pt x="38" y="29"/>
                  </a:lnTo>
                  <a:lnTo>
                    <a:pt x="38" y="48"/>
                  </a:lnTo>
                  <a:lnTo>
                    <a:pt x="41" y="53"/>
                  </a:lnTo>
                  <a:lnTo>
                    <a:pt x="41" y="63"/>
                  </a:lnTo>
                  <a:lnTo>
                    <a:pt x="43" y="53"/>
                  </a:lnTo>
                  <a:lnTo>
                    <a:pt x="43" y="41"/>
                  </a:lnTo>
                  <a:lnTo>
                    <a:pt x="43" y="46"/>
                  </a:lnTo>
                  <a:lnTo>
                    <a:pt x="46" y="58"/>
                  </a:lnTo>
                  <a:lnTo>
                    <a:pt x="46" y="63"/>
                  </a:lnTo>
                  <a:lnTo>
                    <a:pt x="46" y="53"/>
                  </a:lnTo>
                  <a:lnTo>
                    <a:pt x="48" y="48"/>
                  </a:lnTo>
                  <a:lnTo>
                    <a:pt x="48" y="53"/>
                  </a:lnTo>
                  <a:lnTo>
                    <a:pt x="48" y="48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53" y="46"/>
                  </a:lnTo>
                  <a:lnTo>
                    <a:pt x="53" y="41"/>
                  </a:lnTo>
                  <a:lnTo>
                    <a:pt x="55" y="36"/>
                  </a:lnTo>
                  <a:lnTo>
                    <a:pt x="55" y="46"/>
                  </a:lnTo>
                  <a:lnTo>
                    <a:pt x="55" y="31"/>
                  </a:lnTo>
                  <a:lnTo>
                    <a:pt x="58" y="36"/>
                  </a:lnTo>
                  <a:lnTo>
                    <a:pt x="58" y="41"/>
                  </a:lnTo>
                  <a:lnTo>
                    <a:pt x="60" y="31"/>
                  </a:lnTo>
                  <a:lnTo>
                    <a:pt x="60" y="36"/>
                  </a:lnTo>
                  <a:lnTo>
                    <a:pt x="62" y="36"/>
                  </a:lnTo>
                  <a:lnTo>
                    <a:pt x="62" y="41"/>
                  </a:lnTo>
                  <a:lnTo>
                    <a:pt x="65" y="36"/>
                  </a:lnTo>
                  <a:lnTo>
                    <a:pt x="65" y="41"/>
                  </a:lnTo>
                  <a:lnTo>
                    <a:pt x="67" y="41"/>
                  </a:lnTo>
                  <a:lnTo>
                    <a:pt x="70" y="41"/>
                  </a:lnTo>
                  <a:lnTo>
                    <a:pt x="72" y="41"/>
                  </a:lnTo>
                  <a:lnTo>
                    <a:pt x="72" y="46"/>
                  </a:lnTo>
                  <a:lnTo>
                    <a:pt x="72" y="41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77" y="46"/>
                  </a:lnTo>
                  <a:lnTo>
                    <a:pt x="79" y="41"/>
                  </a:lnTo>
                  <a:lnTo>
                    <a:pt x="79" y="46"/>
                  </a:lnTo>
                  <a:lnTo>
                    <a:pt x="82" y="46"/>
                  </a:lnTo>
                  <a:lnTo>
                    <a:pt x="82" y="41"/>
                  </a:lnTo>
                  <a:lnTo>
                    <a:pt x="82" y="46"/>
                  </a:lnTo>
                  <a:lnTo>
                    <a:pt x="84" y="46"/>
                  </a:lnTo>
                  <a:lnTo>
                    <a:pt x="84" y="41"/>
                  </a:lnTo>
                  <a:lnTo>
                    <a:pt x="87" y="46"/>
                  </a:lnTo>
                  <a:lnTo>
                    <a:pt x="87" y="41"/>
                  </a:lnTo>
                  <a:lnTo>
                    <a:pt x="87" y="46"/>
                  </a:lnTo>
                  <a:lnTo>
                    <a:pt x="89" y="41"/>
                  </a:lnTo>
                  <a:lnTo>
                    <a:pt x="89" y="46"/>
                  </a:lnTo>
                  <a:lnTo>
                    <a:pt x="89" y="41"/>
                  </a:lnTo>
                  <a:lnTo>
                    <a:pt x="91" y="46"/>
                  </a:lnTo>
                  <a:lnTo>
                    <a:pt x="91" y="41"/>
                  </a:lnTo>
                  <a:lnTo>
                    <a:pt x="91" y="46"/>
                  </a:lnTo>
                  <a:lnTo>
                    <a:pt x="94" y="41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9" y="46"/>
                  </a:lnTo>
                  <a:lnTo>
                    <a:pt x="101" y="46"/>
                  </a:lnTo>
                  <a:lnTo>
                    <a:pt x="103" y="46"/>
                  </a:lnTo>
                  <a:lnTo>
                    <a:pt x="106" y="46"/>
                  </a:lnTo>
                  <a:lnTo>
                    <a:pt x="108" y="41"/>
                  </a:lnTo>
                  <a:lnTo>
                    <a:pt x="108" y="46"/>
                  </a:lnTo>
                  <a:lnTo>
                    <a:pt x="111" y="46"/>
                  </a:lnTo>
                  <a:lnTo>
                    <a:pt x="113" y="48"/>
                  </a:lnTo>
                  <a:lnTo>
                    <a:pt x="116" y="46"/>
                  </a:lnTo>
                  <a:lnTo>
                    <a:pt x="116" y="48"/>
                  </a:lnTo>
                  <a:lnTo>
                    <a:pt x="116" y="46"/>
                  </a:lnTo>
                  <a:lnTo>
                    <a:pt x="118" y="46"/>
                  </a:lnTo>
                  <a:lnTo>
                    <a:pt x="120" y="46"/>
                  </a:lnTo>
                  <a:lnTo>
                    <a:pt x="123" y="46"/>
                  </a:lnTo>
                  <a:lnTo>
                    <a:pt x="128" y="46"/>
                  </a:lnTo>
                  <a:lnTo>
                    <a:pt x="125" y="46"/>
                  </a:lnTo>
                  <a:lnTo>
                    <a:pt x="128" y="48"/>
                  </a:lnTo>
                  <a:lnTo>
                    <a:pt x="130" y="46"/>
                  </a:lnTo>
                  <a:lnTo>
                    <a:pt x="135" y="46"/>
                  </a:lnTo>
                  <a:lnTo>
                    <a:pt x="132" y="46"/>
                  </a:lnTo>
                  <a:lnTo>
                    <a:pt x="135" y="48"/>
                  </a:lnTo>
                  <a:lnTo>
                    <a:pt x="140" y="48"/>
                  </a:lnTo>
                  <a:lnTo>
                    <a:pt x="145" y="48"/>
                  </a:lnTo>
                  <a:lnTo>
                    <a:pt x="147" y="46"/>
                  </a:lnTo>
                  <a:lnTo>
                    <a:pt x="149" y="48"/>
                  </a:lnTo>
                  <a:lnTo>
                    <a:pt x="152" y="48"/>
                  </a:lnTo>
                  <a:lnTo>
                    <a:pt x="154" y="48"/>
                  </a:lnTo>
                  <a:lnTo>
                    <a:pt x="157" y="46"/>
                  </a:lnTo>
                  <a:lnTo>
                    <a:pt x="157" y="48"/>
                  </a:lnTo>
                  <a:lnTo>
                    <a:pt x="157" y="46"/>
                  </a:lnTo>
                  <a:lnTo>
                    <a:pt x="159" y="48"/>
                  </a:lnTo>
                  <a:lnTo>
                    <a:pt x="159" y="46"/>
                  </a:lnTo>
                  <a:lnTo>
                    <a:pt x="159" y="48"/>
                  </a:lnTo>
                  <a:lnTo>
                    <a:pt x="161" y="46"/>
                  </a:lnTo>
                  <a:lnTo>
                    <a:pt x="161" y="48"/>
                  </a:lnTo>
                  <a:lnTo>
                    <a:pt x="161" y="46"/>
                  </a:lnTo>
                  <a:lnTo>
                    <a:pt x="164" y="48"/>
                  </a:lnTo>
                  <a:lnTo>
                    <a:pt x="166" y="48"/>
                  </a:lnTo>
                  <a:lnTo>
                    <a:pt x="169" y="48"/>
                  </a:lnTo>
                  <a:lnTo>
                    <a:pt x="171" y="48"/>
                  </a:lnTo>
                  <a:lnTo>
                    <a:pt x="173" y="48"/>
                  </a:lnTo>
                  <a:lnTo>
                    <a:pt x="176" y="4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1260957" y="3217634"/>
              <a:ext cx="203241" cy="1380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9" y="2"/>
                </a:cxn>
                <a:cxn ang="0">
                  <a:pos x="22" y="2"/>
                </a:cxn>
                <a:cxn ang="0">
                  <a:pos x="26" y="7"/>
                </a:cxn>
                <a:cxn ang="0">
                  <a:pos x="29" y="7"/>
                </a:cxn>
                <a:cxn ang="0">
                  <a:pos x="34" y="7"/>
                </a:cxn>
                <a:cxn ang="0">
                  <a:pos x="39" y="2"/>
                </a:cxn>
                <a:cxn ang="0">
                  <a:pos x="41" y="2"/>
                </a:cxn>
                <a:cxn ang="0">
                  <a:pos x="43" y="7"/>
                </a:cxn>
                <a:cxn ang="0">
                  <a:pos x="51" y="7"/>
                </a:cxn>
                <a:cxn ang="0">
                  <a:pos x="58" y="7"/>
                </a:cxn>
                <a:cxn ang="0">
                  <a:pos x="65" y="7"/>
                </a:cxn>
                <a:cxn ang="0">
                  <a:pos x="68" y="7"/>
                </a:cxn>
                <a:cxn ang="0">
                  <a:pos x="72" y="7"/>
                </a:cxn>
                <a:cxn ang="0">
                  <a:pos x="80" y="7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99" y="7"/>
                </a:cxn>
                <a:cxn ang="0">
                  <a:pos x="104" y="7"/>
                </a:cxn>
                <a:cxn ang="0">
                  <a:pos x="106" y="7"/>
                </a:cxn>
                <a:cxn ang="0">
                  <a:pos x="111" y="2"/>
                </a:cxn>
                <a:cxn ang="0">
                  <a:pos x="116" y="2"/>
                </a:cxn>
                <a:cxn ang="0">
                  <a:pos x="121" y="7"/>
                </a:cxn>
                <a:cxn ang="0">
                  <a:pos x="128" y="7"/>
                </a:cxn>
                <a:cxn ang="0">
                  <a:pos x="130" y="7"/>
                </a:cxn>
                <a:cxn ang="0">
                  <a:pos x="135" y="7"/>
                </a:cxn>
                <a:cxn ang="0">
                  <a:pos x="138" y="2"/>
                </a:cxn>
                <a:cxn ang="0">
                  <a:pos x="140" y="2"/>
                </a:cxn>
                <a:cxn ang="0">
                  <a:pos x="145" y="7"/>
                </a:cxn>
                <a:cxn ang="0">
                  <a:pos x="152" y="7"/>
                </a:cxn>
                <a:cxn ang="0">
                  <a:pos x="157" y="7"/>
                </a:cxn>
                <a:cxn ang="0">
                  <a:pos x="162" y="7"/>
                </a:cxn>
                <a:cxn ang="0">
                  <a:pos x="169" y="7"/>
                </a:cxn>
                <a:cxn ang="0">
                  <a:pos x="176" y="7"/>
                </a:cxn>
                <a:cxn ang="0">
                  <a:pos x="179" y="2"/>
                </a:cxn>
                <a:cxn ang="0">
                  <a:pos x="183" y="2"/>
                </a:cxn>
                <a:cxn ang="0">
                  <a:pos x="191" y="7"/>
                </a:cxn>
                <a:cxn ang="0">
                  <a:pos x="193" y="7"/>
                </a:cxn>
              </a:cxnLst>
              <a:rect l="0" t="0" r="r" b="b"/>
              <a:pathLst>
                <a:path w="198" h="1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7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6" y="7"/>
                  </a:lnTo>
                  <a:lnTo>
                    <a:pt x="29" y="7"/>
                  </a:lnTo>
                  <a:lnTo>
                    <a:pt x="29" y="2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1" y="2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1" y="2"/>
                  </a:lnTo>
                  <a:lnTo>
                    <a:pt x="43" y="7"/>
                  </a:lnTo>
                  <a:lnTo>
                    <a:pt x="43" y="2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51" y="7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60" y="7"/>
                  </a:lnTo>
                  <a:lnTo>
                    <a:pt x="63" y="7"/>
                  </a:lnTo>
                  <a:lnTo>
                    <a:pt x="65" y="7"/>
                  </a:lnTo>
                  <a:lnTo>
                    <a:pt x="65" y="2"/>
                  </a:lnTo>
                  <a:lnTo>
                    <a:pt x="65" y="7"/>
                  </a:lnTo>
                  <a:lnTo>
                    <a:pt x="68" y="7"/>
                  </a:lnTo>
                  <a:lnTo>
                    <a:pt x="70" y="2"/>
                  </a:lnTo>
                  <a:lnTo>
                    <a:pt x="70" y="7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7" y="7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4" y="7"/>
                  </a:lnTo>
                  <a:lnTo>
                    <a:pt x="94" y="12"/>
                  </a:lnTo>
                  <a:lnTo>
                    <a:pt x="96" y="7"/>
                  </a:lnTo>
                  <a:lnTo>
                    <a:pt x="99" y="7"/>
                  </a:lnTo>
                  <a:lnTo>
                    <a:pt x="101" y="12"/>
                  </a:lnTo>
                  <a:lnTo>
                    <a:pt x="101" y="7"/>
                  </a:lnTo>
                  <a:lnTo>
                    <a:pt x="104" y="7"/>
                  </a:lnTo>
                  <a:lnTo>
                    <a:pt x="104" y="2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1" y="2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6" y="2"/>
                  </a:lnTo>
                  <a:lnTo>
                    <a:pt x="116" y="7"/>
                  </a:lnTo>
                  <a:lnTo>
                    <a:pt x="118" y="7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28" y="2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3" y="7"/>
                  </a:lnTo>
                  <a:lnTo>
                    <a:pt x="133" y="2"/>
                  </a:lnTo>
                  <a:lnTo>
                    <a:pt x="135" y="7"/>
                  </a:lnTo>
                  <a:lnTo>
                    <a:pt x="138" y="7"/>
                  </a:lnTo>
                  <a:lnTo>
                    <a:pt x="138" y="12"/>
                  </a:lnTo>
                  <a:lnTo>
                    <a:pt x="138" y="2"/>
                  </a:lnTo>
                  <a:lnTo>
                    <a:pt x="138" y="7"/>
                  </a:lnTo>
                  <a:lnTo>
                    <a:pt x="140" y="7"/>
                  </a:lnTo>
                  <a:lnTo>
                    <a:pt x="140" y="2"/>
                  </a:lnTo>
                  <a:lnTo>
                    <a:pt x="142" y="2"/>
                  </a:lnTo>
                  <a:lnTo>
                    <a:pt x="142" y="7"/>
                  </a:lnTo>
                  <a:lnTo>
                    <a:pt x="145" y="7"/>
                  </a:lnTo>
                  <a:lnTo>
                    <a:pt x="147" y="7"/>
                  </a:lnTo>
                  <a:lnTo>
                    <a:pt x="150" y="7"/>
                  </a:lnTo>
                  <a:lnTo>
                    <a:pt x="152" y="7"/>
                  </a:lnTo>
                  <a:lnTo>
                    <a:pt x="152" y="2"/>
                  </a:lnTo>
                  <a:lnTo>
                    <a:pt x="154" y="7"/>
                  </a:lnTo>
                  <a:lnTo>
                    <a:pt x="157" y="7"/>
                  </a:lnTo>
                  <a:lnTo>
                    <a:pt x="159" y="7"/>
                  </a:lnTo>
                  <a:lnTo>
                    <a:pt x="162" y="2"/>
                  </a:lnTo>
                  <a:lnTo>
                    <a:pt x="162" y="7"/>
                  </a:lnTo>
                  <a:lnTo>
                    <a:pt x="164" y="7"/>
                  </a:lnTo>
                  <a:lnTo>
                    <a:pt x="167" y="7"/>
                  </a:lnTo>
                  <a:lnTo>
                    <a:pt x="169" y="7"/>
                  </a:lnTo>
                  <a:lnTo>
                    <a:pt x="171" y="7"/>
                  </a:lnTo>
                  <a:lnTo>
                    <a:pt x="174" y="7"/>
                  </a:lnTo>
                  <a:lnTo>
                    <a:pt x="176" y="7"/>
                  </a:lnTo>
                  <a:lnTo>
                    <a:pt x="176" y="2"/>
                  </a:lnTo>
                  <a:lnTo>
                    <a:pt x="179" y="7"/>
                  </a:lnTo>
                  <a:lnTo>
                    <a:pt x="179" y="2"/>
                  </a:lnTo>
                  <a:lnTo>
                    <a:pt x="181" y="7"/>
                  </a:lnTo>
                  <a:lnTo>
                    <a:pt x="183" y="7"/>
                  </a:lnTo>
                  <a:lnTo>
                    <a:pt x="183" y="2"/>
                  </a:lnTo>
                  <a:lnTo>
                    <a:pt x="186" y="7"/>
                  </a:lnTo>
                  <a:lnTo>
                    <a:pt x="188" y="7"/>
                  </a:lnTo>
                  <a:lnTo>
                    <a:pt x="191" y="7"/>
                  </a:lnTo>
                  <a:lnTo>
                    <a:pt x="191" y="2"/>
                  </a:lnTo>
                  <a:lnTo>
                    <a:pt x="191" y="7"/>
                  </a:lnTo>
                  <a:lnTo>
                    <a:pt x="193" y="7"/>
                  </a:lnTo>
                  <a:lnTo>
                    <a:pt x="195" y="7"/>
                  </a:lnTo>
                  <a:lnTo>
                    <a:pt x="198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1464198" y="3145137"/>
              <a:ext cx="145760" cy="428083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5" y="70"/>
                </a:cxn>
                <a:cxn ang="0">
                  <a:pos x="10" y="70"/>
                </a:cxn>
                <a:cxn ang="0">
                  <a:pos x="14" y="65"/>
                </a:cxn>
                <a:cxn ang="0">
                  <a:pos x="17" y="65"/>
                </a:cxn>
                <a:cxn ang="0">
                  <a:pos x="19" y="65"/>
                </a:cxn>
                <a:cxn ang="0">
                  <a:pos x="22" y="70"/>
                </a:cxn>
                <a:cxn ang="0">
                  <a:pos x="26" y="63"/>
                </a:cxn>
                <a:cxn ang="0">
                  <a:pos x="29" y="41"/>
                </a:cxn>
                <a:cxn ang="0">
                  <a:pos x="31" y="31"/>
                </a:cxn>
                <a:cxn ang="0">
                  <a:pos x="34" y="31"/>
                </a:cxn>
                <a:cxn ang="0">
                  <a:pos x="39" y="24"/>
                </a:cxn>
                <a:cxn ang="0">
                  <a:pos x="41" y="12"/>
                </a:cxn>
                <a:cxn ang="0">
                  <a:pos x="43" y="19"/>
                </a:cxn>
                <a:cxn ang="0">
                  <a:pos x="46" y="29"/>
                </a:cxn>
                <a:cxn ang="0">
                  <a:pos x="51" y="36"/>
                </a:cxn>
                <a:cxn ang="0">
                  <a:pos x="53" y="41"/>
                </a:cxn>
                <a:cxn ang="0">
                  <a:pos x="55" y="36"/>
                </a:cxn>
                <a:cxn ang="0">
                  <a:pos x="60" y="17"/>
                </a:cxn>
                <a:cxn ang="0">
                  <a:pos x="63" y="17"/>
                </a:cxn>
                <a:cxn ang="0">
                  <a:pos x="65" y="7"/>
                </a:cxn>
                <a:cxn ang="0">
                  <a:pos x="70" y="2"/>
                </a:cxn>
                <a:cxn ang="0">
                  <a:pos x="72" y="0"/>
                </a:cxn>
                <a:cxn ang="0">
                  <a:pos x="80" y="2"/>
                </a:cxn>
                <a:cxn ang="0">
                  <a:pos x="82" y="7"/>
                </a:cxn>
                <a:cxn ang="0">
                  <a:pos x="87" y="29"/>
                </a:cxn>
                <a:cxn ang="0">
                  <a:pos x="92" y="36"/>
                </a:cxn>
                <a:cxn ang="0">
                  <a:pos x="94" y="48"/>
                </a:cxn>
                <a:cxn ang="0">
                  <a:pos x="96" y="63"/>
                </a:cxn>
                <a:cxn ang="0">
                  <a:pos x="101" y="70"/>
                </a:cxn>
                <a:cxn ang="0">
                  <a:pos x="104" y="87"/>
                </a:cxn>
                <a:cxn ang="0">
                  <a:pos x="109" y="109"/>
                </a:cxn>
                <a:cxn ang="0">
                  <a:pos x="111" y="128"/>
                </a:cxn>
                <a:cxn ang="0">
                  <a:pos x="116" y="150"/>
                </a:cxn>
                <a:cxn ang="0">
                  <a:pos x="118" y="188"/>
                </a:cxn>
                <a:cxn ang="0">
                  <a:pos x="123" y="217"/>
                </a:cxn>
                <a:cxn ang="0">
                  <a:pos x="125" y="270"/>
                </a:cxn>
                <a:cxn ang="0">
                  <a:pos x="128" y="280"/>
                </a:cxn>
                <a:cxn ang="0">
                  <a:pos x="133" y="297"/>
                </a:cxn>
                <a:cxn ang="0">
                  <a:pos x="135" y="343"/>
                </a:cxn>
                <a:cxn ang="0">
                  <a:pos x="138" y="338"/>
                </a:cxn>
                <a:cxn ang="0">
                  <a:pos x="140" y="372"/>
                </a:cxn>
              </a:cxnLst>
              <a:rect l="0" t="0" r="r" b="b"/>
              <a:pathLst>
                <a:path w="142" h="372">
                  <a:moveTo>
                    <a:pt x="0" y="70"/>
                  </a:moveTo>
                  <a:lnTo>
                    <a:pt x="0" y="65"/>
                  </a:lnTo>
                  <a:lnTo>
                    <a:pt x="0" y="70"/>
                  </a:lnTo>
                  <a:lnTo>
                    <a:pt x="2" y="65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7" y="65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4" y="70"/>
                  </a:lnTo>
                  <a:lnTo>
                    <a:pt x="14" y="65"/>
                  </a:lnTo>
                  <a:lnTo>
                    <a:pt x="17" y="65"/>
                  </a:lnTo>
                  <a:lnTo>
                    <a:pt x="17" y="70"/>
                  </a:lnTo>
                  <a:lnTo>
                    <a:pt x="17" y="65"/>
                  </a:lnTo>
                  <a:lnTo>
                    <a:pt x="19" y="65"/>
                  </a:lnTo>
                  <a:lnTo>
                    <a:pt x="19" y="70"/>
                  </a:lnTo>
                  <a:lnTo>
                    <a:pt x="19" y="65"/>
                  </a:lnTo>
                  <a:lnTo>
                    <a:pt x="22" y="70"/>
                  </a:lnTo>
                  <a:lnTo>
                    <a:pt x="22" y="65"/>
                  </a:lnTo>
                  <a:lnTo>
                    <a:pt x="24" y="65"/>
                  </a:lnTo>
                  <a:lnTo>
                    <a:pt x="26" y="63"/>
                  </a:lnTo>
                  <a:lnTo>
                    <a:pt x="26" y="53"/>
                  </a:lnTo>
                  <a:lnTo>
                    <a:pt x="29" y="46"/>
                  </a:lnTo>
                  <a:lnTo>
                    <a:pt x="29" y="41"/>
                  </a:lnTo>
                  <a:lnTo>
                    <a:pt x="29" y="46"/>
                  </a:lnTo>
                  <a:lnTo>
                    <a:pt x="31" y="46"/>
                  </a:lnTo>
                  <a:lnTo>
                    <a:pt x="31" y="31"/>
                  </a:lnTo>
                  <a:lnTo>
                    <a:pt x="34" y="31"/>
                  </a:lnTo>
                  <a:lnTo>
                    <a:pt x="34" y="36"/>
                  </a:lnTo>
                  <a:lnTo>
                    <a:pt x="34" y="31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9" y="24"/>
                  </a:lnTo>
                  <a:lnTo>
                    <a:pt x="39" y="12"/>
                  </a:lnTo>
                  <a:lnTo>
                    <a:pt x="41" y="2"/>
                  </a:lnTo>
                  <a:lnTo>
                    <a:pt x="41" y="12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6" y="24"/>
                  </a:lnTo>
                  <a:lnTo>
                    <a:pt x="46" y="19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8" y="41"/>
                  </a:lnTo>
                  <a:lnTo>
                    <a:pt x="51" y="36"/>
                  </a:lnTo>
                  <a:lnTo>
                    <a:pt x="51" y="29"/>
                  </a:lnTo>
                  <a:lnTo>
                    <a:pt x="51" y="36"/>
                  </a:lnTo>
                  <a:lnTo>
                    <a:pt x="53" y="41"/>
                  </a:lnTo>
                  <a:lnTo>
                    <a:pt x="53" y="31"/>
                  </a:lnTo>
                  <a:lnTo>
                    <a:pt x="55" y="29"/>
                  </a:lnTo>
                  <a:lnTo>
                    <a:pt x="55" y="36"/>
                  </a:lnTo>
                  <a:lnTo>
                    <a:pt x="58" y="36"/>
                  </a:lnTo>
                  <a:lnTo>
                    <a:pt x="58" y="19"/>
                  </a:lnTo>
                  <a:lnTo>
                    <a:pt x="60" y="17"/>
                  </a:lnTo>
                  <a:lnTo>
                    <a:pt x="60" y="7"/>
                  </a:lnTo>
                  <a:lnTo>
                    <a:pt x="60" y="12"/>
                  </a:lnTo>
                  <a:lnTo>
                    <a:pt x="63" y="17"/>
                  </a:lnTo>
                  <a:lnTo>
                    <a:pt x="63" y="7"/>
                  </a:lnTo>
                  <a:lnTo>
                    <a:pt x="65" y="0"/>
                  </a:lnTo>
                  <a:lnTo>
                    <a:pt x="65" y="7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0" y="7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80" y="2"/>
                  </a:lnTo>
                  <a:lnTo>
                    <a:pt x="80" y="7"/>
                  </a:lnTo>
                  <a:lnTo>
                    <a:pt x="80" y="2"/>
                  </a:lnTo>
                  <a:lnTo>
                    <a:pt x="82" y="7"/>
                  </a:lnTo>
                  <a:lnTo>
                    <a:pt x="82" y="17"/>
                  </a:lnTo>
                  <a:lnTo>
                    <a:pt x="84" y="19"/>
                  </a:lnTo>
                  <a:lnTo>
                    <a:pt x="87" y="29"/>
                  </a:lnTo>
                  <a:lnTo>
                    <a:pt x="89" y="31"/>
                  </a:lnTo>
                  <a:lnTo>
                    <a:pt x="89" y="36"/>
                  </a:lnTo>
                  <a:lnTo>
                    <a:pt x="92" y="36"/>
                  </a:lnTo>
                  <a:lnTo>
                    <a:pt x="92" y="41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6" y="58"/>
                  </a:lnTo>
                  <a:lnTo>
                    <a:pt x="96" y="53"/>
                  </a:lnTo>
                  <a:lnTo>
                    <a:pt x="96" y="63"/>
                  </a:lnTo>
                  <a:lnTo>
                    <a:pt x="99" y="65"/>
                  </a:lnTo>
                  <a:lnTo>
                    <a:pt x="99" y="70"/>
                  </a:lnTo>
                  <a:lnTo>
                    <a:pt x="101" y="70"/>
                  </a:lnTo>
                  <a:lnTo>
                    <a:pt x="101" y="75"/>
                  </a:lnTo>
                  <a:lnTo>
                    <a:pt x="104" y="80"/>
                  </a:lnTo>
                  <a:lnTo>
                    <a:pt x="104" y="87"/>
                  </a:lnTo>
                  <a:lnTo>
                    <a:pt x="106" y="92"/>
                  </a:lnTo>
                  <a:lnTo>
                    <a:pt x="106" y="104"/>
                  </a:lnTo>
                  <a:lnTo>
                    <a:pt x="109" y="109"/>
                  </a:lnTo>
                  <a:lnTo>
                    <a:pt x="109" y="116"/>
                  </a:lnTo>
                  <a:lnTo>
                    <a:pt x="111" y="121"/>
                  </a:lnTo>
                  <a:lnTo>
                    <a:pt x="111" y="128"/>
                  </a:lnTo>
                  <a:lnTo>
                    <a:pt x="113" y="133"/>
                  </a:lnTo>
                  <a:lnTo>
                    <a:pt x="113" y="150"/>
                  </a:lnTo>
                  <a:lnTo>
                    <a:pt x="116" y="150"/>
                  </a:lnTo>
                  <a:lnTo>
                    <a:pt x="116" y="167"/>
                  </a:lnTo>
                  <a:lnTo>
                    <a:pt x="118" y="179"/>
                  </a:lnTo>
                  <a:lnTo>
                    <a:pt x="118" y="188"/>
                  </a:lnTo>
                  <a:lnTo>
                    <a:pt x="121" y="196"/>
                  </a:lnTo>
                  <a:lnTo>
                    <a:pt x="121" y="222"/>
                  </a:lnTo>
                  <a:lnTo>
                    <a:pt x="123" y="217"/>
                  </a:lnTo>
                  <a:lnTo>
                    <a:pt x="123" y="234"/>
                  </a:lnTo>
                  <a:lnTo>
                    <a:pt x="125" y="229"/>
                  </a:lnTo>
                  <a:lnTo>
                    <a:pt x="125" y="270"/>
                  </a:lnTo>
                  <a:lnTo>
                    <a:pt x="128" y="268"/>
                  </a:lnTo>
                  <a:lnTo>
                    <a:pt x="128" y="285"/>
                  </a:lnTo>
                  <a:lnTo>
                    <a:pt x="128" y="280"/>
                  </a:lnTo>
                  <a:lnTo>
                    <a:pt x="130" y="287"/>
                  </a:lnTo>
                  <a:lnTo>
                    <a:pt x="130" y="304"/>
                  </a:lnTo>
                  <a:lnTo>
                    <a:pt x="133" y="297"/>
                  </a:lnTo>
                  <a:lnTo>
                    <a:pt x="133" y="309"/>
                  </a:lnTo>
                  <a:lnTo>
                    <a:pt x="135" y="326"/>
                  </a:lnTo>
                  <a:lnTo>
                    <a:pt x="135" y="343"/>
                  </a:lnTo>
                  <a:lnTo>
                    <a:pt x="135" y="338"/>
                  </a:lnTo>
                  <a:lnTo>
                    <a:pt x="138" y="350"/>
                  </a:lnTo>
                  <a:lnTo>
                    <a:pt x="138" y="338"/>
                  </a:lnTo>
                  <a:lnTo>
                    <a:pt x="138" y="348"/>
                  </a:lnTo>
                  <a:lnTo>
                    <a:pt x="140" y="350"/>
                  </a:lnTo>
                  <a:lnTo>
                    <a:pt x="140" y="372"/>
                  </a:lnTo>
                  <a:lnTo>
                    <a:pt x="140" y="367"/>
                  </a:lnTo>
                  <a:lnTo>
                    <a:pt x="142" y="36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1609958" y="3526039"/>
              <a:ext cx="169368" cy="19678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" y="63"/>
                </a:cxn>
                <a:cxn ang="0">
                  <a:pos x="8" y="82"/>
                </a:cxn>
                <a:cxn ang="0">
                  <a:pos x="10" y="121"/>
                </a:cxn>
                <a:cxn ang="0">
                  <a:pos x="15" y="121"/>
                </a:cxn>
                <a:cxn ang="0">
                  <a:pos x="17" y="99"/>
                </a:cxn>
                <a:cxn ang="0">
                  <a:pos x="20" y="92"/>
                </a:cxn>
                <a:cxn ang="0">
                  <a:pos x="25" y="80"/>
                </a:cxn>
                <a:cxn ang="0">
                  <a:pos x="29" y="87"/>
                </a:cxn>
                <a:cxn ang="0">
                  <a:pos x="32" y="92"/>
                </a:cxn>
                <a:cxn ang="0">
                  <a:pos x="34" y="80"/>
                </a:cxn>
                <a:cxn ang="0">
                  <a:pos x="37" y="154"/>
                </a:cxn>
                <a:cxn ang="0">
                  <a:pos x="39" y="75"/>
                </a:cxn>
                <a:cxn ang="0">
                  <a:pos x="41" y="53"/>
                </a:cxn>
                <a:cxn ang="0">
                  <a:pos x="46" y="41"/>
                </a:cxn>
                <a:cxn ang="0">
                  <a:pos x="49" y="46"/>
                </a:cxn>
                <a:cxn ang="0">
                  <a:pos x="49" y="58"/>
                </a:cxn>
                <a:cxn ang="0">
                  <a:pos x="51" y="58"/>
                </a:cxn>
                <a:cxn ang="0">
                  <a:pos x="56" y="53"/>
                </a:cxn>
                <a:cxn ang="0">
                  <a:pos x="58" y="51"/>
                </a:cxn>
                <a:cxn ang="0">
                  <a:pos x="61" y="46"/>
                </a:cxn>
                <a:cxn ang="0">
                  <a:pos x="66" y="63"/>
                </a:cxn>
                <a:cxn ang="0">
                  <a:pos x="73" y="58"/>
                </a:cxn>
                <a:cxn ang="0">
                  <a:pos x="78" y="51"/>
                </a:cxn>
                <a:cxn ang="0">
                  <a:pos x="82" y="58"/>
                </a:cxn>
                <a:cxn ang="0">
                  <a:pos x="87" y="63"/>
                </a:cxn>
                <a:cxn ang="0">
                  <a:pos x="92" y="58"/>
                </a:cxn>
                <a:cxn ang="0">
                  <a:pos x="95" y="65"/>
                </a:cxn>
                <a:cxn ang="0">
                  <a:pos x="99" y="70"/>
                </a:cxn>
                <a:cxn ang="0">
                  <a:pos x="102" y="75"/>
                </a:cxn>
                <a:cxn ang="0">
                  <a:pos x="107" y="75"/>
                </a:cxn>
                <a:cxn ang="0">
                  <a:pos x="109" y="65"/>
                </a:cxn>
                <a:cxn ang="0">
                  <a:pos x="114" y="75"/>
                </a:cxn>
                <a:cxn ang="0">
                  <a:pos x="119" y="70"/>
                </a:cxn>
                <a:cxn ang="0">
                  <a:pos x="124" y="75"/>
                </a:cxn>
                <a:cxn ang="0">
                  <a:pos x="131" y="75"/>
                </a:cxn>
                <a:cxn ang="0">
                  <a:pos x="133" y="70"/>
                </a:cxn>
                <a:cxn ang="0">
                  <a:pos x="140" y="75"/>
                </a:cxn>
                <a:cxn ang="0">
                  <a:pos x="145" y="70"/>
                </a:cxn>
                <a:cxn ang="0">
                  <a:pos x="148" y="80"/>
                </a:cxn>
                <a:cxn ang="0">
                  <a:pos x="152" y="75"/>
                </a:cxn>
                <a:cxn ang="0">
                  <a:pos x="160" y="75"/>
                </a:cxn>
              </a:cxnLst>
              <a:rect l="0" t="0" r="r" b="b"/>
              <a:pathLst>
                <a:path w="165" h="171">
                  <a:moveTo>
                    <a:pt x="0" y="29"/>
                  </a:moveTo>
                  <a:lnTo>
                    <a:pt x="0" y="36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3" y="51"/>
                  </a:lnTo>
                  <a:lnTo>
                    <a:pt x="5" y="63"/>
                  </a:lnTo>
                  <a:lnTo>
                    <a:pt x="5" y="51"/>
                  </a:lnTo>
                  <a:lnTo>
                    <a:pt x="5" y="75"/>
                  </a:lnTo>
                  <a:lnTo>
                    <a:pt x="8" y="82"/>
                  </a:lnTo>
                  <a:lnTo>
                    <a:pt x="8" y="116"/>
                  </a:lnTo>
                  <a:lnTo>
                    <a:pt x="10" y="116"/>
                  </a:lnTo>
                  <a:lnTo>
                    <a:pt x="10" y="121"/>
                  </a:lnTo>
                  <a:lnTo>
                    <a:pt x="12" y="125"/>
                  </a:lnTo>
                  <a:lnTo>
                    <a:pt x="12" y="121"/>
                  </a:lnTo>
                  <a:lnTo>
                    <a:pt x="15" y="121"/>
                  </a:lnTo>
                  <a:lnTo>
                    <a:pt x="15" y="113"/>
                  </a:lnTo>
                  <a:lnTo>
                    <a:pt x="17" y="171"/>
                  </a:lnTo>
                  <a:lnTo>
                    <a:pt x="17" y="99"/>
                  </a:lnTo>
                  <a:lnTo>
                    <a:pt x="20" y="96"/>
                  </a:lnTo>
                  <a:lnTo>
                    <a:pt x="20" y="121"/>
                  </a:lnTo>
                  <a:lnTo>
                    <a:pt x="20" y="92"/>
                  </a:lnTo>
                  <a:lnTo>
                    <a:pt x="22" y="87"/>
                  </a:lnTo>
                  <a:lnTo>
                    <a:pt x="25" y="82"/>
                  </a:lnTo>
                  <a:lnTo>
                    <a:pt x="25" y="80"/>
                  </a:lnTo>
                  <a:lnTo>
                    <a:pt x="27" y="82"/>
                  </a:lnTo>
                  <a:lnTo>
                    <a:pt x="27" y="87"/>
                  </a:lnTo>
                  <a:lnTo>
                    <a:pt x="29" y="87"/>
                  </a:lnTo>
                  <a:lnTo>
                    <a:pt x="29" y="92"/>
                  </a:lnTo>
                  <a:lnTo>
                    <a:pt x="29" y="87"/>
                  </a:lnTo>
                  <a:lnTo>
                    <a:pt x="32" y="92"/>
                  </a:lnTo>
                  <a:lnTo>
                    <a:pt x="32" y="96"/>
                  </a:lnTo>
                  <a:lnTo>
                    <a:pt x="34" y="96"/>
                  </a:lnTo>
                  <a:lnTo>
                    <a:pt x="34" y="80"/>
                  </a:lnTo>
                  <a:lnTo>
                    <a:pt x="34" y="92"/>
                  </a:lnTo>
                  <a:lnTo>
                    <a:pt x="37" y="92"/>
                  </a:lnTo>
                  <a:lnTo>
                    <a:pt x="37" y="154"/>
                  </a:lnTo>
                  <a:lnTo>
                    <a:pt x="37" y="87"/>
                  </a:lnTo>
                  <a:lnTo>
                    <a:pt x="39" y="82"/>
                  </a:lnTo>
                  <a:lnTo>
                    <a:pt x="39" y="75"/>
                  </a:lnTo>
                  <a:lnTo>
                    <a:pt x="41" y="63"/>
                  </a:lnTo>
                  <a:lnTo>
                    <a:pt x="41" y="125"/>
                  </a:lnTo>
                  <a:lnTo>
                    <a:pt x="41" y="53"/>
                  </a:lnTo>
                  <a:lnTo>
                    <a:pt x="44" y="51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0"/>
                  </a:lnTo>
                  <a:lnTo>
                    <a:pt x="46" y="51"/>
                  </a:lnTo>
                  <a:lnTo>
                    <a:pt x="49" y="46"/>
                  </a:lnTo>
                  <a:lnTo>
                    <a:pt x="49" y="80"/>
                  </a:lnTo>
                  <a:lnTo>
                    <a:pt x="49" y="41"/>
                  </a:lnTo>
                  <a:lnTo>
                    <a:pt x="49" y="58"/>
                  </a:lnTo>
                  <a:lnTo>
                    <a:pt x="51" y="58"/>
                  </a:lnTo>
                  <a:lnTo>
                    <a:pt x="51" y="63"/>
                  </a:lnTo>
                  <a:lnTo>
                    <a:pt x="51" y="58"/>
                  </a:lnTo>
                  <a:lnTo>
                    <a:pt x="53" y="53"/>
                  </a:lnTo>
                  <a:lnTo>
                    <a:pt x="53" y="51"/>
                  </a:lnTo>
                  <a:lnTo>
                    <a:pt x="56" y="53"/>
                  </a:lnTo>
                  <a:lnTo>
                    <a:pt x="56" y="46"/>
                  </a:lnTo>
                  <a:lnTo>
                    <a:pt x="56" y="51"/>
                  </a:lnTo>
                  <a:lnTo>
                    <a:pt x="58" y="51"/>
                  </a:lnTo>
                  <a:lnTo>
                    <a:pt x="58" y="46"/>
                  </a:lnTo>
                  <a:lnTo>
                    <a:pt x="61" y="41"/>
                  </a:lnTo>
                  <a:lnTo>
                    <a:pt x="61" y="46"/>
                  </a:lnTo>
                  <a:lnTo>
                    <a:pt x="63" y="53"/>
                  </a:lnTo>
                  <a:lnTo>
                    <a:pt x="66" y="53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70" y="58"/>
                  </a:lnTo>
                  <a:lnTo>
                    <a:pt x="73" y="58"/>
                  </a:lnTo>
                  <a:lnTo>
                    <a:pt x="73" y="53"/>
                  </a:lnTo>
                  <a:lnTo>
                    <a:pt x="75" y="51"/>
                  </a:lnTo>
                  <a:lnTo>
                    <a:pt x="78" y="51"/>
                  </a:lnTo>
                  <a:lnTo>
                    <a:pt x="80" y="53"/>
                  </a:lnTo>
                  <a:lnTo>
                    <a:pt x="80" y="58"/>
                  </a:lnTo>
                  <a:lnTo>
                    <a:pt x="82" y="58"/>
                  </a:lnTo>
                  <a:lnTo>
                    <a:pt x="82" y="63"/>
                  </a:lnTo>
                  <a:lnTo>
                    <a:pt x="85" y="65"/>
                  </a:lnTo>
                  <a:lnTo>
                    <a:pt x="87" y="63"/>
                  </a:lnTo>
                  <a:lnTo>
                    <a:pt x="90" y="63"/>
                  </a:lnTo>
                  <a:lnTo>
                    <a:pt x="92" y="63"/>
                  </a:lnTo>
                  <a:lnTo>
                    <a:pt x="92" y="58"/>
                  </a:lnTo>
                  <a:lnTo>
                    <a:pt x="95" y="65"/>
                  </a:lnTo>
                  <a:lnTo>
                    <a:pt x="95" y="63"/>
                  </a:lnTo>
                  <a:lnTo>
                    <a:pt x="95" y="65"/>
                  </a:lnTo>
                  <a:lnTo>
                    <a:pt x="97" y="65"/>
                  </a:lnTo>
                  <a:lnTo>
                    <a:pt x="97" y="70"/>
                  </a:lnTo>
                  <a:lnTo>
                    <a:pt x="99" y="70"/>
                  </a:lnTo>
                  <a:lnTo>
                    <a:pt x="99" y="75"/>
                  </a:lnTo>
                  <a:lnTo>
                    <a:pt x="102" y="70"/>
                  </a:lnTo>
                  <a:lnTo>
                    <a:pt x="102" y="75"/>
                  </a:lnTo>
                  <a:lnTo>
                    <a:pt x="104" y="70"/>
                  </a:lnTo>
                  <a:lnTo>
                    <a:pt x="104" y="75"/>
                  </a:lnTo>
                  <a:lnTo>
                    <a:pt x="107" y="75"/>
                  </a:lnTo>
                  <a:lnTo>
                    <a:pt x="107" y="70"/>
                  </a:lnTo>
                  <a:lnTo>
                    <a:pt x="109" y="70"/>
                  </a:lnTo>
                  <a:lnTo>
                    <a:pt x="109" y="65"/>
                  </a:lnTo>
                  <a:lnTo>
                    <a:pt x="111" y="70"/>
                  </a:lnTo>
                  <a:lnTo>
                    <a:pt x="114" y="70"/>
                  </a:lnTo>
                  <a:lnTo>
                    <a:pt x="114" y="75"/>
                  </a:lnTo>
                  <a:lnTo>
                    <a:pt x="116" y="75"/>
                  </a:lnTo>
                  <a:lnTo>
                    <a:pt x="119" y="75"/>
                  </a:lnTo>
                  <a:lnTo>
                    <a:pt x="119" y="70"/>
                  </a:lnTo>
                  <a:lnTo>
                    <a:pt x="121" y="75"/>
                  </a:lnTo>
                  <a:lnTo>
                    <a:pt x="121" y="70"/>
                  </a:lnTo>
                  <a:lnTo>
                    <a:pt x="124" y="75"/>
                  </a:lnTo>
                  <a:lnTo>
                    <a:pt x="126" y="75"/>
                  </a:lnTo>
                  <a:lnTo>
                    <a:pt x="128" y="75"/>
                  </a:lnTo>
                  <a:lnTo>
                    <a:pt x="131" y="75"/>
                  </a:lnTo>
                  <a:lnTo>
                    <a:pt x="133" y="70"/>
                  </a:lnTo>
                  <a:lnTo>
                    <a:pt x="133" y="75"/>
                  </a:lnTo>
                  <a:lnTo>
                    <a:pt x="133" y="70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40" y="75"/>
                  </a:lnTo>
                  <a:lnTo>
                    <a:pt x="143" y="75"/>
                  </a:lnTo>
                  <a:lnTo>
                    <a:pt x="143" y="70"/>
                  </a:lnTo>
                  <a:lnTo>
                    <a:pt x="145" y="70"/>
                  </a:lnTo>
                  <a:lnTo>
                    <a:pt x="145" y="75"/>
                  </a:lnTo>
                  <a:lnTo>
                    <a:pt x="148" y="75"/>
                  </a:lnTo>
                  <a:lnTo>
                    <a:pt x="148" y="80"/>
                  </a:lnTo>
                  <a:lnTo>
                    <a:pt x="148" y="75"/>
                  </a:lnTo>
                  <a:lnTo>
                    <a:pt x="150" y="75"/>
                  </a:lnTo>
                  <a:lnTo>
                    <a:pt x="152" y="75"/>
                  </a:lnTo>
                  <a:lnTo>
                    <a:pt x="155" y="75"/>
                  </a:lnTo>
                  <a:lnTo>
                    <a:pt x="157" y="75"/>
                  </a:lnTo>
                  <a:lnTo>
                    <a:pt x="160" y="75"/>
                  </a:lnTo>
                  <a:lnTo>
                    <a:pt x="162" y="75"/>
                  </a:lnTo>
                  <a:lnTo>
                    <a:pt x="165" y="7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1779326" y="3345369"/>
              <a:ext cx="158076" cy="291142"/>
            </a:xfrm>
            <a:custGeom>
              <a:avLst/>
              <a:gdLst/>
              <a:ahLst/>
              <a:cxnLst>
                <a:cxn ang="0">
                  <a:pos x="2" y="232"/>
                </a:cxn>
                <a:cxn ang="0">
                  <a:pos x="7" y="232"/>
                </a:cxn>
                <a:cxn ang="0">
                  <a:pos x="7" y="232"/>
                </a:cxn>
                <a:cxn ang="0">
                  <a:pos x="12" y="227"/>
                </a:cxn>
                <a:cxn ang="0">
                  <a:pos x="14" y="232"/>
                </a:cxn>
                <a:cxn ang="0">
                  <a:pos x="19" y="232"/>
                </a:cxn>
                <a:cxn ang="0">
                  <a:pos x="21" y="227"/>
                </a:cxn>
                <a:cxn ang="0">
                  <a:pos x="26" y="232"/>
                </a:cxn>
                <a:cxn ang="0">
                  <a:pos x="29" y="237"/>
                </a:cxn>
                <a:cxn ang="0">
                  <a:pos x="31" y="232"/>
                </a:cxn>
                <a:cxn ang="0">
                  <a:pos x="36" y="232"/>
                </a:cxn>
                <a:cxn ang="0">
                  <a:pos x="38" y="237"/>
                </a:cxn>
                <a:cxn ang="0">
                  <a:pos x="41" y="232"/>
                </a:cxn>
                <a:cxn ang="0">
                  <a:pos x="43" y="237"/>
                </a:cxn>
                <a:cxn ang="0">
                  <a:pos x="45" y="232"/>
                </a:cxn>
                <a:cxn ang="0">
                  <a:pos x="48" y="232"/>
                </a:cxn>
                <a:cxn ang="0">
                  <a:pos x="53" y="232"/>
                </a:cxn>
                <a:cxn ang="0">
                  <a:pos x="55" y="232"/>
                </a:cxn>
                <a:cxn ang="0">
                  <a:pos x="55" y="232"/>
                </a:cxn>
                <a:cxn ang="0">
                  <a:pos x="58" y="232"/>
                </a:cxn>
                <a:cxn ang="0">
                  <a:pos x="60" y="237"/>
                </a:cxn>
                <a:cxn ang="0">
                  <a:pos x="62" y="232"/>
                </a:cxn>
                <a:cxn ang="0">
                  <a:pos x="62" y="232"/>
                </a:cxn>
                <a:cxn ang="0">
                  <a:pos x="65" y="227"/>
                </a:cxn>
                <a:cxn ang="0">
                  <a:pos x="67" y="232"/>
                </a:cxn>
                <a:cxn ang="0">
                  <a:pos x="70" y="227"/>
                </a:cxn>
                <a:cxn ang="0">
                  <a:pos x="70" y="222"/>
                </a:cxn>
                <a:cxn ang="0">
                  <a:pos x="72" y="222"/>
                </a:cxn>
                <a:cxn ang="0">
                  <a:pos x="74" y="222"/>
                </a:cxn>
                <a:cxn ang="0">
                  <a:pos x="77" y="244"/>
                </a:cxn>
                <a:cxn ang="0">
                  <a:pos x="79" y="249"/>
                </a:cxn>
                <a:cxn ang="0">
                  <a:pos x="82" y="239"/>
                </a:cxn>
                <a:cxn ang="0">
                  <a:pos x="84" y="253"/>
                </a:cxn>
                <a:cxn ang="0">
                  <a:pos x="86" y="232"/>
                </a:cxn>
                <a:cxn ang="0">
                  <a:pos x="89" y="215"/>
                </a:cxn>
                <a:cxn ang="0">
                  <a:pos x="91" y="203"/>
                </a:cxn>
                <a:cxn ang="0">
                  <a:pos x="94" y="208"/>
                </a:cxn>
                <a:cxn ang="0">
                  <a:pos x="96" y="203"/>
                </a:cxn>
                <a:cxn ang="0">
                  <a:pos x="99" y="181"/>
                </a:cxn>
                <a:cxn ang="0">
                  <a:pos x="106" y="174"/>
                </a:cxn>
                <a:cxn ang="0">
                  <a:pos x="108" y="181"/>
                </a:cxn>
                <a:cxn ang="0">
                  <a:pos x="108" y="191"/>
                </a:cxn>
                <a:cxn ang="0">
                  <a:pos x="111" y="191"/>
                </a:cxn>
                <a:cxn ang="0">
                  <a:pos x="113" y="208"/>
                </a:cxn>
                <a:cxn ang="0">
                  <a:pos x="115" y="203"/>
                </a:cxn>
                <a:cxn ang="0">
                  <a:pos x="118" y="203"/>
                </a:cxn>
                <a:cxn ang="0">
                  <a:pos x="120" y="191"/>
                </a:cxn>
                <a:cxn ang="0">
                  <a:pos x="123" y="174"/>
                </a:cxn>
                <a:cxn ang="0">
                  <a:pos x="125" y="174"/>
                </a:cxn>
                <a:cxn ang="0">
                  <a:pos x="125" y="169"/>
                </a:cxn>
                <a:cxn ang="0">
                  <a:pos x="128" y="152"/>
                </a:cxn>
                <a:cxn ang="0">
                  <a:pos x="130" y="140"/>
                </a:cxn>
                <a:cxn ang="0">
                  <a:pos x="132" y="130"/>
                </a:cxn>
                <a:cxn ang="0">
                  <a:pos x="135" y="130"/>
                </a:cxn>
                <a:cxn ang="0">
                  <a:pos x="137" y="130"/>
                </a:cxn>
                <a:cxn ang="0">
                  <a:pos x="140" y="118"/>
                </a:cxn>
                <a:cxn ang="0">
                  <a:pos x="142" y="106"/>
                </a:cxn>
                <a:cxn ang="0">
                  <a:pos x="142" y="89"/>
                </a:cxn>
                <a:cxn ang="0">
                  <a:pos x="144" y="65"/>
                </a:cxn>
                <a:cxn ang="0">
                  <a:pos x="147" y="43"/>
                </a:cxn>
                <a:cxn ang="0">
                  <a:pos x="149" y="31"/>
                </a:cxn>
                <a:cxn ang="0">
                  <a:pos x="152" y="9"/>
                </a:cxn>
                <a:cxn ang="0">
                  <a:pos x="152" y="9"/>
                </a:cxn>
              </a:cxnLst>
              <a:rect l="0" t="0" r="r" b="b"/>
              <a:pathLst>
                <a:path w="154" h="253">
                  <a:moveTo>
                    <a:pt x="0" y="232"/>
                  </a:moveTo>
                  <a:lnTo>
                    <a:pt x="2" y="232"/>
                  </a:lnTo>
                  <a:lnTo>
                    <a:pt x="4" y="232"/>
                  </a:lnTo>
                  <a:lnTo>
                    <a:pt x="7" y="232"/>
                  </a:lnTo>
                  <a:lnTo>
                    <a:pt x="7" y="237"/>
                  </a:lnTo>
                  <a:lnTo>
                    <a:pt x="7" y="232"/>
                  </a:lnTo>
                  <a:lnTo>
                    <a:pt x="9" y="232"/>
                  </a:lnTo>
                  <a:lnTo>
                    <a:pt x="12" y="227"/>
                  </a:lnTo>
                  <a:lnTo>
                    <a:pt x="12" y="232"/>
                  </a:lnTo>
                  <a:lnTo>
                    <a:pt x="14" y="232"/>
                  </a:lnTo>
                  <a:lnTo>
                    <a:pt x="16" y="232"/>
                  </a:lnTo>
                  <a:lnTo>
                    <a:pt x="19" y="232"/>
                  </a:lnTo>
                  <a:lnTo>
                    <a:pt x="21" y="232"/>
                  </a:lnTo>
                  <a:lnTo>
                    <a:pt x="21" y="227"/>
                  </a:lnTo>
                  <a:lnTo>
                    <a:pt x="24" y="232"/>
                  </a:lnTo>
                  <a:lnTo>
                    <a:pt x="26" y="232"/>
                  </a:lnTo>
                  <a:lnTo>
                    <a:pt x="26" y="237"/>
                  </a:lnTo>
                  <a:lnTo>
                    <a:pt x="29" y="237"/>
                  </a:lnTo>
                  <a:lnTo>
                    <a:pt x="31" y="237"/>
                  </a:lnTo>
                  <a:lnTo>
                    <a:pt x="31" y="232"/>
                  </a:lnTo>
                  <a:lnTo>
                    <a:pt x="33" y="232"/>
                  </a:lnTo>
                  <a:lnTo>
                    <a:pt x="36" y="232"/>
                  </a:lnTo>
                  <a:lnTo>
                    <a:pt x="38" y="232"/>
                  </a:lnTo>
                  <a:lnTo>
                    <a:pt x="38" y="237"/>
                  </a:lnTo>
                  <a:lnTo>
                    <a:pt x="38" y="232"/>
                  </a:lnTo>
                  <a:lnTo>
                    <a:pt x="41" y="232"/>
                  </a:lnTo>
                  <a:lnTo>
                    <a:pt x="41" y="237"/>
                  </a:lnTo>
                  <a:lnTo>
                    <a:pt x="43" y="237"/>
                  </a:lnTo>
                  <a:lnTo>
                    <a:pt x="45" y="237"/>
                  </a:lnTo>
                  <a:lnTo>
                    <a:pt x="45" y="232"/>
                  </a:lnTo>
                  <a:lnTo>
                    <a:pt x="45" y="237"/>
                  </a:lnTo>
                  <a:lnTo>
                    <a:pt x="48" y="232"/>
                  </a:lnTo>
                  <a:lnTo>
                    <a:pt x="50" y="232"/>
                  </a:lnTo>
                  <a:lnTo>
                    <a:pt x="53" y="232"/>
                  </a:lnTo>
                  <a:lnTo>
                    <a:pt x="53" y="237"/>
                  </a:lnTo>
                  <a:lnTo>
                    <a:pt x="55" y="232"/>
                  </a:lnTo>
                  <a:lnTo>
                    <a:pt x="55" y="237"/>
                  </a:lnTo>
                  <a:lnTo>
                    <a:pt x="55" y="232"/>
                  </a:lnTo>
                  <a:lnTo>
                    <a:pt x="58" y="237"/>
                  </a:lnTo>
                  <a:lnTo>
                    <a:pt x="58" y="232"/>
                  </a:lnTo>
                  <a:lnTo>
                    <a:pt x="58" y="237"/>
                  </a:lnTo>
                  <a:lnTo>
                    <a:pt x="60" y="237"/>
                  </a:lnTo>
                  <a:lnTo>
                    <a:pt x="60" y="232"/>
                  </a:lnTo>
                  <a:lnTo>
                    <a:pt x="62" y="232"/>
                  </a:lnTo>
                  <a:lnTo>
                    <a:pt x="62" y="237"/>
                  </a:lnTo>
                  <a:lnTo>
                    <a:pt x="62" y="232"/>
                  </a:lnTo>
                  <a:lnTo>
                    <a:pt x="65" y="232"/>
                  </a:lnTo>
                  <a:lnTo>
                    <a:pt x="65" y="227"/>
                  </a:lnTo>
                  <a:lnTo>
                    <a:pt x="65" y="237"/>
                  </a:lnTo>
                  <a:lnTo>
                    <a:pt x="67" y="232"/>
                  </a:lnTo>
                  <a:lnTo>
                    <a:pt x="67" y="227"/>
                  </a:lnTo>
                  <a:lnTo>
                    <a:pt x="70" y="227"/>
                  </a:lnTo>
                  <a:lnTo>
                    <a:pt x="70" y="232"/>
                  </a:lnTo>
                  <a:lnTo>
                    <a:pt x="70" y="222"/>
                  </a:lnTo>
                  <a:lnTo>
                    <a:pt x="70" y="227"/>
                  </a:lnTo>
                  <a:lnTo>
                    <a:pt x="72" y="222"/>
                  </a:lnTo>
                  <a:lnTo>
                    <a:pt x="72" y="220"/>
                  </a:lnTo>
                  <a:lnTo>
                    <a:pt x="74" y="222"/>
                  </a:lnTo>
                  <a:lnTo>
                    <a:pt x="74" y="239"/>
                  </a:lnTo>
                  <a:lnTo>
                    <a:pt x="77" y="244"/>
                  </a:lnTo>
                  <a:lnTo>
                    <a:pt x="77" y="253"/>
                  </a:lnTo>
                  <a:lnTo>
                    <a:pt x="79" y="249"/>
                  </a:lnTo>
                  <a:lnTo>
                    <a:pt x="79" y="244"/>
                  </a:lnTo>
                  <a:lnTo>
                    <a:pt x="82" y="239"/>
                  </a:lnTo>
                  <a:lnTo>
                    <a:pt x="82" y="249"/>
                  </a:lnTo>
                  <a:lnTo>
                    <a:pt x="84" y="253"/>
                  </a:lnTo>
                  <a:lnTo>
                    <a:pt x="84" y="237"/>
                  </a:lnTo>
                  <a:lnTo>
                    <a:pt x="86" y="232"/>
                  </a:lnTo>
                  <a:lnTo>
                    <a:pt x="86" y="220"/>
                  </a:lnTo>
                  <a:lnTo>
                    <a:pt x="89" y="215"/>
                  </a:lnTo>
                  <a:lnTo>
                    <a:pt x="89" y="203"/>
                  </a:lnTo>
                  <a:lnTo>
                    <a:pt x="91" y="203"/>
                  </a:lnTo>
                  <a:lnTo>
                    <a:pt x="91" y="208"/>
                  </a:lnTo>
                  <a:lnTo>
                    <a:pt x="94" y="208"/>
                  </a:lnTo>
                  <a:lnTo>
                    <a:pt x="96" y="210"/>
                  </a:lnTo>
                  <a:lnTo>
                    <a:pt x="96" y="203"/>
                  </a:lnTo>
                  <a:lnTo>
                    <a:pt x="99" y="203"/>
                  </a:lnTo>
                  <a:lnTo>
                    <a:pt x="99" y="181"/>
                  </a:lnTo>
                  <a:lnTo>
                    <a:pt x="103" y="174"/>
                  </a:lnTo>
                  <a:lnTo>
                    <a:pt x="106" y="174"/>
                  </a:lnTo>
                  <a:lnTo>
                    <a:pt x="106" y="181"/>
                  </a:lnTo>
                  <a:lnTo>
                    <a:pt x="108" y="181"/>
                  </a:lnTo>
                  <a:lnTo>
                    <a:pt x="108" y="193"/>
                  </a:lnTo>
                  <a:lnTo>
                    <a:pt x="108" y="191"/>
                  </a:lnTo>
                  <a:lnTo>
                    <a:pt x="111" y="193"/>
                  </a:lnTo>
                  <a:lnTo>
                    <a:pt x="111" y="191"/>
                  </a:lnTo>
                  <a:lnTo>
                    <a:pt x="113" y="193"/>
                  </a:lnTo>
                  <a:lnTo>
                    <a:pt x="113" y="208"/>
                  </a:lnTo>
                  <a:lnTo>
                    <a:pt x="113" y="203"/>
                  </a:lnTo>
                  <a:lnTo>
                    <a:pt x="115" y="203"/>
                  </a:lnTo>
                  <a:lnTo>
                    <a:pt x="115" y="208"/>
                  </a:lnTo>
                  <a:lnTo>
                    <a:pt x="118" y="203"/>
                  </a:lnTo>
                  <a:lnTo>
                    <a:pt x="118" y="198"/>
                  </a:lnTo>
                  <a:lnTo>
                    <a:pt x="120" y="191"/>
                  </a:lnTo>
                  <a:lnTo>
                    <a:pt x="120" y="176"/>
                  </a:lnTo>
                  <a:lnTo>
                    <a:pt x="123" y="174"/>
                  </a:lnTo>
                  <a:lnTo>
                    <a:pt x="123" y="164"/>
                  </a:lnTo>
                  <a:lnTo>
                    <a:pt x="125" y="174"/>
                  </a:lnTo>
                  <a:lnTo>
                    <a:pt x="125" y="159"/>
                  </a:lnTo>
                  <a:lnTo>
                    <a:pt x="125" y="169"/>
                  </a:lnTo>
                  <a:lnTo>
                    <a:pt x="128" y="157"/>
                  </a:lnTo>
                  <a:lnTo>
                    <a:pt x="128" y="152"/>
                  </a:lnTo>
                  <a:lnTo>
                    <a:pt x="130" y="157"/>
                  </a:lnTo>
                  <a:lnTo>
                    <a:pt x="130" y="140"/>
                  </a:lnTo>
                  <a:lnTo>
                    <a:pt x="132" y="142"/>
                  </a:lnTo>
                  <a:lnTo>
                    <a:pt x="132" y="130"/>
                  </a:lnTo>
                  <a:lnTo>
                    <a:pt x="135" y="135"/>
                  </a:lnTo>
                  <a:lnTo>
                    <a:pt x="135" y="130"/>
                  </a:lnTo>
                  <a:lnTo>
                    <a:pt x="137" y="123"/>
                  </a:lnTo>
                  <a:lnTo>
                    <a:pt x="137" y="130"/>
                  </a:lnTo>
                  <a:lnTo>
                    <a:pt x="137" y="118"/>
                  </a:lnTo>
                  <a:lnTo>
                    <a:pt x="140" y="118"/>
                  </a:lnTo>
                  <a:lnTo>
                    <a:pt x="140" y="113"/>
                  </a:lnTo>
                  <a:lnTo>
                    <a:pt x="142" y="106"/>
                  </a:lnTo>
                  <a:lnTo>
                    <a:pt x="142" y="111"/>
                  </a:lnTo>
                  <a:lnTo>
                    <a:pt x="142" y="89"/>
                  </a:lnTo>
                  <a:lnTo>
                    <a:pt x="144" y="89"/>
                  </a:lnTo>
                  <a:lnTo>
                    <a:pt x="144" y="65"/>
                  </a:lnTo>
                  <a:lnTo>
                    <a:pt x="147" y="60"/>
                  </a:lnTo>
                  <a:lnTo>
                    <a:pt x="147" y="43"/>
                  </a:lnTo>
                  <a:lnTo>
                    <a:pt x="149" y="26"/>
                  </a:lnTo>
                  <a:lnTo>
                    <a:pt x="149" y="31"/>
                  </a:lnTo>
                  <a:lnTo>
                    <a:pt x="149" y="9"/>
                  </a:lnTo>
                  <a:lnTo>
                    <a:pt x="152" y="9"/>
                  </a:lnTo>
                  <a:lnTo>
                    <a:pt x="152" y="5"/>
                  </a:lnTo>
                  <a:lnTo>
                    <a:pt x="152" y="9"/>
                  </a:lnTo>
                  <a:lnTo>
                    <a:pt x="154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1937403" y="3119820"/>
              <a:ext cx="176553" cy="225549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3" y="181"/>
                </a:cxn>
                <a:cxn ang="0">
                  <a:pos x="5" y="164"/>
                </a:cxn>
                <a:cxn ang="0">
                  <a:pos x="7" y="138"/>
                </a:cxn>
                <a:cxn ang="0">
                  <a:pos x="10" y="97"/>
                </a:cxn>
                <a:cxn ang="0">
                  <a:pos x="12" y="58"/>
                </a:cxn>
                <a:cxn ang="0">
                  <a:pos x="15" y="41"/>
                </a:cxn>
                <a:cxn ang="0">
                  <a:pos x="19" y="39"/>
                </a:cxn>
                <a:cxn ang="0">
                  <a:pos x="22" y="46"/>
                </a:cxn>
                <a:cxn ang="0">
                  <a:pos x="24" y="46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31" y="29"/>
                </a:cxn>
                <a:cxn ang="0">
                  <a:pos x="34" y="24"/>
                </a:cxn>
                <a:cxn ang="0">
                  <a:pos x="36" y="22"/>
                </a:cxn>
                <a:cxn ang="0">
                  <a:pos x="41" y="24"/>
                </a:cxn>
                <a:cxn ang="0">
                  <a:pos x="44" y="41"/>
                </a:cxn>
                <a:cxn ang="0">
                  <a:pos x="44" y="41"/>
                </a:cxn>
                <a:cxn ang="0">
                  <a:pos x="48" y="34"/>
                </a:cxn>
                <a:cxn ang="0">
                  <a:pos x="51" y="12"/>
                </a:cxn>
                <a:cxn ang="0">
                  <a:pos x="53" y="29"/>
                </a:cxn>
                <a:cxn ang="0">
                  <a:pos x="53" y="24"/>
                </a:cxn>
                <a:cxn ang="0">
                  <a:pos x="56" y="29"/>
                </a:cxn>
                <a:cxn ang="0">
                  <a:pos x="58" y="41"/>
                </a:cxn>
                <a:cxn ang="0">
                  <a:pos x="60" y="34"/>
                </a:cxn>
                <a:cxn ang="0">
                  <a:pos x="60" y="22"/>
                </a:cxn>
                <a:cxn ang="0">
                  <a:pos x="63" y="34"/>
                </a:cxn>
                <a:cxn ang="0">
                  <a:pos x="65" y="22"/>
                </a:cxn>
                <a:cxn ang="0">
                  <a:pos x="73" y="24"/>
                </a:cxn>
                <a:cxn ang="0">
                  <a:pos x="75" y="39"/>
                </a:cxn>
                <a:cxn ang="0">
                  <a:pos x="80" y="41"/>
                </a:cxn>
                <a:cxn ang="0">
                  <a:pos x="82" y="41"/>
                </a:cxn>
                <a:cxn ang="0">
                  <a:pos x="85" y="34"/>
                </a:cxn>
                <a:cxn ang="0">
                  <a:pos x="87" y="22"/>
                </a:cxn>
                <a:cxn ang="0">
                  <a:pos x="89" y="17"/>
                </a:cxn>
                <a:cxn ang="0">
                  <a:pos x="92" y="24"/>
                </a:cxn>
                <a:cxn ang="0">
                  <a:pos x="97" y="22"/>
                </a:cxn>
                <a:cxn ang="0">
                  <a:pos x="99" y="12"/>
                </a:cxn>
                <a:cxn ang="0">
                  <a:pos x="102" y="7"/>
                </a:cxn>
                <a:cxn ang="0">
                  <a:pos x="104" y="7"/>
                </a:cxn>
                <a:cxn ang="0">
                  <a:pos x="106" y="7"/>
                </a:cxn>
                <a:cxn ang="0">
                  <a:pos x="109" y="12"/>
                </a:cxn>
                <a:cxn ang="0">
                  <a:pos x="114" y="12"/>
                </a:cxn>
                <a:cxn ang="0">
                  <a:pos x="118" y="5"/>
                </a:cxn>
                <a:cxn ang="0">
                  <a:pos x="121" y="5"/>
                </a:cxn>
                <a:cxn ang="0">
                  <a:pos x="123" y="0"/>
                </a:cxn>
                <a:cxn ang="0">
                  <a:pos x="126" y="0"/>
                </a:cxn>
                <a:cxn ang="0">
                  <a:pos x="128" y="5"/>
                </a:cxn>
                <a:cxn ang="0">
                  <a:pos x="130" y="12"/>
                </a:cxn>
                <a:cxn ang="0">
                  <a:pos x="133" y="12"/>
                </a:cxn>
                <a:cxn ang="0">
                  <a:pos x="135" y="17"/>
                </a:cxn>
                <a:cxn ang="0">
                  <a:pos x="140" y="17"/>
                </a:cxn>
                <a:cxn ang="0">
                  <a:pos x="140" y="17"/>
                </a:cxn>
                <a:cxn ang="0">
                  <a:pos x="143" y="12"/>
                </a:cxn>
                <a:cxn ang="0">
                  <a:pos x="145" y="17"/>
                </a:cxn>
                <a:cxn ang="0">
                  <a:pos x="147" y="22"/>
                </a:cxn>
                <a:cxn ang="0">
                  <a:pos x="152" y="22"/>
                </a:cxn>
                <a:cxn ang="0">
                  <a:pos x="155" y="29"/>
                </a:cxn>
                <a:cxn ang="0">
                  <a:pos x="157" y="39"/>
                </a:cxn>
                <a:cxn ang="0">
                  <a:pos x="162" y="41"/>
                </a:cxn>
                <a:cxn ang="0">
                  <a:pos x="164" y="51"/>
                </a:cxn>
                <a:cxn ang="0">
                  <a:pos x="167" y="46"/>
                </a:cxn>
                <a:cxn ang="0">
                  <a:pos x="169" y="51"/>
                </a:cxn>
              </a:cxnLst>
              <a:rect l="0" t="0" r="r" b="b"/>
              <a:pathLst>
                <a:path w="172" h="196">
                  <a:moveTo>
                    <a:pt x="0" y="196"/>
                  </a:moveTo>
                  <a:lnTo>
                    <a:pt x="0" y="181"/>
                  </a:lnTo>
                  <a:lnTo>
                    <a:pt x="0" y="184"/>
                  </a:lnTo>
                  <a:lnTo>
                    <a:pt x="3" y="181"/>
                  </a:lnTo>
                  <a:lnTo>
                    <a:pt x="5" y="172"/>
                  </a:lnTo>
                  <a:lnTo>
                    <a:pt x="5" y="164"/>
                  </a:lnTo>
                  <a:lnTo>
                    <a:pt x="7" y="160"/>
                  </a:lnTo>
                  <a:lnTo>
                    <a:pt x="7" y="138"/>
                  </a:lnTo>
                  <a:lnTo>
                    <a:pt x="10" y="126"/>
                  </a:lnTo>
                  <a:lnTo>
                    <a:pt x="10" y="97"/>
                  </a:lnTo>
                  <a:lnTo>
                    <a:pt x="12" y="80"/>
                  </a:lnTo>
                  <a:lnTo>
                    <a:pt x="12" y="58"/>
                  </a:lnTo>
                  <a:lnTo>
                    <a:pt x="15" y="51"/>
                  </a:lnTo>
                  <a:lnTo>
                    <a:pt x="15" y="41"/>
                  </a:lnTo>
                  <a:lnTo>
                    <a:pt x="17" y="39"/>
                  </a:lnTo>
                  <a:lnTo>
                    <a:pt x="19" y="39"/>
                  </a:lnTo>
                  <a:lnTo>
                    <a:pt x="22" y="41"/>
                  </a:lnTo>
                  <a:lnTo>
                    <a:pt x="22" y="46"/>
                  </a:lnTo>
                  <a:lnTo>
                    <a:pt x="22" y="41"/>
                  </a:lnTo>
                  <a:lnTo>
                    <a:pt x="24" y="46"/>
                  </a:lnTo>
                  <a:lnTo>
                    <a:pt x="27" y="41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31" y="39"/>
                  </a:lnTo>
                  <a:lnTo>
                    <a:pt x="31" y="29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1" y="34"/>
                  </a:lnTo>
                  <a:lnTo>
                    <a:pt x="44" y="41"/>
                  </a:lnTo>
                  <a:lnTo>
                    <a:pt x="44" y="39"/>
                  </a:lnTo>
                  <a:lnTo>
                    <a:pt x="44" y="41"/>
                  </a:lnTo>
                  <a:lnTo>
                    <a:pt x="46" y="39"/>
                  </a:lnTo>
                  <a:lnTo>
                    <a:pt x="48" y="34"/>
                  </a:lnTo>
                  <a:lnTo>
                    <a:pt x="48" y="22"/>
                  </a:lnTo>
                  <a:lnTo>
                    <a:pt x="51" y="12"/>
                  </a:lnTo>
                  <a:lnTo>
                    <a:pt x="51" y="22"/>
                  </a:lnTo>
                  <a:lnTo>
                    <a:pt x="53" y="29"/>
                  </a:lnTo>
                  <a:lnTo>
                    <a:pt x="53" y="39"/>
                  </a:lnTo>
                  <a:lnTo>
                    <a:pt x="53" y="24"/>
                  </a:lnTo>
                  <a:lnTo>
                    <a:pt x="56" y="22"/>
                  </a:lnTo>
                  <a:lnTo>
                    <a:pt x="56" y="29"/>
                  </a:lnTo>
                  <a:lnTo>
                    <a:pt x="58" y="34"/>
                  </a:lnTo>
                  <a:lnTo>
                    <a:pt x="58" y="41"/>
                  </a:lnTo>
                  <a:lnTo>
                    <a:pt x="58" y="34"/>
                  </a:lnTo>
                  <a:lnTo>
                    <a:pt x="60" y="34"/>
                  </a:lnTo>
                  <a:lnTo>
                    <a:pt x="60" y="39"/>
                  </a:lnTo>
                  <a:lnTo>
                    <a:pt x="60" y="22"/>
                  </a:lnTo>
                  <a:lnTo>
                    <a:pt x="63" y="24"/>
                  </a:lnTo>
                  <a:lnTo>
                    <a:pt x="63" y="34"/>
                  </a:lnTo>
                  <a:lnTo>
                    <a:pt x="65" y="29"/>
                  </a:lnTo>
                  <a:lnTo>
                    <a:pt x="65" y="22"/>
                  </a:lnTo>
                  <a:lnTo>
                    <a:pt x="70" y="22"/>
                  </a:lnTo>
                  <a:lnTo>
                    <a:pt x="73" y="24"/>
                  </a:lnTo>
                  <a:lnTo>
                    <a:pt x="73" y="34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80" y="41"/>
                  </a:lnTo>
                  <a:lnTo>
                    <a:pt x="80" y="46"/>
                  </a:lnTo>
                  <a:lnTo>
                    <a:pt x="82" y="41"/>
                  </a:lnTo>
                  <a:lnTo>
                    <a:pt x="82" y="39"/>
                  </a:lnTo>
                  <a:lnTo>
                    <a:pt x="85" y="34"/>
                  </a:lnTo>
                  <a:lnTo>
                    <a:pt x="85" y="22"/>
                  </a:lnTo>
                  <a:lnTo>
                    <a:pt x="87" y="22"/>
                  </a:lnTo>
                  <a:lnTo>
                    <a:pt x="87" y="17"/>
                  </a:lnTo>
                  <a:lnTo>
                    <a:pt x="89" y="17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4" y="22"/>
                  </a:lnTo>
                  <a:lnTo>
                    <a:pt x="97" y="22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102" y="7"/>
                  </a:lnTo>
                  <a:lnTo>
                    <a:pt x="104" y="5"/>
                  </a:lnTo>
                  <a:lnTo>
                    <a:pt x="104" y="7"/>
                  </a:lnTo>
                  <a:lnTo>
                    <a:pt x="104" y="5"/>
                  </a:lnTo>
                  <a:lnTo>
                    <a:pt x="106" y="7"/>
                  </a:lnTo>
                  <a:lnTo>
                    <a:pt x="109" y="7"/>
                  </a:lnTo>
                  <a:lnTo>
                    <a:pt x="109" y="12"/>
                  </a:lnTo>
                  <a:lnTo>
                    <a:pt x="111" y="12"/>
                  </a:lnTo>
                  <a:lnTo>
                    <a:pt x="114" y="12"/>
                  </a:lnTo>
                  <a:lnTo>
                    <a:pt x="116" y="7"/>
                  </a:lnTo>
                  <a:lnTo>
                    <a:pt x="118" y="5"/>
                  </a:lnTo>
                  <a:lnTo>
                    <a:pt x="118" y="7"/>
                  </a:lnTo>
                  <a:lnTo>
                    <a:pt x="121" y="5"/>
                  </a:lnTo>
                  <a:lnTo>
                    <a:pt x="123" y="5"/>
                  </a:lnTo>
                  <a:lnTo>
                    <a:pt x="123" y="0"/>
                  </a:lnTo>
                  <a:lnTo>
                    <a:pt x="126" y="5"/>
                  </a:lnTo>
                  <a:lnTo>
                    <a:pt x="126" y="0"/>
                  </a:lnTo>
                  <a:lnTo>
                    <a:pt x="126" y="5"/>
                  </a:lnTo>
                  <a:lnTo>
                    <a:pt x="128" y="5"/>
                  </a:lnTo>
                  <a:lnTo>
                    <a:pt x="130" y="7"/>
                  </a:lnTo>
                  <a:lnTo>
                    <a:pt x="130" y="12"/>
                  </a:lnTo>
                  <a:lnTo>
                    <a:pt x="133" y="5"/>
                  </a:lnTo>
                  <a:lnTo>
                    <a:pt x="133" y="12"/>
                  </a:lnTo>
                  <a:lnTo>
                    <a:pt x="135" y="12"/>
                  </a:lnTo>
                  <a:lnTo>
                    <a:pt x="135" y="17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2"/>
                  </a:lnTo>
                  <a:lnTo>
                    <a:pt x="140" y="17"/>
                  </a:lnTo>
                  <a:lnTo>
                    <a:pt x="143" y="17"/>
                  </a:lnTo>
                  <a:lnTo>
                    <a:pt x="143" y="12"/>
                  </a:lnTo>
                  <a:lnTo>
                    <a:pt x="143" y="17"/>
                  </a:lnTo>
                  <a:lnTo>
                    <a:pt x="145" y="17"/>
                  </a:lnTo>
                  <a:lnTo>
                    <a:pt x="145" y="22"/>
                  </a:lnTo>
                  <a:lnTo>
                    <a:pt x="147" y="22"/>
                  </a:lnTo>
                  <a:lnTo>
                    <a:pt x="150" y="24"/>
                  </a:lnTo>
                  <a:lnTo>
                    <a:pt x="152" y="22"/>
                  </a:lnTo>
                  <a:lnTo>
                    <a:pt x="155" y="24"/>
                  </a:lnTo>
                  <a:lnTo>
                    <a:pt x="155" y="29"/>
                  </a:lnTo>
                  <a:lnTo>
                    <a:pt x="157" y="29"/>
                  </a:lnTo>
                  <a:lnTo>
                    <a:pt x="157" y="39"/>
                  </a:lnTo>
                  <a:lnTo>
                    <a:pt x="159" y="39"/>
                  </a:lnTo>
                  <a:lnTo>
                    <a:pt x="162" y="41"/>
                  </a:lnTo>
                  <a:lnTo>
                    <a:pt x="162" y="51"/>
                  </a:lnTo>
                  <a:lnTo>
                    <a:pt x="164" y="51"/>
                  </a:lnTo>
                  <a:lnTo>
                    <a:pt x="167" y="51"/>
                  </a:lnTo>
                  <a:lnTo>
                    <a:pt x="167" y="46"/>
                  </a:lnTo>
                  <a:lnTo>
                    <a:pt x="169" y="46"/>
                  </a:lnTo>
                  <a:lnTo>
                    <a:pt x="169" y="51"/>
                  </a:lnTo>
                  <a:lnTo>
                    <a:pt x="172" y="53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2113956" y="2989783"/>
              <a:ext cx="138575" cy="302650"/>
            </a:xfrm>
            <a:custGeom>
              <a:avLst/>
              <a:gdLst/>
              <a:ahLst/>
              <a:cxnLst>
                <a:cxn ang="0">
                  <a:pos x="2" y="183"/>
                </a:cxn>
                <a:cxn ang="0">
                  <a:pos x="4" y="198"/>
                </a:cxn>
                <a:cxn ang="0">
                  <a:pos x="7" y="205"/>
                </a:cxn>
                <a:cxn ang="0">
                  <a:pos x="12" y="183"/>
                </a:cxn>
                <a:cxn ang="0">
                  <a:pos x="14" y="164"/>
                </a:cxn>
                <a:cxn ang="0">
                  <a:pos x="16" y="130"/>
                </a:cxn>
                <a:cxn ang="0">
                  <a:pos x="19" y="147"/>
                </a:cxn>
                <a:cxn ang="0">
                  <a:pos x="21" y="147"/>
                </a:cxn>
                <a:cxn ang="0">
                  <a:pos x="26" y="181"/>
                </a:cxn>
                <a:cxn ang="0">
                  <a:pos x="29" y="198"/>
                </a:cxn>
                <a:cxn ang="0">
                  <a:pos x="33" y="200"/>
                </a:cxn>
                <a:cxn ang="0">
                  <a:pos x="36" y="205"/>
                </a:cxn>
                <a:cxn ang="0">
                  <a:pos x="41" y="215"/>
                </a:cxn>
                <a:cxn ang="0">
                  <a:pos x="43" y="200"/>
                </a:cxn>
                <a:cxn ang="0">
                  <a:pos x="48" y="183"/>
                </a:cxn>
                <a:cxn ang="0">
                  <a:pos x="50" y="215"/>
                </a:cxn>
                <a:cxn ang="0">
                  <a:pos x="53" y="147"/>
                </a:cxn>
                <a:cxn ang="0">
                  <a:pos x="55" y="164"/>
                </a:cxn>
                <a:cxn ang="0">
                  <a:pos x="57" y="137"/>
                </a:cxn>
                <a:cxn ang="0">
                  <a:pos x="60" y="103"/>
                </a:cxn>
                <a:cxn ang="0">
                  <a:pos x="65" y="147"/>
                </a:cxn>
                <a:cxn ang="0">
                  <a:pos x="67" y="164"/>
                </a:cxn>
                <a:cxn ang="0">
                  <a:pos x="72" y="164"/>
                </a:cxn>
                <a:cxn ang="0">
                  <a:pos x="74" y="166"/>
                </a:cxn>
                <a:cxn ang="0">
                  <a:pos x="79" y="188"/>
                </a:cxn>
                <a:cxn ang="0">
                  <a:pos x="82" y="193"/>
                </a:cxn>
                <a:cxn ang="0">
                  <a:pos x="86" y="200"/>
                </a:cxn>
                <a:cxn ang="0">
                  <a:pos x="89" y="227"/>
                </a:cxn>
                <a:cxn ang="0">
                  <a:pos x="94" y="256"/>
                </a:cxn>
                <a:cxn ang="0">
                  <a:pos x="96" y="263"/>
                </a:cxn>
                <a:cxn ang="0">
                  <a:pos x="99" y="227"/>
                </a:cxn>
                <a:cxn ang="0">
                  <a:pos x="101" y="118"/>
                </a:cxn>
                <a:cxn ang="0">
                  <a:pos x="106" y="142"/>
                </a:cxn>
                <a:cxn ang="0">
                  <a:pos x="108" y="188"/>
                </a:cxn>
                <a:cxn ang="0">
                  <a:pos x="111" y="198"/>
                </a:cxn>
                <a:cxn ang="0">
                  <a:pos x="113" y="198"/>
                </a:cxn>
                <a:cxn ang="0">
                  <a:pos x="118" y="227"/>
                </a:cxn>
                <a:cxn ang="0">
                  <a:pos x="120" y="227"/>
                </a:cxn>
                <a:cxn ang="0">
                  <a:pos x="123" y="215"/>
                </a:cxn>
                <a:cxn ang="0">
                  <a:pos x="128" y="210"/>
                </a:cxn>
                <a:cxn ang="0">
                  <a:pos x="130" y="164"/>
                </a:cxn>
                <a:cxn ang="0">
                  <a:pos x="132" y="183"/>
                </a:cxn>
              </a:cxnLst>
              <a:rect l="0" t="0" r="r" b="b"/>
              <a:pathLst>
                <a:path w="135" h="263">
                  <a:moveTo>
                    <a:pt x="0" y="166"/>
                  </a:moveTo>
                  <a:lnTo>
                    <a:pt x="0" y="181"/>
                  </a:lnTo>
                  <a:lnTo>
                    <a:pt x="2" y="183"/>
                  </a:lnTo>
                  <a:lnTo>
                    <a:pt x="2" y="188"/>
                  </a:lnTo>
                  <a:lnTo>
                    <a:pt x="4" y="188"/>
                  </a:lnTo>
                  <a:lnTo>
                    <a:pt x="4" y="198"/>
                  </a:lnTo>
                  <a:lnTo>
                    <a:pt x="7" y="200"/>
                  </a:lnTo>
                  <a:lnTo>
                    <a:pt x="7" y="210"/>
                  </a:lnTo>
                  <a:lnTo>
                    <a:pt x="7" y="205"/>
                  </a:lnTo>
                  <a:lnTo>
                    <a:pt x="9" y="205"/>
                  </a:lnTo>
                  <a:lnTo>
                    <a:pt x="9" y="183"/>
                  </a:lnTo>
                  <a:lnTo>
                    <a:pt x="12" y="183"/>
                  </a:lnTo>
                  <a:lnTo>
                    <a:pt x="12" y="210"/>
                  </a:lnTo>
                  <a:lnTo>
                    <a:pt x="14" y="198"/>
                  </a:lnTo>
                  <a:lnTo>
                    <a:pt x="14" y="164"/>
                  </a:lnTo>
                  <a:lnTo>
                    <a:pt x="16" y="130"/>
                  </a:lnTo>
                  <a:lnTo>
                    <a:pt x="16" y="84"/>
                  </a:lnTo>
                  <a:lnTo>
                    <a:pt x="16" y="130"/>
                  </a:lnTo>
                  <a:lnTo>
                    <a:pt x="19" y="147"/>
                  </a:lnTo>
                  <a:lnTo>
                    <a:pt x="19" y="135"/>
                  </a:lnTo>
                  <a:lnTo>
                    <a:pt x="19" y="147"/>
                  </a:lnTo>
                  <a:lnTo>
                    <a:pt x="21" y="142"/>
                  </a:lnTo>
                  <a:lnTo>
                    <a:pt x="21" y="137"/>
                  </a:lnTo>
                  <a:lnTo>
                    <a:pt x="21" y="147"/>
                  </a:lnTo>
                  <a:lnTo>
                    <a:pt x="24" y="147"/>
                  </a:lnTo>
                  <a:lnTo>
                    <a:pt x="24" y="171"/>
                  </a:lnTo>
                  <a:lnTo>
                    <a:pt x="26" y="181"/>
                  </a:lnTo>
                  <a:lnTo>
                    <a:pt x="26" y="176"/>
                  </a:lnTo>
                  <a:lnTo>
                    <a:pt x="26" y="193"/>
                  </a:lnTo>
                  <a:lnTo>
                    <a:pt x="29" y="198"/>
                  </a:lnTo>
                  <a:lnTo>
                    <a:pt x="29" y="200"/>
                  </a:lnTo>
                  <a:lnTo>
                    <a:pt x="31" y="198"/>
                  </a:lnTo>
                  <a:lnTo>
                    <a:pt x="33" y="200"/>
                  </a:lnTo>
                  <a:lnTo>
                    <a:pt x="33" y="210"/>
                  </a:lnTo>
                  <a:lnTo>
                    <a:pt x="36" y="210"/>
                  </a:lnTo>
                  <a:lnTo>
                    <a:pt x="36" y="205"/>
                  </a:lnTo>
                  <a:lnTo>
                    <a:pt x="38" y="205"/>
                  </a:lnTo>
                  <a:lnTo>
                    <a:pt x="38" y="215"/>
                  </a:lnTo>
                  <a:lnTo>
                    <a:pt x="41" y="215"/>
                  </a:lnTo>
                  <a:lnTo>
                    <a:pt x="41" y="210"/>
                  </a:lnTo>
                  <a:lnTo>
                    <a:pt x="43" y="205"/>
                  </a:lnTo>
                  <a:lnTo>
                    <a:pt x="43" y="200"/>
                  </a:lnTo>
                  <a:lnTo>
                    <a:pt x="45" y="198"/>
                  </a:lnTo>
                  <a:lnTo>
                    <a:pt x="45" y="188"/>
                  </a:lnTo>
                  <a:lnTo>
                    <a:pt x="48" y="183"/>
                  </a:lnTo>
                  <a:lnTo>
                    <a:pt x="48" y="193"/>
                  </a:lnTo>
                  <a:lnTo>
                    <a:pt x="50" y="200"/>
                  </a:lnTo>
                  <a:lnTo>
                    <a:pt x="50" y="215"/>
                  </a:lnTo>
                  <a:lnTo>
                    <a:pt x="53" y="222"/>
                  </a:lnTo>
                  <a:lnTo>
                    <a:pt x="53" y="231"/>
                  </a:lnTo>
                  <a:lnTo>
                    <a:pt x="53" y="147"/>
                  </a:lnTo>
                  <a:lnTo>
                    <a:pt x="55" y="181"/>
                  </a:lnTo>
                  <a:lnTo>
                    <a:pt x="55" y="210"/>
                  </a:lnTo>
                  <a:lnTo>
                    <a:pt x="55" y="164"/>
                  </a:lnTo>
                  <a:lnTo>
                    <a:pt x="57" y="166"/>
                  </a:lnTo>
                  <a:lnTo>
                    <a:pt x="57" y="181"/>
                  </a:lnTo>
                  <a:lnTo>
                    <a:pt x="57" y="137"/>
                  </a:lnTo>
                  <a:lnTo>
                    <a:pt x="60" y="147"/>
                  </a:lnTo>
                  <a:lnTo>
                    <a:pt x="60" y="152"/>
                  </a:lnTo>
                  <a:lnTo>
                    <a:pt x="60" y="103"/>
                  </a:lnTo>
                  <a:lnTo>
                    <a:pt x="62" y="91"/>
                  </a:lnTo>
                  <a:lnTo>
                    <a:pt x="62" y="137"/>
                  </a:lnTo>
                  <a:lnTo>
                    <a:pt x="65" y="147"/>
                  </a:lnTo>
                  <a:lnTo>
                    <a:pt x="65" y="152"/>
                  </a:lnTo>
                  <a:lnTo>
                    <a:pt x="67" y="154"/>
                  </a:lnTo>
                  <a:lnTo>
                    <a:pt x="67" y="164"/>
                  </a:lnTo>
                  <a:lnTo>
                    <a:pt x="70" y="166"/>
                  </a:lnTo>
                  <a:lnTo>
                    <a:pt x="70" y="159"/>
                  </a:lnTo>
                  <a:lnTo>
                    <a:pt x="72" y="164"/>
                  </a:lnTo>
                  <a:lnTo>
                    <a:pt x="72" y="183"/>
                  </a:lnTo>
                  <a:lnTo>
                    <a:pt x="74" y="183"/>
                  </a:lnTo>
                  <a:lnTo>
                    <a:pt x="74" y="166"/>
                  </a:lnTo>
                  <a:lnTo>
                    <a:pt x="77" y="176"/>
                  </a:lnTo>
                  <a:lnTo>
                    <a:pt x="77" y="183"/>
                  </a:lnTo>
                  <a:lnTo>
                    <a:pt x="79" y="188"/>
                  </a:lnTo>
                  <a:lnTo>
                    <a:pt x="79" y="193"/>
                  </a:lnTo>
                  <a:lnTo>
                    <a:pt x="82" y="198"/>
                  </a:lnTo>
                  <a:lnTo>
                    <a:pt x="82" y="193"/>
                  </a:lnTo>
                  <a:lnTo>
                    <a:pt x="84" y="198"/>
                  </a:lnTo>
                  <a:lnTo>
                    <a:pt x="84" y="205"/>
                  </a:lnTo>
                  <a:lnTo>
                    <a:pt x="86" y="200"/>
                  </a:lnTo>
                  <a:lnTo>
                    <a:pt x="86" y="193"/>
                  </a:lnTo>
                  <a:lnTo>
                    <a:pt x="89" y="198"/>
                  </a:lnTo>
                  <a:lnTo>
                    <a:pt x="89" y="227"/>
                  </a:lnTo>
                  <a:lnTo>
                    <a:pt x="91" y="234"/>
                  </a:lnTo>
                  <a:lnTo>
                    <a:pt x="91" y="256"/>
                  </a:lnTo>
                  <a:lnTo>
                    <a:pt x="94" y="256"/>
                  </a:lnTo>
                  <a:lnTo>
                    <a:pt x="94" y="246"/>
                  </a:lnTo>
                  <a:lnTo>
                    <a:pt x="96" y="246"/>
                  </a:lnTo>
                  <a:lnTo>
                    <a:pt x="96" y="263"/>
                  </a:lnTo>
                  <a:lnTo>
                    <a:pt x="96" y="0"/>
                  </a:lnTo>
                  <a:lnTo>
                    <a:pt x="99" y="74"/>
                  </a:lnTo>
                  <a:lnTo>
                    <a:pt x="99" y="227"/>
                  </a:lnTo>
                  <a:lnTo>
                    <a:pt x="99" y="166"/>
                  </a:lnTo>
                  <a:lnTo>
                    <a:pt x="101" y="164"/>
                  </a:lnTo>
                  <a:lnTo>
                    <a:pt x="101" y="118"/>
                  </a:lnTo>
                  <a:lnTo>
                    <a:pt x="103" y="103"/>
                  </a:lnTo>
                  <a:lnTo>
                    <a:pt x="103" y="130"/>
                  </a:lnTo>
                  <a:lnTo>
                    <a:pt x="106" y="142"/>
                  </a:lnTo>
                  <a:lnTo>
                    <a:pt x="106" y="181"/>
                  </a:lnTo>
                  <a:lnTo>
                    <a:pt x="108" y="198"/>
                  </a:lnTo>
                  <a:lnTo>
                    <a:pt x="108" y="188"/>
                  </a:lnTo>
                  <a:lnTo>
                    <a:pt x="111" y="198"/>
                  </a:lnTo>
                  <a:lnTo>
                    <a:pt x="111" y="200"/>
                  </a:lnTo>
                  <a:lnTo>
                    <a:pt x="111" y="198"/>
                  </a:lnTo>
                  <a:lnTo>
                    <a:pt x="113" y="193"/>
                  </a:lnTo>
                  <a:lnTo>
                    <a:pt x="113" y="200"/>
                  </a:lnTo>
                  <a:lnTo>
                    <a:pt x="113" y="198"/>
                  </a:lnTo>
                  <a:lnTo>
                    <a:pt x="115" y="200"/>
                  </a:lnTo>
                  <a:lnTo>
                    <a:pt x="115" y="217"/>
                  </a:lnTo>
                  <a:lnTo>
                    <a:pt x="118" y="227"/>
                  </a:lnTo>
                  <a:lnTo>
                    <a:pt x="118" y="239"/>
                  </a:lnTo>
                  <a:lnTo>
                    <a:pt x="118" y="231"/>
                  </a:lnTo>
                  <a:lnTo>
                    <a:pt x="120" y="227"/>
                  </a:lnTo>
                  <a:lnTo>
                    <a:pt x="120" y="239"/>
                  </a:lnTo>
                  <a:lnTo>
                    <a:pt x="123" y="227"/>
                  </a:lnTo>
                  <a:lnTo>
                    <a:pt x="123" y="215"/>
                  </a:lnTo>
                  <a:lnTo>
                    <a:pt x="123" y="217"/>
                  </a:lnTo>
                  <a:lnTo>
                    <a:pt x="125" y="215"/>
                  </a:lnTo>
                  <a:lnTo>
                    <a:pt x="128" y="210"/>
                  </a:lnTo>
                  <a:lnTo>
                    <a:pt x="128" y="84"/>
                  </a:lnTo>
                  <a:lnTo>
                    <a:pt x="130" y="72"/>
                  </a:lnTo>
                  <a:lnTo>
                    <a:pt x="130" y="164"/>
                  </a:lnTo>
                  <a:lnTo>
                    <a:pt x="132" y="164"/>
                  </a:lnTo>
                  <a:lnTo>
                    <a:pt x="132" y="205"/>
                  </a:lnTo>
                  <a:lnTo>
                    <a:pt x="132" y="183"/>
                  </a:lnTo>
                  <a:lnTo>
                    <a:pt x="135" y="159"/>
                  </a:lnTo>
                  <a:lnTo>
                    <a:pt x="135" y="15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2252529" y="3072639"/>
              <a:ext cx="136521" cy="231303"/>
            </a:xfrm>
            <a:custGeom>
              <a:avLst/>
              <a:gdLst/>
              <a:ahLst/>
              <a:cxnLst>
                <a:cxn ang="0">
                  <a:pos x="2" y="87"/>
                </a:cxn>
                <a:cxn ang="0">
                  <a:pos x="7" y="116"/>
                </a:cxn>
                <a:cxn ang="0">
                  <a:pos x="9" y="138"/>
                </a:cxn>
                <a:cxn ang="0">
                  <a:pos x="14" y="155"/>
                </a:cxn>
                <a:cxn ang="0">
                  <a:pos x="17" y="111"/>
                </a:cxn>
                <a:cxn ang="0">
                  <a:pos x="21" y="121"/>
                </a:cxn>
                <a:cxn ang="0">
                  <a:pos x="24" y="167"/>
                </a:cxn>
                <a:cxn ang="0">
                  <a:pos x="26" y="116"/>
                </a:cxn>
                <a:cxn ang="0">
                  <a:pos x="29" y="94"/>
                </a:cxn>
                <a:cxn ang="0">
                  <a:pos x="34" y="31"/>
                </a:cxn>
                <a:cxn ang="0">
                  <a:pos x="36" y="111"/>
                </a:cxn>
                <a:cxn ang="0">
                  <a:pos x="38" y="121"/>
                </a:cxn>
                <a:cxn ang="0">
                  <a:pos x="41" y="126"/>
                </a:cxn>
                <a:cxn ang="0">
                  <a:pos x="43" y="126"/>
                </a:cxn>
                <a:cxn ang="0">
                  <a:pos x="48" y="133"/>
                </a:cxn>
                <a:cxn ang="0">
                  <a:pos x="50" y="138"/>
                </a:cxn>
                <a:cxn ang="0">
                  <a:pos x="53" y="159"/>
                </a:cxn>
                <a:cxn ang="0">
                  <a:pos x="55" y="111"/>
                </a:cxn>
                <a:cxn ang="0">
                  <a:pos x="60" y="188"/>
                </a:cxn>
                <a:cxn ang="0">
                  <a:pos x="63" y="99"/>
                </a:cxn>
                <a:cxn ang="0">
                  <a:pos x="65" y="36"/>
                </a:cxn>
                <a:cxn ang="0">
                  <a:pos x="67" y="53"/>
                </a:cxn>
                <a:cxn ang="0">
                  <a:pos x="70" y="80"/>
                </a:cxn>
                <a:cxn ang="0">
                  <a:pos x="72" y="65"/>
                </a:cxn>
                <a:cxn ang="0">
                  <a:pos x="75" y="82"/>
                </a:cxn>
                <a:cxn ang="0">
                  <a:pos x="79" y="126"/>
                </a:cxn>
                <a:cxn ang="0">
                  <a:pos x="82" y="159"/>
                </a:cxn>
                <a:cxn ang="0">
                  <a:pos x="87" y="159"/>
                </a:cxn>
                <a:cxn ang="0">
                  <a:pos x="89" y="121"/>
                </a:cxn>
                <a:cxn ang="0">
                  <a:pos x="92" y="162"/>
                </a:cxn>
                <a:cxn ang="0">
                  <a:pos x="94" y="143"/>
                </a:cxn>
                <a:cxn ang="0">
                  <a:pos x="99" y="19"/>
                </a:cxn>
                <a:cxn ang="0">
                  <a:pos x="101" y="104"/>
                </a:cxn>
                <a:cxn ang="0">
                  <a:pos x="104" y="82"/>
                </a:cxn>
                <a:cxn ang="0">
                  <a:pos x="108" y="143"/>
                </a:cxn>
                <a:cxn ang="0">
                  <a:pos x="111" y="133"/>
                </a:cxn>
                <a:cxn ang="0">
                  <a:pos x="113" y="138"/>
                </a:cxn>
                <a:cxn ang="0">
                  <a:pos x="118" y="159"/>
                </a:cxn>
                <a:cxn ang="0">
                  <a:pos x="120" y="155"/>
                </a:cxn>
                <a:cxn ang="0">
                  <a:pos x="125" y="92"/>
                </a:cxn>
                <a:cxn ang="0">
                  <a:pos x="128" y="191"/>
                </a:cxn>
                <a:cxn ang="0">
                  <a:pos x="130" y="150"/>
                </a:cxn>
              </a:cxnLst>
              <a:rect l="0" t="0" r="r" b="b"/>
              <a:pathLst>
                <a:path w="133" h="201">
                  <a:moveTo>
                    <a:pt x="0" y="82"/>
                  </a:moveTo>
                  <a:lnTo>
                    <a:pt x="0" y="87"/>
                  </a:lnTo>
                  <a:lnTo>
                    <a:pt x="2" y="87"/>
                  </a:lnTo>
                  <a:lnTo>
                    <a:pt x="2" y="116"/>
                  </a:lnTo>
                  <a:lnTo>
                    <a:pt x="5" y="111"/>
                  </a:lnTo>
                  <a:lnTo>
                    <a:pt x="7" y="116"/>
                  </a:lnTo>
                  <a:lnTo>
                    <a:pt x="7" y="133"/>
                  </a:lnTo>
                  <a:lnTo>
                    <a:pt x="9" y="133"/>
                  </a:lnTo>
                  <a:lnTo>
                    <a:pt x="9" y="138"/>
                  </a:lnTo>
                  <a:lnTo>
                    <a:pt x="12" y="138"/>
                  </a:lnTo>
                  <a:lnTo>
                    <a:pt x="14" y="143"/>
                  </a:lnTo>
                  <a:lnTo>
                    <a:pt x="14" y="155"/>
                  </a:lnTo>
                  <a:lnTo>
                    <a:pt x="14" y="145"/>
                  </a:lnTo>
                  <a:lnTo>
                    <a:pt x="17" y="133"/>
                  </a:lnTo>
                  <a:lnTo>
                    <a:pt x="17" y="111"/>
                  </a:lnTo>
                  <a:lnTo>
                    <a:pt x="19" y="109"/>
                  </a:lnTo>
                  <a:lnTo>
                    <a:pt x="19" y="116"/>
                  </a:lnTo>
                  <a:lnTo>
                    <a:pt x="21" y="121"/>
                  </a:lnTo>
                  <a:lnTo>
                    <a:pt x="21" y="150"/>
                  </a:lnTo>
                  <a:lnTo>
                    <a:pt x="24" y="155"/>
                  </a:lnTo>
                  <a:lnTo>
                    <a:pt x="24" y="167"/>
                  </a:lnTo>
                  <a:lnTo>
                    <a:pt x="24" y="111"/>
                  </a:lnTo>
                  <a:lnTo>
                    <a:pt x="26" y="87"/>
                  </a:lnTo>
                  <a:lnTo>
                    <a:pt x="26" y="116"/>
                  </a:lnTo>
                  <a:lnTo>
                    <a:pt x="26" y="36"/>
                  </a:lnTo>
                  <a:lnTo>
                    <a:pt x="29" y="0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1" y="41"/>
                  </a:lnTo>
                  <a:lnTo>
                    <a:pt x="34" y="31"/>
                  </a:lnTo>
                  <a:lnTo>
                    <a:pt x="34" y="75"/>
                  </a:lnTo>
                  <a:lnTo>
                    <a:pt x="36" y="82"/>
                  </a:lnTo>
                  <a:lnTo>
                    <a:pt x="36" y="111"/>
                  </a:lnTo>
                  <a:lnTo>
                    <a:pt x="38" y="121"/>
                  </a:lnTo>
                  <a:lnTo>
                    <a:pt x="38" y="126"/>
                  </a:lnTo>
                  <a:lnTo>
                    <a:pt x="38" y="121"/>
                  </a:lnTo>
                  <a:lnTo>
                    <a:pt x="41" y="126"/>
                  </a:lnTo>
                  <a:lnTo>
                    <a:pt x="41" y="128"/>
                  </a:lnTo>
                  <a:lnTo>
                    <a:pt x="41" y="126"/>
                  </a:lnTo>
                  <a:lnTo>
                    <a:pt x="43" y="126"/>
                  </a:lnTo>
                  <a:lnTo>
                    <a:pt x="43" y="121"/>
                  </a:lnTo>
                  <a:lnTo>
                    <a:pt x="43" y="126"/>
                  </a:lnTo>
                  <a:lnTo>
                    <a:pt x="46" y="128"/>
                  </a:lnTo>
                  <a:lnTo>
                    <a:pt x="46" y="138"/>
                  </a:lnTo>
                  <a:lnTo>
                    <a:pt x="48" y="133"/>
                  </a:lnTo>
                  <a:lnTo>
                    <a:pt x="48" y="138"/>
                  </a:lnTo>
                  <a:lnTo>
                    <a:pt x="48" y="133"/>
                  </a:lnTo>
                  <a:lnTo>
                    <a:pt x="50" y="138"/>
                  </a:lnTo>
                  <a:lnTo>
                    <a:pt x="50" y="159"/>
                  </a:lnTo>
                  <a:lnTo>
                    <a:pt x="53" y="172"/>
                  </a:lnTo>
                  <a:lnTo>
                    <a:pt x="53" y="159"/>
                  </a:lnTo>
                  <a:lnTo>
                    <a:pt x="53" y="167"/>
                  </a:lnTo>
                  <a:lnTo>
                    <a:pt x="55" y="167"/>
                  </a:lnTo>
                  <a:lnTo>
                    <a:pt x="55" y="111"/>
                  </a:lnTo>
                  <a:lnTo>
                    <a:pt x="58" y="121"/>
                  </a:lnTo>
                  <a:lnTo>
                    <a:pt x="58" y="174"/>
                  </a:lnTo>
                  <a:lnTo>
                    <a:pt x="60" y="188"/>
                  </a:lnTo>
                  <a:lnTo>
                    <a:pt x="60" y="201"/>
                  </a:lnTo>
                  <a:lnTo>
                    <a:pt x="60" y="41"/>
                  </a:lnTo>
                  <a:lnTo>
                    <a:pt x="63" y="99"/>
                  </a:lnTo>
                  <a:lnTo>
                    <a:pt x="63" y="150"/>
                  </a:lnTo>
                  <a:lnTo>
                    <a:pt x="63" y="12"/>
                  </a:lnTo>
                  <a:lnTo>
                    <a:pt x="65" y="36"/>
                  </a:lnTo>
                  <a:lnTo>
                    <a:pt x="65" y="12"/>
                  </a:lnTo>
                  <a:lnTo>
                    <a:pt x="65" y="82"/>
                  </a:lnTo>
                  <a:lnTo>
                    <a:pt x="67" y="53"/>
                  </a:lnTo>
                  <a:lnTo>
                    <a:pt x="67" y="36"/>
                  </a:lnTo>
                  <a:lnTo>
                    <a:pt x="67" y="70"/>
                  </a:lnTo>
                  <a:lnTo>
                    <a:pt x="70" y="80"/>
                  </a:lnTo>
                  <a:lnTo>
                    <a:pt x="70" y="82"/>
                  </a:lnTo>
                  <a:lnTo>
                    <a:pt x="70" y="70"/>
                  </a:lnTo>
                  <a:lnTo>
                    <a:pt x="72" y="65"/>
                  </a:lnTo>
                  <a:lnTo>
                    <a:pt x="72" y="80"/>
                  </a:lnTo>
                  <a:lnTo>
                    <a:pt x="75" y="87"/>
                  </a:lnTo>
                  <a:lnTo>
                    <a:pt x="75" y="82"/>
                  </a:lnTo>
                  <a:lnTo>
                    <a:pt x="77" y="92"/>
                  </a:lnTo>
                  <a:lnTo>
                    <a:pt x="77" y="116"/>
                  </a:lnTo>
                  <a:lnTo>
                    <a:pt x="79" y="126"/>
                  </a:lnTo>
                  <a:lnTo>
                    <a:pt x="79" y="143"/>
                  </a:lnTo>
                  <a:lnTo>
                    <a:pt x="82" y="145"/>
                  </a:lnTo>
                  <a:lnTo>
                    <a:pt x="82" y="159"/>
                  </a:lnTo>
                  <a:lnTo>
                    <a:pt x="84" y="162"/>
                  </a:lnTo>
                  <a:lnTo>
                    <a:pt x="84" y="172"/>
                  </a:lnTo>
                  <a:lnTo>
                    <a:pt x="87" y="159"/>
                  </a:lnTo>
                  <a:lnTo>
                    <a:pt x="87" y="133"/>
                  </a:lnTo>
                  <a:lnTo>
                    <a:pt x="89" y="116"/>
                  </a:lnTo>
                  <a:lnTo>
                    <a:pt x="89" y="121"/>
                  </a:lnTo>
                  <a:lnTo>
                    <a:pt x="89" y="111"/>
                  </a:lnTo>
                  <a:lnTo>
                    <a:pt x="92" y="121"/>
                  </a:lnTo>
                  <a:lnTo>
                    <a:pt x="92" y="162"/>
                  </a:lnTo>
                  <a:lnTo>
                    <a:pt x="94" y="174"/>
                  </a:lnTo>
                  <a:lnTo>
                    <a:pt x="94" y="191"/>
                  </a:lnTo>
                  <a:lnTo>
                    <a:pt x="94" y="143"/>
                  </a:lnTo>
                  <a:lnTo>
                    <a:pt x="96" y="92"/>
                  </a:lnTo>
                  <a:lnTo>
                    <a:pt x="96" y="46"/>
                  </a:lnTo>
                  <a:lnTo>
                    <a:pt x="99" y="19"/>
                  </a:lnTo>
                  <a:lnTo>
                    <a:pt x="99" y="58"/>
                  </a:lnTo>
                  <a:lnTo>
                    <a:pt x="99" y="46"/>
                  </a:lnTo>
                  <a:lnTo>
                    <a:pt x="101" y="104"/>
                  </a:lnTo>
                  <a:lnTo>
                    <a:pt x="101" y="65"/>
                  </a:lnTo>
                  <a:lnTo>
                    <a:pt x="104" y="63"/>
                  </a:lnTo>
                  <a:lnTo>
                    <a:pt x="104" y="82"/>
                  </a:lnTo>
                  <a:lnTo>
                    <a:pt x="106" y="82"/>
                  </a:lnTo>
                  <a:lnTo>
                    <a:pt x="106" y="128"/>
                  </a:lnTo>
                  <a:lnTo>
                    <a:pt x="108" y="143"/>
                  </a:lnTo>
                  <a:lnTo>
                    <a:pt x="108" y="145"/>
                  </a:lnTo>
                  <a:lnTo>
                    <a:pt x="108" y="138"/>
                  </a:lnTo>
                  <a:lnTo>
                    <a:pt x="111" y="133"/>
                  </a:lnTo>
                  <a:lnTo>
                    <a:pt x="111" y="128"/>
                  </a:lnTo>
                  <a:lnTo>
                    <a:pt x="111" y="133"/>
                  </a:lnTo>
                  <a:lnTo>
                    <a:pt x="113" y="138"/>
                  </a:lnTo>
                  <a:lnTo>
                    <a:pt x="113" y="145"/>
                  </a:lnTo>
                  <a:lnTo>
                    <a:pt x="118" y="145"/>
                  </a:lnTo>
                  <a:lnTo>
                    <a:pt x="118" y="159"/>
                  </a:lnTo>
                  <a:lnTo>
                    <a:pt x="120" y="167"/>
                  </a:lnTo>
                  <a:lnTo>
                    <a:pt x="120" y="172"/>
                  </a:lnTo>
                  <a:lnTo>
                    <a:pt x="120" y="155"/>
                  </a:lnTo>
                  <a:lnTo>
                    <a:pt x="123" y="150"/>
                  </a:lnTo>
                  <a:lnTo>
                    <a:pt x="123" y="99"/>
                  </a:lnTo>
                  <a:lnTo>
                    <a:pt x="125" y="92"/>
                  </a:lnTo>
                  <a:lnTo>
                    <a:pt x="125" y="138"/>
                  </a:lnTo>
                  <a:lnTo>
                    <a:pt x="128" y="155"/>
                  </a:lnTo>
                  <a:lnTo>
                    <a:pt x="128" y="191"/>
                  </a:lnTo>
                  <a:lnTo>
                    <a:pt x="128" y="126"/>
                  </a:lnTo>
                  <a:lnTo>
                    <a:pt x="130" y="80"/>
                  </a:lnTo>
                  <a:lnTo>
                    <a:pt x="130" y="150"/>
                  </a:lnTo>
                  <a:lnTo>
                    <a:pt x="130" y="109"/>
                  </a:lnTo>
                  <a:lnTo>
                    <a:pt x="133" y="7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2389051" y="3092201"/>
              <a:ext cx="133441" cy="200232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" y="31"/>
                </a:cxn>
                <a:cxn ang="0">
                  <a:pos x="7" y="65"/>
                </a:cxn>
                <a:cxn ang="0">
                  <a:pos x="9" y="92"/>
                </a:cxn>
                <a:cxn ang="0">
                  <a:pos x="12" y="87"/>
                </a:cxn>
                <a:cxn ang="0">
                  <a:pos x="16" y="111"/>
                </a:cxn>
                <a:cxn ang="0">
                  <a:pos x="19" y="162"/>
                </a:cxn>
                <a:cxn ang="0">
                  <a:pos x="24" y="126"/>
                </a:cxn>
                <a:cxn ang="0">
                  <a:pos x="26" y="121"/>
                </a:cxn>
                <a:cxn ang="0">
                  <a:pos x="29" y="133"/>
                </a:cxn>
                <a:cxn ang="0">
                  <a:pos x="31" y="174"/>
                </a:cxn>
                <a:cxn ang="0">
                  <a:pos x="33" y="7"/>
                </a:cxn>
                <a:cxn ang="0">
                  <a:pos x="36" y="53"/>
                </a:cxn>
                <a:cxn ang="0">
                  <a:pos x="38" y="31"/>
                </a:cxn>
                <a:cxn ang="0">
                  <a:pos x="43" y="92"/>
                </a:cxn>
                <a:cxn ang="0">
                  <a:pos x="45" y="104"/>
                </a:cxn>
                <a:cxn ang="0">
                  <a:pos x="48" y="116"/>
                </a:cxn>
                <a:cxn ang="0">
                  <a:pos x="53" y="128"/>
                </a:cxn>
                <a:cxn ang="0">
                  <a:pos x="55" y="128"/>
                </a:cxn>
                <a:cxn ang="0">
                  <a:pos x="58" y="128"/>
                </a:cxn>
                <a:cxn ang="0">
                  <a:pos x="62" y="94"/>
                </a:cxn>
                <a:cxn ang="0">
                  <a:pos x="65" y="171"/>
                </a:cxn>
                <a:cxn ang="0">
                  <a:pos x="67" y="14"/>
                </a:cxn>
                <a:cxn ang="0">
                  <a:pos x="70" y="58"/>
                </a:cxn>
                <a:cxn ang="0">
                  <a:pos x="72" y="65"/>
                </a:cxn>
                <a:cxn ang="0">
                  <a:pos x="77" y="53"/>
                </a:cxn>
                <a:cxn ang="0">
                  <a:pos x="79" y="63"/>
                </a:cxn>
                <a:cxn ang="0">
                  <a:pos x="84" y="82"/>
                </a:cxn>
                <a:cxn ang="0">
                  <a:pos x="86" y="128"/>
                </a:cxn>
                <a:cxn ang="0">
                  <a:pos x="91" y="150"/>
                </a:cxn>
                <a:cxn ang="0">
                  <a:pos x="94" y="128"/>
                </a:cxn>
                <a:cxn ang="0">
                  <a:pos x="96" y="128"/>
                </a:cxn>
                <a:cxn ang="0">
                  <a:pos x="101" y="157"/>
                </a:cxn>
                <a:cxn ang="0">
                  <a:pos x="103" y="99"/>
                </a:cxn>
                <a:cxn ang="0">
                  <a:pos x="106" y="104"/>
                </a:cxn>
                <a:cxn ang="0">
                  <a:pos x="108" y="65"/>
                </a:cxn>
                <a:cxn ang="0">
                  <a:pos x="111" y="65"/>
                </a:cxn>
                <a:cxn ang="0">
                  <a:pos x="115" y="104"/>
                </a:cxn>
                <a:cxn ang="0">
                  <a:pos x="118" y="99"/>
                </a:cxn>
                <a:cxn ang="0">
                  <a:pos x="120" y="111"/>
                </a:cxn>
                <a:cxn ang="0">
                  <a:pos x="123" y="116"/>
                </a:cxn>
                <a:cxn ang="0">
                  <a:pos x="128" y="142"/>
                </a:cxn>
              </a:cxnLst>
              <a:rect l="0" t="0" r="r" b="b"/>
              <a:pathLst>
                <a:path w="130" h="174">
                  <a:moveTo>
                    <a:pt x="0" y="53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2" y="63"/>
                  </a:lnTo>
                  <a:lnTo>
                    <a:pt x="2" y="12"/>
                  </a:lnTo>
                  <a:lnTo>
                    <a:pt x="2" y="31"/>
                  </a:lnTo>
                  <a:lnTo>
                    <a:pt x="4" y="58"/>
                  </a:lnTo>
                  <a:lnTo>
                    <a:pt x="4" y="75"/>
                  </a:lnTo>
                  <a:lnTo>
                    <a:pt x="7" y="65"/>
                  </a:lnTo>
                  <a:lnTo>
                    <a:pt x="7" y="77"/>
                  </a:lnTo>
                  <a:lnTo>
                    <a:pt x="9" y="82"/>
                  </a:lnTo>
                  <a:lnTo>
                    <a:pt x="9" y="92"/>
                  </a:lnTo>
                  <a:lnTo>
                    <a:pt x="12" y="87"/>
                  </a:lnTo>
                  <a:lnTo>
                    <a:pt x="12" y="82"/>
                  </a:lnTo>
                  <a:lnTo>
                    <a:pt x="12" y="87"/>
                  </a:lnTo>
                  <a:lnTo>
                    <a:pt x="14" y="92"/>
                  </a:lnTo>
                  <a:lnTo>
                    <a:pt x="14" y="109"/>
                  </a:lnTo>
                  <a:lnTo>
                    <a:pt x="16" y="111"/>
                  </a:lnTo>
                  <a:lnTo>
                    <a:pt x="16" y="133"/>
                  </a:lnTo>
                  <a:lnTo>
                    <a:pt x="19" y="142"/>
                  </a:lnTo>
                  <a:lnTo>
                    <a:pt x="19" y="162"/>
                  </a:lnTo>
                  <a:lnTo>
                    <a:pt x="21" y="167"/>
                  </a:lnTo>
                  <a:lnTo>
                    <a:pt x="21" y="128"/>
                  </a:lnTo>
                  <a:lnTo>
                    <a:pt x="24" y="126"/>
                  </a:lnTo>
                  <a:lnTo>
                    <a:pt x="24" y="111"/>
                  </a:lnTo>
                  <a:lnTo>
                    <a:pt x="24" y="116"/>
                  </a:lnTo>
                  <a:lnTo>
                    <a:pt x="26" y="121"/>
                  </a:lnTo>
                  <a:lnTo>
                    <a:pt x="26" y="116"/>
                  </a:lnTo>
                  <a:lnTo>
                    <a:pt x="26" y="126"/>
                  </a:lnTo>
                  <a:lnTo>
                    <a:pt x="29" y="133"/>
                  </a:lnTo>
                  <a:lnTo>
                    <a:pt x="29" y="157"/>
                  </a:lnTo>
                  <a:lnTo>
                    <a:pt x="31" y="167"/>
                  </a:lnTo>
                  <a:lnTo>
                    <a:pt x="31" y="174"/>
                  </a:lnTo>
                  <a:lnTo>
                    <a:pt x="31" y="77"/>
                  </a:lnTo>
                  <a:lnTo>
                    <a:pt x="33" y="63"/>
                  </a:lnTo>
                  <a:lnTo>
                    <a:pt x="33" y="7"/>
                  </a:lnTo>
                  <a:lnTo>
                    <a:pt x="36" y="46"/>
                  </a:lnTo>
                  <a:lnTo>
                    <a:pt x="36" y="116"/>
                  </a:lnTo>
                  <a:lnTo>
                    <a:pt x="36" y="53"/>
                  </a:lnTo>
                  <a:lnTo>
                    <a:pt x="38" y="4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1" y="36"/>
                  </a:lnTo>
                  <a:lnTo>
                    <a:pt x="41" y="75"/>
                  </a:lnTo>
                  <a:lnTo>
                    <a:pt x="43" y="92"/>
                  </a:lnTo>
                  <a:lnTo>
                    <a:pt x="43" y="116"/>
                  </a:lnTo>
                  <a:lnTo>
                    <a:pt x="43" y="109"/>
                  </a:lnTo>
                  <a:lnTo>
                    <a:pt x="45" y="104"/>
                  </a:lnTo>
                  <a:lnTo>
                    <a:pt x="48" y="99"/>
                  </a:lnTo>
                  <a:lnTo>
                    <a:pt x="48" y="94"/>
                  </a:lnTo>
                  <a:lnTo>
                    <a:pt x="48" y="116"/>
                  </a:lnTo>
                  <a:lnTo>
                    <a:pt x="50" y="111"/>
                  </a:lnTo>
                  <a:lnTo>
                    <a:pt x="50" y="121"/>
                  </a:lnTo>
                  <a:lnTo>
                    <a:pt x="53" y="128"/>
                  </a:lnTo>
                  <a:lnTo>
                    <a:pt x="53" y="126"/>
                  </a:lnTo>
                  <a:lnTo>
                    <a:pt x="53" y="128"/>
                  </a:lnTo>
                  <a:lnTo>
                    <a:pt x="55" y="128"/>
                  </a:lnTo>
                  <a:lnTo>
                    <a:pt x="55" y="133"/>
                  </a:lnTo>
                  <a:lnTo>
                    <a:pt x="58" y="142"/>
                  </a:lnTo>
                  <a:lnTo>
                    <a:pt x="58" y="128"/>
                  </a:lnTo>
                  <a:lnTo>
                    <a:pt x="60" y="121"/>
                  </a:lnTo>
                  <a:lnTo>
                    <a:pt x="60" y="94"/>
                  </a:lnTo>
                  <a:lnTo>
                    <a:pt x="62" y="94"/>
                  </a:lnTo>
                  <a:lnTo>
                    <a:pt x="62" y="133"/>
                  </a:lnTo>
                  <a:lnTo>
                    <a:pt x="65" y="157"/>
                  </a:lnTo>
                  <a:lnTo>
                    <a:pt x="65" y="171"/>
                  </a:lnTo>
                  <a:lnTo>
                    <a:pt x="65" y="75"/>
                  </a:lnTo>
                  <a:lnTo>
                    <a:pt x="67" y="87"/>
                  </a:lnTo>
                  <a:lnTo>
                    <a:pt x="67" y="14"/>
                  </a:lnTo>
                  <a:lnTo>
                    <a:pt x="70" y="48"/>
                  </a:lnTo>
                  <a:lnTo>
                    <a:pt x="70" y="111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72" y="46"/>
                  </a:lnTo>
                  <a:lnTo>
                    <a:pt x="72" y="65"/>
                  </a:lnTo>
                  <a:lnTo>
                    <a:pt x="74" y="63"/>
                  </a:lnTo>
                  <a:lnTo>
                    <a:pt x="74" y="48"/>
                  </a:lnTo>
                  <a:lnTo>
                    <a:pt x="77" y="53"/>
                  </a:lnTo>
                  <a:lnTo>
                    <a:pt x="77" y="70"/>
                  </a:lnTo>
                  <a:lnTo>
                    <a:pt x="79" y="65"/>
                  </a:lnTo>
                  <a:lnTo>
                    <a:pt x="79" y="63"/>
                  </a:lnTo>
                  <a:lnTo>
                    <a:pt x="82" y="65"/>
                  </a:lnTo>
                  <a:lnTo>
                    <a:pt x="82" y="87"/>
                  </a:lnTo>
                  <a:lnTo>
                    <a:pt x="84" y="82"/>
                  </a:lnTo>
                  <a:lnTo>
                    <a:pt x="84" y="104"/>
                  </a:lnTo>
                  <a:lnTo>
                    <a:pt x="86" y="111"/>
                  </a:lnTo>
                  <a:lnTo>
                    <a:pt x="86" y="128"/>
                  </a:lnTo>
                  <a:lnTo>
                    <a:pt x="89" y="128"/>
                  </a:lnTo>
                  <a:lnTo>
                    <a:pt x="89" y="145"/>
                  </a:lnTo>
                  <a:lnTo>
                    <a:pt x="91" y="150"/>
                  </a:lnTo>
                  <a:lnTo>
                    <a:pt x="91" y="155"/>
                  </a:lnTo>
                  <a:lnTo>
                    <a:pt x="91" y="133"/>
                  </a:lnTo>
                  <a:lnTo>
                    <a:pt x="94" y="128"/>
                  </a:lnTo>
                  <a:lnTo>
                    <a:pt x="94" y="121"/>
                  </a:lnTo>
                  <a:lnTo>
                    <a:pt x="96" y="116"/>
                  </a:lnTo>
                  <a:lnTo>
                    <a:pt x="96" y="128"/>
                  </a:lnTo>
                  <a:lnTo>
                    <a:pt x="99" y="128"/>
                  </a:lnTo>
                  <a:lnTo>
                    <a:pt x="99" y="157"/>
                  </a:lnTo>
                  <a:lnTo>
                    <a:pt x="101" y="157"/>
                  </a:lnTo>
                  <a:lnTo>
                    <a:pt x="101" y="171"/>
                  </a:lnTo>
                  <a:lnTo>
                    <a:pt x="101" y="121"/>
                  </a:lnTo>
                  <a:lnTo>
                    <a:pt x="103" y="99"/>
                  </a:lnTo>
                  <a:lnTo>
                    <a:pt x="103" y="24"/>
                  </a:lnTo>
                  <a:lnTo>
                    <a:pt x="106" y="7"/>
                  </a:lnTo>
                  <a:lnTo>
                    <a:pt x="106" y="104"/>
                  </a:lnTo>
                  <a:lnTo>
                    <a:pt x="108" y="70"/>
                  </a:lnTo>
                  <a:lnTo>
                    <a:pt x="108" y="48"/>
                  </a:lnTo>
                  <a:lnTo>
                    <a:pt x="108" y="65"/>
                  </a:lnTo>
                  <a:lnTo>
                    <a:pt x="111" y="53"/>
                  </a:lnTo>
                  <a:lnTo>
                    <a:pt x="111" y="41"/>
                  </a:lnTo>
                  <a:lnTo>
                    <a:pt x="111" y="65"/>
                  </a:lnTo>
                  <a:lnTo>
                    <a:pt x="113" y="63"/>
                  </a:lnTo>
                  <a:lnTo>
                    <a:pt x="113" y="94"/>
                  </a:lnTo>
                  <a:lnTo>
                    <a:pt x="115" y="104"/>
                  </a:lnTo>
                  <a:lnTo>
                    <a:pt x="115" y="109"/>
                  </a:lnTo>
                  <a:lnTo>
                    <a:pt x="118" y="109"/>
                  </a:lnTo>
                  <a:lnTo>
                    <a:pt x="118" y="99"/>
                  </a:lnTo>
                  <a:lnTo>
                    <a:pt x="118" y="104"/>
                  </a:lnTo>
                  <a:lnTo>
                    <a:pt x="120" y="109"/>
                  </a:lnTo>
                  <a:lnTo>
                    <a:pt x="120" y="111"/>
                  </a:lnTo>
                  <a:lnTo>
                    <a:pt x="123" y="116"/>
                  </a:lnTo>
                  <a:lnTo>
                    <a:pt x="123" y="121"/>
                  </a:lnTo>
                  <a:lnTo>
                    <a:pt x="123" y="116"/>
                  </a:lnTo>
                  <a:lnTo>
                    <a:pt x="125" y="128"/>
                  </a:lnTo>
                  <a:lnTo>
                    <a:pt x="125" y="138"/>
                  </a:lnTo>
                  <a:lnTo>
                    <a:pt x="128" y="142"/>
                  </a:lnTo>
                  <a:lnTo>
                    <a:pt x="128" y="128"/>
                  </a:lnTo>
                  <a:lnTo>
                    <a:pt x="130" y="12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2522492" y="3047322"/>
              <a:ext cx="126256" cy="241659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2" y="167"/>
                </a:cxn>
                <a:cxn ang="0">
                  <a:pos x="7" y="70"/>
                </a:cxn>
                <a:cxn ang="0">
                  <a:pos x="10" y="143"/>
                </a:cxn>
                <a:cxn ang="0">
                  <a:pos x="12" y="109"/>
                </a:cxn>
                <a:cxn ang="0">
                  <a:pos x="14" y="131"/>
                </a:cxn>
                <a:cxn ang="0">
                  <a:pos x="17" y="131"/>
                </a:cxn>
                <a:cxn ang="0">
                  <a:pos x="22" y="138"/>
                </a:cxn>
                <a:cxn ang="0">
                  <a:pos x="24" y="155"/>
                </a:cxn>
                <a:cxn ang="0">
                  <a:pos x="26" y="167"/>
                </a:cxn>
                <a:cxn ang="0">
                  <a:pos x="31" y="177"/>
                </a:cxn>
                <a:cxn ang="0">
                  <a:pos x="34" y="51"/>
                </a:cxn>
                <a:cxn ang="0">
                  <a:pos x="36" y="121"/>
                </a:cxn>
                <a:cxn ang="0">
                  <a:pos x="39" y="68"/>
                </a:cxn>
                <a:cxn ang="0">
                  <a:pos x="43" y="131"/>
                </a:cxn>
                <a:cxn ang="0">
                  <a:pos x="46" y="165"/>
                </a:cxn>
                <a:cxn ang="0">
                  <a:pos x="51" y="160"/>
                </a:cxn>
                <a:cxn ang="0">
                  <a:pos x="53" y="189"/>
                </a:cxn>
                <a:cxn ang="0">
                  <a:pos x="55" y="201"/>
                </a:cxn>
                <a:cxn ang="0">
                  <a:pos x="60" y="133"/>
                </a:cxn>
                <a:cxn ang="0">
                  <a:pos x="63" y="165"/>
                </a:cxn>
                <a:cxn ang="0">
                  <a:pos x="65" y="143"/>
                </a:cxn>
                <a:cxn ang="0">
                  <a:pos x="68" y="63"/>
                </a:cxn>
                <a:cxn ang="0">
                  <a:pos x="70" y="68"/>
                </a:cxn>
                <a:cxn ang="0">
                  <a:pos x="72" y="138"/>
                </a:cxn>
                <a:cxn ang="0">
                  <a:pos x="75" y="126"/>
                </a:cxn>
                <a:cxn ang="0">
                  <a:pos x="77" y="165"/>
                </a:cxn>
                <a:cxn ang="0">
                  <a:pos x="82" y="160"/>
                </a:cxn>
                <a:cxn ang="0">
                  <a:pos x="84" y="160"/>
                </a:cxn>
                <a:cxn ang="0">
                  <a:pos x="87" y="165"/>
                </a:cxn>
                <a:cxn ang="0">
                  <a:pos x="92" y="131"/>
                </a:cxn>
                <a:cxn ang="0">
                  <a:pos x="94" y="138"/>
                </a:cxn>
                <a:cxn ang="0">
                  <a:pos x="97" y="206"/>
                </a:cxn>
                <a:cxn ang="0">
                  <a:pos x="99" y="104"/>
                </a:cxn>
                <a:cxn ang="0">
                  <a:pos x="101" y="121"/>
                </a:cxn>
                <a:cxn ang="0">
                  <a:pos x="104" y="87"/>
                </a:cxn>
                <a:cxn ang="0">
                  <a:pos x="106" y="58"/>
                </a:cxn>
                <a:cxn ang="0">
                  <a:pos x="109" y="138"/>
                </a:cxn>
                <a:cxn ang="0">
                  <a:pos x="111" y="155"/>
                </a:cxn>
                <a:cxn ang="0">
                  <a:pos x="116" y="143"/>
                </a:cxn>
                <a:cxn ang="0">
                  <a:pos x="118" y="148"/>
                </a:cxn>
                <a:cxn ang="0">
                  <a:pos x="121" y="184"/>
                </a:cxn>
              </a:cxnLst>
              <a:rect l="0" t="0" r="r" b="b"/>
              <a:pathLst>
                <a:path w="123" h="210">
                  <a:moveTo>
                    <a:pt x="0" y="165"/>
                  </a:moveTo>
                  <a:lnTo>
                    <a:pt x="0" y="160"/>
                  </a:lnTo>
                  <a:lnTo>
                    <a:pt x="0" y="165"/>
                  </a:lnTo>
                  <a:lnTo>
                    <a:pt x="2" y="167"/>
                  </a:lnTo>
                  <a:lnTo>
                    <a:pt x="2" y="165"/>
                  </a:lnTo>
                  <a:lnTo>
                    <a:pt x="2" y="167"/>
                  </a:lnTo>
                  <a:lnTo>
                    <a:pt x="5" y="165"/>
                  </a:lnTo>
                  <a:lnTo>
                    <a:pt x="5" y="51"/>
                  </a:lnTo>
                  <a:lnTo>
                    <a:pt x="7" y="70"/>
                  </a:lnTo>
                  <a:lnTo>
                    <a:pt x="7" y="116"/>
                  </a:lnTo>
                  <a:lnTo>
                    <a:pt x="7" y="109"/>
                  </a:lnTo>
                  <a:lnTo>
                    <a:pt x="10" y="143"/>
                  </a:lnTo>
                  <a:lnTo>
                    <a:pt x="10" y="148"/>
                  </a:lnTo>
                  <a:lnTo>
                    <a:pt x="10" y="116"/>
                  </a:lnTo>
                  <a:lnTo>
                    <a:pt x="12" y="109"/>
                  </a:lnTo>
                  <a:lnTo>
                    <a:pt x="12" y="102"/>
                  </a:lnTo>
                  <a:lnTo>
                    <a:pt x="14" y="114"/>
                  </a:lnTo>
                  <a:lnTo>
                    <a:pt x="14" y="131"/>
                  </a:lnTo>
                  <a:lnTo>
                    <a:pt x="14" y="126"/>
                  </a:lnTo>
                  <a:lnTo>
                    <a:pt x="17" y="121"/>
                  </a:lnTo>
                  <a:lnTo>
                    <a:pt x="17" y="131"/>
                  </a:lnTo>
                  <a:lnTo>
                    <a:pt x="19" y="133"/>
                  </a:lnTo>
                  <a:lnTo>
                    <a:pt x="19" y="143"/>
                  </a:lnTo>
                  <a:lnTo>
                    <a:pt x="22" y="138"/>
                  </a:lnTo>
                  <a:lnTo>
                    <a:pt x="22" y="133"/>
                  </a:lnTo>
                  <a:lnTo>
                    <a:pt x="22" y="148"/>
                  </a:lnTo>
                  <a:lnTo>
                    <a:pt x="24" y="155"/>
                  </a:lnTo>
                  <a:lnTo>
                    <a:pt x="24" y="172"/>
                  </a:lnTo>
                  <a:lnTo>
                    <a:pt x="26" y="172"/>
                  </a:lnTo>
                  <a:lnTo>
                    <a:pt x="26" y="167"/>
                  </a:lnTo>
                  <a:lnTo>
                    <a:pt x="29" y="165"/>
                  </a:lnTo>
                  <a:lnTo>
                    <a:pt x="29" y="172"/>
                  </a:lnTo>
                  <a:lnTo>
                    <a:pt x="31" y="177"/>
                  </a:lnTo>
                  <a:lnTo>
                    <a:pt x="31" y="184"/>
                  </a:lnTo>
                  <a:lnTo>
                    <a:pt x="34" y="181"/>
                  </a:lnTo>
                  <a:lnTo>
                    <a:pt x="34" y="51"/>
                  </a:lnTo>
                  <a:lnTo>
                    <a:pt x="34" y="126"/>
                  </a:lnTo>
                  <a:lnTo>
                    <a:pt x="36" y="194"/>
                  </a:lnTo>
                  <a:lnTo>
                    <a:pt x="36" y="121"/>
                  </a:lnTo>
                  <a:lnTo>
                    <a:pt x="36" y="133"/>
                  </a:lnTo>
                  <a:lnTo>
                    <a:pt x="39" y="133"/>
                  </a:lnTo>
                  <a:lnTo>
                    <a:pt x="39" y="68"/>
                  </a:lnTo>
                  <a:lnTo>
                    <a:pt x="41" y="75"/>
                  </a:lnTo>
                  <a:lnTo>
                    <a:pt x="41" y="126"/>
                  </a:lnTo>
                  <a:lnTo>
                    <a:pt x="43" y="131"/>
                  </a:lnTo>
                  <a:lnTo>
                    <a:pt x="43" y="148"/>
                  </a:lnTo>
                  <a:lnTo>
                    <a:pt x="46" y="150"/>
                  </a:lnTo>
                  <a:lnTo>
                    <a:pt x="46" y="165"/>
                  </a:lnTo>
                  <a:lnTo>
                    <a:pt x="48" y="165"/>
                  </a:lnTo>
                  <a:lnTo>
                    <a:pt x="48" y="160"/>
                  </a:lnTo>
                  <a:lnTo>
                    <a:pt x="51" y="160"/>
                  </a:lnTo>
                  <a:lnTo>
                    <a:pt x="51" y="177"/>
                  </a:lnTo>
                  <a:lnTo>
                    <a:pt x="53" y="184"/>
                  </a:lnTo>
                  <a:lnTo>
                    <a:pt x="53" y="189"/>
                  </a:lnTo>
                  <a:lnTo>
                    <a:pt x="55" y="194"/>
                  </a:lnTo>
                  <a:lnTo>
                    <a:pt x="55" y="210"/>
                  </a:lnTo>
                  <a:lnTo>
                    <a:pt x="55" y="201"/>
                  </a:lnTo>
                  <a:lnTo>
                    <a:pt x="58" y="194"/>
                  </a:lnTo>
                  <a:lnTo>
                    <a:pt x="58" y="160"/>
                  </a:lnTo>
                  <a:lnTo>
                    <a:pt x="60" y="133"/>
                  </a:lnTo>
                  <a:lnTo>
                    <a:pt x="60" y="121"/>
                  </a:lnTo>
                  <a:lnTo>
                    <a:pt x="60" y="155"/>
                  </a:lnTo>
                  <a:lnTo>
                    <a:pt x="63" y="165"/>
                  </a:lnTo>
                  <a:lnTo>
                    <a:pt x="63" y="172"/>
                  </a:lnTo>
                  <a:lnTo>
                    <a:pt x="63" y="148"/>
                  </a:lnTo>
                  <a:lnTo>
                    <a:pt x="65" y="143"/>
                  </a:lnTo>
                  <a:lnTo>
                    <a:pt x="65" y="148"/>
                  </a:lnTo>
                  <a:lnTo>
                    <a:pt x="65" y="121"/>
                  </a:lnTo>
                  <a:lnTo>
                    <a:pt x="68" y="63"/>
                  </a:lnTo>
                  <a:lnTo>
                    <a:pt x="68" y="0"/>
                  </a:lnTo>
                  <a:lnTo>
                    <a:pt x="68" y="133"/>
                  </a:lnTo>
                  <a:lnTo>
                    <a:pt x="70" y="68"/>
                  </a:lnTo>
                  <a:lnTo>
                    <a:pt x="70" y="143"/>
                  </a:lnTo>
                  <a:lnTo>
                    <a:pt x="72" y="148"/>
                  </a:lnTo>
                  <a:lnTo>
                    <a:pt x="72" y="138"/>
                  </a:lnTo>
                  <a:lnTo>
                    <a:pt x="72" y="143"/>
                  </a:lnTo>
                  <a:lnTo>
                    <a:pt x="75" y="131"/>
                  </a:lnTo>
                  <a:lnTo>
                    <a:pt x="75" y="126"/>
                  </a:lnTo>
                  <a:lnTo>
                    <a:pt x="75" y="148"/>
                  </a:lnTo>
                  <a:lnTo>
                    <a:pt x="77" y="155"/>
                  </a:lnTo>
                  <a:lnTo>
                    <a:pt x="77" y="165"/>
                  </a:lnTo>
                  <a:lnTo>
                    <a:pt x="77" y="160"/>
                  </a:lnTo>
                  <a:lnTo>
                    <a:pt x="80" y="155"/>
                  </a:lnTo>
                  <a:lnTo>
                    <a:pt x="82" y="160"/>
                  </a:lnTo>
                  <a:lnTo>
                    <a:pt x="82" y="165"/>
                  </a:lnTo>
                  <a:lnTo>
                    <a:pt x="82" y="160"/>
                  </a:lnTo>
                  <a:lnTo>
                    <a:pt x="84" y="160"/>
                  </a:lnTo>
                  <a:lnTo>
                    <a:pt x="84" y="150"/>
                  </a:lnTo>
                  <a:lnTo>
                    <a:pt x="87" y="155"/>
                  </a:lnTo>
                  <a:lnTo>
                    <a:pt x="87" y="165"/>
                  </a:lnTo>
                  <a:lnTo>
                    <a:pt x="89" y="160"/>
                  </a:lnTo>
                  <a:lnTo>
                    <a:pt x="89" y="133"/>
                  </a:lnTo>
                  <a:lnTo>
                    <a:pt x="92" y="131"/>
                  </a:lnTo>
                  <a:lnTo>
                    <a:pt x="92" y="126"/>
                  </a:lnTo>
                  <a:lnTo>
                    <a:pt x="92" y="131"/>
                  </a:lnTo>
                  <a:lnTo>
                    <a:pt x="94" y="138"/>
                  </a:lnTo>
                  <a:lnTo>
                    <a:pt x="94" y="177"/>
                  </a:lnTo>
                  <a:lnTo>
                    <a:pt x="97" y="184"/>
                  </a:lnTo>
                  <a:lnTo>
                    <a:pt x="97" y="206"/>
                  </a:lnTo>
                  <a:lnTo>
                    <a:pt x="97" y="184"/>
                  </a:lnTo>
                  <a:lnTo>
                    <a:pt x="99" y="121"/>
                  </a:lnTo>
                  <a:lnTo>
                    <a:pt x="99" y="104"/>
                  </a:lnTo>
                  <a:lnTo>
                    <a:pt x="99" y="160"/>
                  </a:lnTo>
                  <a:lnTo>
                    <a:pt x="101" y="102"/>
                  </a:lnTo>
                  <a:lnTo>
                    <a:pt x="101" y="121"/>
                  </a:lnTo>
                  <a:lnTo>
                    <a:pt x="101" y="75"/>
                  </a:lnTo>
                  <a:lnTo>
                    <a:pt x="101" y="92"/>
                  </a:lnTo>
                  <a:lnTo>
                    <a:pt x="104" y="87"/>
                  </a:lnTo>
                  <a:lnTo>
                    <a:pt x="104" y="97"/>
                  </a:lnTo>
                  <a:lnTo>
                    <a:pt x="104" y="53"/>
                  </a:lnTo>
                  <a:lnTo>
                    <a:pt x="106" y="58"/>
                  </a:lnTo>
                  <a:lnTo>
                    <a:pt x="106" y="109"/>
                  </a:lnTo>
                  <a:lnTo>
                    <a:pt x="109" y="114"/>
                  </a:lnTo>
                  <a:lnTo>
                    <a:pt x="109" y="138"/>
                  </a:lnTo>
                  <a:lnTo>
                    <a:pt x="111" y="150"/>
                  </a:lnTo>
                  <a:lnTo>
                    <a:pt x="111" y="160"/>
                  </a:lnTo>
                  <a:lnTo>
                    <a:pt x="111" y="155"/>
                  </a:lnTo>
                  <a:lnTo>
                    <a:pt x="113" y="150"/>
                  </a:lnTo>
                  <a:lnTo>
                    <a:pt x="113" y="148"/>
                  </a:lnTo>
                  <a:lnTo>
                    <a:pt x="116" y="143"/>
                  </a:lnTo>
                  <a:lnTo>
                    <a:pt x="116" y="133"/>
                  </a:lnTo>
                  <a:lnTo>
                    <a:pt x="116" y="143"/>
                  </a:lnTo>
                  <a:lnTo>
                    <a:pt x="118" y="148"/>
                  </a:lnTo>
                  <a:lnTo>
                    <a:pt x="118" y="165"/>
                  </a:lnTo>
                  <a:lnTo>
                    <a:pt x="121" y="167"/>
                  </a:lnTo>
                  <a:lnTo>
                    <a:pt x="121" y="184"/>
                  </a:lnTo>
                  <a:lnTo>
                    <a:pt x="123" y="194"/>
                  </a:lnTo>
                  <a:lnTo>
                    <a:pt x="123" y="20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2648748" y="3047322"/>
              <a:ext cx="129336" cy="270430"/>
            </a:xfrm>
            <a:custGeom>
              <a:avLst/>
              <a:gdLst/>
              <a:ahLst/>
              <a:cxnLst>
                <a:cxn ang="0">
                  <a:pos x="2" y="177"/>
                </a:cxn>
                <a:cxn ang="0">
                  <a:pos x="5" y="172"/>
                </a:cxn>
                <a:cxn ang="0">
                  <a:pos x="10" y="131"/>
                </a:cxn>
                <a:cxn ang="0">
                  <a:pos x="12" y="92"/>
                </a:cxn>
                <a:cxn ang="0">
                  <a:pos x="15" y="97"/>
                </a:cxn>
                <a:cxn ang="0">
                  <a:pos x="17" y="51"/>
                </a:cxn>
                <a:cxn ang="0">
                  <a:pos x="19" y="75"/>
                </a:cxn>
                <a:cxn ang="0">
                  <a:pos x="24" y="109"/>
                </a:cxn>
                <a:cxn ang="0">
                  <a:pos x="27" y="133"/>
                </a:cxn>
                <a:cxn ang="0">
                  <a:pos x="29" y="206"/>
                </a:cxn>
                <a:cxn ang="0">
                  <a:pos x="34" y="194"/>
                </a:cxn>
                <a:cxn ang="0">
                  <a:pos x="36" y="143"/>
                </a:cxn>
                <a:cxn ang="0">
                  <a:pos x="39" y="184"/>
                </a:cxn>
                <a:cxn ang="0">
                  <a:pos x="41" y="148"/>
                </a:cxn>
                <a:cxn ang="0">
                  <a:pos x="44" y="167"/>
                </a:cxn>
                <a:cxn ang="0">
                  <a:pos x="48" y="184"/>
                </a:cxn>
                <a:cxn ang="0">
                  <a:pos x="51" y="194"/>
                </a:cxn>
                <a:cxn ang="0">
                  <a:pos x="53" y="210"/>
                </a:cxn>
                <a:cxn ang="0">
                  <a:pos x="58" y="41"/>
                </a:cxn>
                <a:cxn ang="0">
                  <a:pos x="60" y="172"/>
                </a:cxn>
                <a:cxn ang="0">
                  <a:pos x="63" y="34"/>
                </a:cxn>
                <a:cxn ang="0">
                  <a:pos x="65" y="46"/>
                </a:cxn>
                <a:cxn ang="0">
                  <a:pos x="68" y="121"/>
                </a:cxn>
                <a:cxn ang="0">
                  <a:pos x="70" y="148"/>
                </a:cxn>
                <a:cxn ang="0">
                  <a:pos x="73" y="150"/>
                </a:cxn>
                <a:cxn ang="0">
                  <a:pos x="77" y="167"/>
                </a:cxn>
                <a:cxn ang="0">
                  <a:pos x="80" y="172"/>
                </a:cxn>
                <a:cxn ang="0">
                  <a:pos x="82" y="172"/>
                </a:cxn>
                <a:cxn ang="0">
                  <a:pos x="85" y="177"/>
                </a:cxn>
                <a:cxn ang="0">
                  <a:pos x="87" y="160"/>
                </a:cxn>
                <a:cxn ang="0">
                  <a:pos x="89" y="155"/>
                </a:cxn>
                <a:cxn ang="0">
                  <a:pos x="94" y="218"/>
                </a:cxn>
                <a:cxn ang="0">
                  <a:pos x="97" y="189"/>
                </a:cxn>
                <a:cxn ang="0">
                  <a:pos x="99" y="114"/>
                </a:cxn>
                <a:cxn ang="0">
                  <a:pos x="101" y="121"/>
                </a:cxn>
                <a:cxn ang="0">
                  <a:pos x="104" y="46"/>
                </a:cxn>
                <a:cxn ang="0">
                  <a:pos x="106" y="114"/>
                </a:cxn>
                <a:cxn ang="0">
                  <a:pos x="111" y="160"/>
                </a:cxn>
                <a:cxn ang="0">
                  <a:pos x="114" y="160"/>
                </a:cxn>
                <a:cxn ang="0">
                  <a:pos x="116" y="172"/>
                </a:cxn>
                <a:cxn ang="0">
                  <a:pos x="121" y="184"/>
                </a:cxn>
                <a:cxn ang="0">
                  <a:pos x="123" y="201"/>
                </a:cxn>
              </a:cxnLst>
              <a:rect l="0" t="0" r="r" b="b"/>
              <a:pathLst>
                <a:path w="126" h="235">
                  <a:moveTo>
                    <a:pt x="0" y="201"/>
                  </a:moveTo>
                  <a:lnTo>
                    <a:pt x="2" y="194"/>
                  </a:lnTo>
                  <a:lnTo>
                    <a:pt x="2" y="177"/>
                  </a:lnTo>
                  <a:lnTo>
                    <a:pt x="5" y="172"/>
                  </a:lnTo>
                  <a:lnTo>
                    <a:pt x="5" y="155"/>
                  </a:lnTo>
                  <a:lnTo>
                    <a:pt x="5" y="172"/>
                  </a:lnTo>
                  <a:lnTo>
                    <a:pt x="7" y="177"/>
                  </a:lnTo>
                  <a:lnTo>
                    <a:pt x="7" y="126"/>
                  </a:lnTo>
                  <a:lnTo>
                    <a:pt x="10" y="131"/>
                  </a:lnTo>
                  <a:lnTo>
                    <a:pt x="10" y="75"/>
                  </a:lnTo>
                  <a:lnTo>
                    <a:pt x="12" y="70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5" y="87"/>
                  </a:lnTo>
                  <a:lnTo>
                    <a:pt x="15" y="97"/>
                  </a:lnTo>
                  <a:lnTo>
                    <a:pt x="15" y="58"/>
                  </a:lnTo>
                  <a:lnTo>
                    <a:pt x="17" y="68"/>
                  </a:lnTo>
                  <a:lnTo>
                    <a:pt x="17" y="51"/>
                  </a:lnTo>
                  <a:lnTo>
                    <a:pt x="17" y="58"/>
                  </a:lnTo>
                  <a:lnTo>
                    <a:pt x="19" y="68"/>
                  </a:lnTo>
                  <a:lnTo>
                    <a:pt x="19" y="75"/>
                  </a:lnTo>
                  <a:lnTo>
                    <a:pt x="22" y="87"/>
                  </a:lnTo>
                  <a:lnTo>
                    <a:pt x="22" y="104"/>
                  </a:lnTo>
                  <a:lnTo>
                    <a:pt x="24" y="109"/>
                  </a:lnTo>
                  <a:lnTo>
                    <a:pt x="24" y="104"/>
                  </a:lnTo>
                  <a:lnTo>
                    <a:pt x="24" y="131"/>
                  </a:lnTo>
                  <a:lnTo>
                    <a:pt x="27" y="133"/>
                  </a:lnTo>
                  <a:lnTo>
                    <a:pt x="27" y="172"/>
                  </a:lnTo>
                  <a:lnTo>
                    <a:pt x="29" y="189"/>
                  </a:lnTo>
                  <a:lnTo>
                    <a:pt x="29" y="206"/>
                  </a:lnTo>
                  <a:lnTo>
                    <a:pt x="31" y="210"/>
                  </a:lnTo>
                  <a:lnTo>
                    <a:pt x="31" y="196"/>
                  </a:lnTo>
                  <a:lnTo>
                    <a:pt x="34" y="194"/>
                  </a:lnTo>
                  <a:lnTo>
                    <a:pt x="34" y="70"/>
                  </a:lnTo>
                  <a:lnTo>
                    <a:pt x="36" y="116"/>
                  </a:lnTo>
                  <a:lnTo>
                    <a:pt x="36" y="143"/>
                  </a:lnTo>
                  <a:lnTo>
                    <a:pt x="39" y="184"/>
                  </a:lnTo>
                  <a:lnTo>
                    <a:pt x="39" y="167"/>
                  </a:lnTo>
                  <a:lnTo>
                    <a:pt x="39" y="184"/>
                  </a:lnTo>
                  <a:lnTo>
                    <a:pt x="41" y="160"/>
                  </a:lnTo>
                  <a:lnTo>
                    <a:pt x="41" y="116"/>
                  </a:lnTo>
                  <a:lnTo>
                    <a:pt x="41" y="148"/>
                  </a:lnTo>
                  <a:lnTo>
                    <a:pt x="44" y="160"/>
                  </a:lnTo>
                  <a:lnTo>
                    <a:pt x="44" y="172"/>
                  </a:lnTo>
                  <a:lnTo>
                    <a:pt x="44" y="167"/>
                  </a:lnTo>
                  <a:lnTo>
                    <a:pt x="46" y="167"/>
                  </a:lnTo>
                  <a:lnTo>
                    <a:pt x="46" y="177"/>
                  </a:lnTo>
                  <a:lnTo>
                    <a:pt x="48" y="184"/>
                  </a:lnTo>
                  <a:lnTo>
                    <a:pt x="48" y="181"/>
                  </a:lnTo>
                  <a:lnTo>
                    <a:pt x="48" y="184"/>
                  </a:lnTo>
                  <a:lnTo>
                    <a:pt x="51" y="194"/>
                  </a:lnTo>
                  <a:lnTo>
                    <a:pt x="51" y="201"/>
                  </a:lnTo>
                  <a:lnTo>
                    <a:pt x="53" y="201"/>
                  </a:lnTo>
                  <a:lnTo>
                    <a:pt x="53" y="210"/>
                  </a:lnTo>
                  <a:lnTo>
                    <a:pt x="56" y="206"/>
                  </a:lnTo>
                  <a:lnTo>
                    <a:pt x="56" y="131"/>
                  </a:lnTo>
                  <a:lnTo>
                    <a:pt x="58" y="41"/>
                  </a:lnTo>
                  <a:lnTo>
                    <a:pt x="58" y="0"/>
                  </a:lnTo>
                  <a:lnTo>
                    <a:pt x="58" y="133"/>
                  </a:lnTo>
                  <a:lnTo>
                    <a:pt x="60" y="172"/>
                  </a:lnTo>
                  <a:lnTo>
                    <a:pt x="60" y="189"/>
                  </a:lnTo>
                  <a:lnTo>
                    <a:pt x="60" y="58"/>
                  </a:lnTo>
                  <a:lnTo>
                    <a:pt x="63" y="34"/>
                  </a:lnTo>
                  <a:lnTo>
                    <a:pt x="63" y="46"/>
                  </a:lnTo>
                  <a:lnTo>
                    <a:pt x="63" y="34"/>
                  </a:lnTo>
                  <a:lnTo>
                    <a:pt x="65" y="46"/>
                  </a:lnTo>
                  <a:lnTo>
                    <a:pt x="65" y="92"/>
                  </a:lnTo>
                  <a:lnTo>
                    <a:pt x="68" y="109"/>
                  </a:lnTo>
                  <a:lnTo>
                    <a:pt x="68" y="121"/>
                  </a:lnTo>
                  <a:lnTo>
                    <a:pt x="68" y="116"/>
                  </a:lnTo>
                  <a:lnTo>
                    <a:pt x="70" y="121"/>
                  </a:lnTo>
                  <a:lnTo>
                    <a:pt x="70" y="148"/>
                  </a:lnTo>
                  <a:lnTo>
                    <a:pt x="70" y="143"/>
                  </a:lnTo>
                  <a:lnTo>
                    <a:pt x="73" y="138"/>
                  </a:lnTo>
                  <a:lnTo>
                    <a:pt x="73" y="150"/>
                  </a:lnTo>
                  <a:lnTo>
                    <a:pt x="75" y="155"/>
                  </a:lnTo>
                  <a:lnTo>
                    <a:pt x="75" y="165"/>
                  </a:lnTo>
                  <a:lnTo>
                    <a:pt x="77" y="167"/>
                  </a:lnTo>
                  <a:lnTo>
                    <a:pt x="77" y="177"/>
                  </a:lnTo>
                  <a:lnTo>
                    <a:pt x="77" y="172"/>
                  </a:lnTo>
                  <a:lnTo>
                    <a:pt x="80" y="172"/>
                  </a:lnTo>
                  <a:lnTo>
                    <a:pt x="80" y="177"/>
                  </a:lnTo>
                  <a:lnTo>
                    <a:pt x="80" y="172"/>
                  </a:lnTo>
                  <a:lnTo>
                    <a:pt x="82" y="172"/>
                  </a:lnTo>
                  <a:lnTo>
                    <a:pt x="82" y="184"/>
                  </a:lnTo>
                  <a:lnTo>
                    <a:pt x="85" y="189"/>
                  </a:lnTo>
                  <a:lnTo>
                    <a:pt x="85" y="177"/>
                  </a:lnTo>
                  <a:lnTo>
                    <a:pt x="85" y="181"/>
                  </a:lnTo>
                  <a:lnTo>
                    <a:pt x="87" y="184"/>
                  </a:lnTo>
                  <a:lnTo>
                    <a:pt x="87" y="160"/>
                  </a:lnTo>
                  <a:lnTo>
                    <a:pt x="89" y="155"/>
                  </a:lnTo>
                  <a:lnTo>
                    <a:pt x="89" y="150"/>
                  </a:lnTo>
                  <a:lnTo>
                    <a:pt x="89" y="155"/>
                  </a:lnTo>
                  <a:lnTo>
                    <a:pt x="92" y="167"/>
                  </a:lnTo>
                  <a:lnTo>
                    <a:pt x="92" y="206"/>
                  </a:lnTo>
                  <a:lnTo>
                    <a:pt x="94" y="218"/>
                  </a:lnTo>
                  <a:lnTo>
                    <a:pt x="94" y="235"/>
                  </a:lnTo>
                  <a:lnTo>
                    <a:pt x="94" y="230"/>
                  </a:lnTo>
                  <a:lnTo>
                    <a:pt x="97" y="189"/>
                  </a:lnTo>
                  <a:lnTo>
                    <a:pt x="97" y="116"/>
                  </a:lnTo>
                  <a:lnTo>
                    <a:pt x="97" y="138"/>
                  </a:lnTo>
                  <a:lnTo>
                    <a:pt x="99" y="114"/>
                  </a:lnTo>
                  <a:lnTo>
                    <a:pt x="99" y="39"/>
                  </a:lnTo>
                  <a:lnTo>
                    <a:pt x="101" y="70"/>
                  </a:lnTo>
                  <a:lnTo>
                    <a:pt x="101" y="121"/>
                  </a:lnTo>
                  <a:lnTo>
                    <a:pt x="101" y="68"/>
                  </a:lnTo>
                  <a:lnTo>
                    <a:pt x="104" y="51"/>
                  </a:lnTo>
                  <a:lnTo>
                    <a:pt x="104" y="46"/>
                  </a:lnTo>
                  <a:lnTo>
                    <a:pt x="104" y="75"/>
                  </a:lnTo>
                  <a:lnTo>
                    <a:pt x="106" y="92"/>
                  </a:lnTo>
                  <a:lnTo>
                    <a:pt x="106" y="114"/>
                  </a:lnTo>
                  <a:lnTo>
                    <a:pt x="109" y="131"/>
                  </a:lnTo>
                  <a:lnTo>
                    <a:pt x="109" y="160"/>
                  </a:lnTo>
                  <a:lnTo>
                    <a:pt x="111" y="160"/>
                  </a:lnTo>
                  <a:lnTo>
                    <a:pt x="111" y="155"/>
                  </a:lnTo>
                  <a:lnTo>
                    <a:pt x="111" y="160"/>
                  </a:lnTo>
                  <a:lnTo>
                    <a:pt x="114" y="160"/>
                  </a:lnTo>
                  <a:lnTo>
                    <a:pt x="114" y="155"/>
                  </a:lnTo>
                  <a:lnTo>
                    <a:pt x="114" y="167"/>
                  </a:lnTo>
                  <a:lnTo>
                    <a:pt x="116" y="172"/>
                  </a:lnTo>
                  <a:lnTo>
                    <a:pt x="116" y="177"/>
                  </a:lnTo>
                  <a:lnTo>
                    <a:pt x="118" y="177"/>
                  </a:lnTo>
                  <a:lnTo>
                    <a:pt x="121" y="184"/>
                  </a:lnTo>
                  <a:lnTo>
                    <a:pt x="121" y="189"/>
                  </a:lnTo>
                  <a:lnTo>
                    <a:pt x="123" y="196"/>
                  </a:lnTo>
                  <a:lnTo>
                    <a:pt x="123" y="201"/>
                  </a:lnTo>
                  <a:lnTo>
                    <a:pt x="123" y="181"/>
                  </a:lnTo>
                  <a:lnTo>
                    <a:pt x="126" y="17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2778083" y="3066885"/>
              <a:ext cx="128310" cy="241659"/>
            </a:xfrm>
            <a:custGeom>
              <a:avLst/>
              <a:gdLst/>
              <a:ahLst/>
              <a:cxnLst>
                <a:cxn ang="0">
                  <a:pos x="2" y="121"/>
                </a:cxn>
                <a:cxn ang="0">
                  <a:pos x="4" y="184"/>
                </a:cxn>
                <a:cxn ang="0">
                  <a:pos x="7" y="80"/>
                </a:cxn>
                <a:cxn ang="0">
                  <a:pos x="9" y="46"/>
                </a:cxn>
                <a:cxn ang="0">
                  <a:pos x="12" y="0"/>
                </a:cxn>
                <a:cxn ang="0">
                  <a:pos x="14" y="87"/>
                </a:cxn>
                <a:cxn ang="0">
                  <a:pos x="17" y="92"/>
                </a:cxn>
                <a:cxn ang="0">
                  <a:pos x="21" y="131"/>
                </a:cxn>
                <a:cxn ang="0">
                  <a:pos x="24" y="138"/>
                </a:cxn>
                <a:cxn ang="0">
                  <a:pos x="26" y="164"/>
                </a:cxn>
                <a:cxn ang="0">
                  <a:pos x="31" y="177"/>
                </a:cxn>
                <a:cxn ang="0">
                  <a:pos x="33" y="148"/>
                </a:cxn>
                <a:cxn ang="0">
                  <a:pos x="36" y="126"/>
                </a:cxn>
                <a:cxn ang="0">
                  <a:pos x="41" y="201"/>
                </a:cxn>
                <a:cxn ang="0">
                  <a:pos x="43" y="92"/>
                </a:cxn>
                <a:cxn ang="0">
                  <a:pos x="46" y="92"/>
                </a:cxn>
                <a:cxn ang="0">
                  <a:pos x="50" y="75"/>
                </a:cxn>
                <a:cxn ang="0">
                  <a:pos x="53" y="87"/>
                </a:cxn>
                <a:cxn ang="0">
                  <a:pos x="55" y="143"/>
                </a:cxn>
                <a:cxn ang="0">
                  <a:pos x="60" y="133"/>
                </a:cxn>
                <a:cxn ang="0">
                  <a:pos x="62" y="155"/>
                </a:cxn>
                <a:cxn ang="0">
                  <a:pos x="67" y="167"/>
                </a:cxn>
                <a:cxn ang="0">
                  <a:pos x="70" y="167"/>
                </a:cxn>
                <a:cxn ang="0">
                  <a:pos x="74" y="114"/>
                </a:cxn>
                <a:cxn ang="0">
                  <a:pos x="77" y="196"/>
                </a:cxn>
                <a:cxn ang="0">
                  <a:pos x="79" y="143"/>
                </a:cxn>
                <a:cxn ang="0">
                  <a:pos x="82" y="126"/>
                </a:cxn>
                <a:cxn ang="0">
                  <a:pos x="84" y="53"/>
                </a:cxn>
                <a:cxn ang="0">
                  <a:pos x="87" y="63"/>
                </a:cxn>
                <a:cxn ang="0">
                  <a:pos x="89" y="99"/>
                </a:cxn>
                <a:cxn ang="0">
                  <a:pos x="91" y="104"/>
                </a:cxn>
                <a:cxn ang="0">
                  <a:pos x="96" y="126"/>
                </a:cxn>
                <a:cxn ang="0">
                  <a:pos x="99" y="155"/>
                </a:cxn>
                <a:cxn ang="0">
                  <a:pos x="103" y="167"/>
                </a:cxn>
                <a:cxn ang="0">
                  <a:pos x="106" y="167"/>
                </a:cxn>
                <a:cxn ang="0">
                  <a:pos x="108" y="138"/>
                </a:cxn>
                <a:cxn ang="0">
                  <a:pos x="111" y="167"/>
                </a:cxn>
                <a:cxn ang="0">
                  <a:pos x="116" y="167"/>
                </a:cxn>
                <a:cxn ang="0">
                  <a:pos x="118" y="109"/>
                </a:cxn>
                <a:cxn ang="0">
                  <a:pos x="120" y="114"/>
                </a:cxn>
                <a:cxn ang="0">
                  <a:pos x="123" y="80"/>
                </a:cxn>
                <a:cxn ang="0">
                  <a:pos x="125" y="109"/>
                </a:cxn>
              </a:cxnLst>
              <a:rect l="0" t="0" r="r" b="b"/>
              <a:pathLst>
                <a:path w="125" h="210">
                  <a:moveTo>
                    <a:pt x="0" y="155"/>
                  </a:moveTo>
                  <a:lnTo>
                    <a:pt x="0" y="133"/>
                  </a:lnTo>
                  <a:lnTo>
                    <a:pt x="2" y="121"/>
                  </a:lnTo>
                  <a:lnTo>
                    <a:pt x="2" y="114"/>
                  </a:lnTo>
                  <a:lnTo>
                    <a:pt x="2" y="164"/>
                  </a:lnTo>
                  <a:lnTo>
                    <a:pt x="4" y="184"/>
                  </a:lnTo>
                  <a:lnTo>
                    <a:pt x="4" y="210"/>
                  </a:lnTo>
                  <a:lnTo>
                    <a:pt x="4" y="184"/>
                  </a:lnTo>
                  <a:lnTo>
                    <a:pt x="7" y="80"/>
                  </a:lnTo>
                  <a:lnTo>
                    <a:pt x="7" y="177"/>
                  </a:lnTo>
                  <a:lnTo>
                    <a:pt x="9" y="116"/>
                  </a:lnTo>
                  <a:lnTo>
                    <a:pt x="9" y="46"/>
                  </a:lnTo>
                  <a:lnTo>
                    <a:pt x="12" y="34"/>
                  </a:lnTo>
                  <a:lnTo>
                    <a:pt x="12" y="68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4" y="87"/>
                  </a:lnTo>
                  <a:lnTo>
                    <a:pt x="17" y="99"/>
                  </a:lnTo>
                  <a:lnTo>
                    <a:pt x="17" y="104"/>
                  </a:lnTo>
                  <a:lnTo>
                    <a:pt x="17" y="92"/>
                  </a:lnTo>
                  <a:lnTo>
                    <a:pt x="19" y="97"/>
                  </a:lnTo>
                  <a:lnTo>
                    <a:pt x="19" y="126"/>
                  </a:lnTo>
                  <a:lnTo>
                    <a:pt x="21" y="131"/>
                  </a:lnTo>
                  <a:lnTo>
                    <a:pt x="21" y="121"/>
                  </a:lnTo>
                  <a:lnTo>
                    <a:pt x="21" y="131"/>
                  </a:lnTo>
                  <a:lnTo>
                    <a:pt x="24" y="138"/>
                  </a:lnTo>
                  <a:lnTo>
                    <a:pt x="24" y="150"/>
                  </a:lnTo>
                  <a:lnTo>
                    <a:pt x="26" y="150"/>
                  </a:lnTo>
                  <a:lnTo>
                    <a:pt x="26" y="164"/>
                  </a:lnTo>
                  <a:lnTo>
                    <a:pt x="29" y="167"/>
                  </a:lnTo>
                  <a:lnTo>
                    <a:pt x="29" y="177"/>
                  </a:lnTo>
                  <a:lnTo>
                    <a:pt x="31" y="177"/>
                  </a:lnTo>
                  <a:lnTo>
                    <a:pt x="31" y="189"/>
                  </a:lnTo>
                  <a:lnTo>
                    <a:pt x="33" y="179"/>
                  </a:lnTo>
                  <a:lnTo>
                    <a:pt x="33" y="148"/>
                  </a:lnTo>
                  <a:lnTo>
                    <a:pt x="36" y="143"/>
                  </a:lnTo>
                  <a:lnTo>
                    <a:pt x="36" y="116"/>
                  </a:lnTo>
                  <a:lnTo>
                    <a:pt x="36" y="126"/>
                  </a:lnTo>
                  <a:lnTo>
                    <a:pt x="38" y="126"/>
                  </a:lnTo>
                  <a:lnTo>
                    <a:pt x="38" y="189"/>
                  </a:lnTo>
                  <a:lnTo>
                    <a:pt x="41" y="201"/>
                  </a:lnTo>
                  <a:lnTo>
                    <a:pt x="41" y="189"/>
                  </a:lnTo>
                  <a:lnTo>
                    <a:pt x="43" y="148"/>
                  </a:lnTo>
                  <a:lnTo>
                    <a:pt x="43" y="92"/>
                  </a:lnTo>
                  <a:lnTo>
                    <a:pt x="46" y="51"/>
                  </a:lnTo>
                  <a:lnTo>
                    <a:pt x="46" y="7"/>
                  </a:lnTo>
                  <a:lnTo>
                    <a:pt x="46" y="92"/>
                  </a:lnTo>
                  <a:lnTo>
                    <a:pt x="48" y="116"/>
                  </a:lnTo>
                  <a:lnTo>
                    <a:pt x="48" y="70"/>
                  </a:lnTo>
                  <a:lnTo>
                    <a:pt x="50" y="75"/>
                  </a:lnTo>
                  <a:lnTo>
                    <a:pt x="50" y="63"/>
                  </a:lnTo>
                  <a:lnTo>
                    <a:pt x="50" y="80"/>
                  </a:lnTo>
                  <a:lnTo>
                    <a:pt x="53" y="87"/>
                  </a:lnTo>
                  <a:lnTo>
                    <a:pt x="53" y="109"/>
                  </a:lnTo>
                  <a:lnTo>
                    <a:pt x="55" y="126"/>
                  </a:lnTo>
                  <a:lnTo>
                    <a:pt x="55" y="143"/>
                  </a:lnTo>
                  <a:lnTo>
                    <a:pt x="58" y="143"/>
                  </a:lnTo>
                  <a:lnTo>
                    <a:pt x="58" y="133"/>
                  </a:lnTo>
                  <a:lnTo>
                    <a:pt x="60" y="133"/>
                  </a:lnTo>
                  <a:lnTo>
                    <a:pt x="60" y="148"/>
                  </a:lnTo>
                  <a:lnTo>
                    <a:pt x="62" y="150"/>
                  </a:lnTo>
                  <a:lnTo>
                    <a:pt x="62" y="155"/>
                  </a:lnTo>
                  <a:lnTo>
                    <a:pt x="65" y="155"/>
                  </a:lnTo>
                  <a:lnTo>
                    <a:pt x="65" y="164"/>
                  </a:lnTo>
                  <a:lnTo>
                    <a:pt x="67" y="167"/>
                  </a:lnTo>
                  <a:lnTo>
                    <a:pt x="67" y="177"/>
                  </a:lnTo>
                  <a:lnTo>
                    <a:pt x="70" y="177"/>
                  </a:lnTo>
                  <a:lnTo>
                    <a:pt x="70" y="167"/>
                  </a:lnTo>
                  <a:lnTo>
                    <a:pt x="72" y="172"/>
                  </a:lnTo>
                  <a:lnTo>
                    <a:pt x="72" y="114"/>
                  </a:lnTo>
                  <a:lnTo>
                    <a:pt x="74" y="114"/>
                  </a:lnTo>
                  <a:lnTo>
                    <a:pt x="74" y="177"/>
                  </a:lnTo>
                  <a:lnTo>
                    <a:pt x="77" y="189"/>
                  </a:lnTo>
                  <a:lnTo>
                    <a:pt x="77" y="196"/>
                  </a:lnTo>
                  <a:lnTo>
                    <a:pt x="77" y="109"/>
                  </a:lnTo>
                  <a:lnTo>
                    <a:pt x="79" y="80"/>
                  </a:lnTo>
                  <a:lnTo>
                    <a:pt x="79" y="143"/>
                  </a:lnTo>
                  <a:lnTo>
                    <a:pt x="79" y="85"/>
                  </a:lnTo>
                  <a:lnTo>
                    <a:pt x="82" y="41"/>
                  </a:lnTo>
                  <a:lnTo>
                    <a:pt x="82" y="126"/>
                  </a:lnTo>
                  <a:lnTo>
                    <a:pt x="82" y="12"/>
                  </a:lnTo>
                  <a:lnTo>
                    <a:pt x="82" y="121"/>
                  </a:lnTo>
                  <a:lnTo>
                    <a:pt x="84" y="53"/>
                  </a:lnTo>
                  <a:lnTo>
                    <a:pt x="84" y="34"/>
                  </a:lnTo>
                  <a:lnTo>
                    <a:pt x="84" y="92"/>
                  </a:lnTo>
                  <a:lnTo>
                    <a:pt x="87" y="63"/>
                  </a:lnTo>
                  <a:lnTo>
                    <a:pt x="87" y="114"/>
                  </a:lnTo>
                  <a:lnTo>
                    <a:pt x="89" y="97"/>
                  </a:lnTo>
                  <a:lnTo>
                    <a:pt x="89" y="99"/>
                  </a:lnTo>
                  <a:lnTo>
                    <a:pt x="89" y="97"/>
                  </a:lnTo>
                  <a:lnTo>
                    <a:pt x="91" y="99"/>
                  </a:lnTo>
                  <a:lnTo>
                    <a:pt x="91" y="104"/>
                  </a:lnTo>
                  <a:lnTo>
                    <a:pt x="94" y="99"/>
                  </a:lnTo>
                  <a:lnTo>
                    <a:pt x="94" y="116"/>
                  </a:lnTo>
                  <a:lnTo>
                    <a:pt x="96" y="126"/>
                  </a:lnTo>
                  <a:lnTo>
                    <a:pt x="96" y="138"/>
                  </a:lnTo>
                  <a:lnTo>
                    <a:pt x="99" y="148"/>
                  </a:lnTo>
                  <a:lnTo>
                    <a:pt x="99" y="155"/>
                  </a:lnTo>
                  <a:lnTo>
                    <a:pt x="101" y="155"/>
                  </a:lnTo>
                  <a:lnTo>
                    <a:pt x="101" y="160"/>
                  </a:lnTo>
                  <a:lnTo>
                    <a:pt x="103" y="167"/>
                  </a:lnTo>
                  <a:lnTo>
                    <a:pt x="103" y="179"/>
                  </a:lnTo>
                  <a:lnTo>
                    <a:pt x="103" y="172"/>
                  </a:lnTo>
                  <a:lnTo>
                    <a:pt x="106" y="167"/>
                  </a:lnTo>
                  <a:lnTo>
                    <a:pt x="106" y="133"/>
                  </a:lnTo>
                  <a:lnTo>
                    <a:pt x="106" y="138"/>
                  </a:lnTo>
                  <a:lnTo>
                    <a:pt x="108" y="138"/>
                  </a:lnTo>
                  <a:lnTo>
                    <a:pt x="108" y="116"/>
                  </a:lnTo>
                  <a:lnTo>
                    <a:pt x="111" y="126"/>
                  </a:lnTo>
                  <a:lnTo>
                    <a:pt x="111" y="167"/>
                  </a:lnTo>
                  <a:lnTo>
                    <a:pt x="113" y="179"/>
                  </a:lnTo>
                  <a:lnTo>
                    <a:pt x="113" y="189"/>
                  </a:lnTo>
                  <a:lnTo>
                    <a:pt x="116" y="167"/>
                  </a:lnTo>
                  <a:lnTo>
                    <a:pt x="116" y="121"/>
                  </a:lnTo>
                  <a:lnTo>
                    <a:pt x="116" y="133"/>
                  </a:lnTo>
                  <a:lnTo>
                    <a:pt x="118" y="109"/>
                  </a:lnTo>
                  <a:lnTo>
                    <a:pt x="118" y="7"/>
                  </a:lnTo>
                  <a:lnTo>
                    <a:pt x="118" y="99"/>
                  </a:lnTo>
                  <a:lnTo>
                    <a:pt x="120" y="114"/>
                  </a:lnTo>
                  <a:lnTo>
                    <a:pt x="120" y="85"/>
                  </a:lnTo>
                  <a:lnTo>
                    <a:pt x="120" y="92"/>
                  </a:lnTo>
                  <a:lnTo>
                    <a:pt x="123" y="80"/>
                  </a:lnTo>
                  <a:lnTo>
                    <a:pt x="123" y="53"/>
                  </a:lnTo>
                  <a:lnTo>
                    <a:pt x="123" y="87"/>
                  </a:lnTo>
                  <a:lnTo>
                    <a:pt x="125" y="109"/>
                  </a:lnTo>
                  <a:lnTo>
                    <a:pt x="125" y="97"/>
                  </a:lnTo>
                  <a:lnTo>
                    <a:pt x="125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2906393" y="3147438"/>
              <a:ext cx="69800" cy="11737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3" y="56"/>
                </a:cxn>
                <a:cxn ang="0">
                  <a:pos x="3" y="68"/>
                </a:cxn>
                <a:cxn ang="0">
                  <a:pos x="5" y="68"/>
                </a:cxn>
                <a:cxn ang="0">
                  <a:pos x="5" y="63"/>
                </a:cxn>
                <a:cxn ang="0">
                  <a:pos x="7" y="63"/>
                </a:cxn>
                <a:cxn ang="0">
                  <a:pos x="7" y="68"/>
                </a:cxn>
                <a:cxn ang="0">
                  <a:pos x="10" y="73"/>
                </a:cxn>
                <a:cxn ang="0">
                  <a:pos x="10" y="78"/>
                </a:cxn>
                <a:cxn ang="0">
                  <a:pos x="12" y="80"/>
                </a:cxn>
                <a:cxn ang="0">
                  <a:pos x="12" y="85"/>
                </a:cxn>
                <a:cxn ang="0">
                  <a:pos x="15" y="90"/>
                </a:cxn>
                <a:cxn ang="0">
                  <a:pos x="15" y="102"/>
                </a:cxn>
                <a:cxn ang="0">
                  <a:pos x="17" y="85"/>
                </a:cxn>
                <a:cxn ang="0">
                  <a:pos x="17" y="102"/>
                </a:cxn>
                <a:cxn ang="0">
                  <a:pos x="20" y="97"/>
                </a:cxn>
                <a:cxn ang="0">
                  <a:pos x="20" y="46"/>
                </a:cxn>
                <a:cxn ang="0">
                  <a:pos x="20" y="51"/>
                </a:cxn>
                <a:cxn ang="0">
                  <a:pos x="22" y="61"/>
                </a:cxn>
                <a:cxn ang="0">
                  <a:pos x="22" y="68"/>
                </a:cxn>
                <a:cxn ang="0">
                  <a:pos x="24" y="68"/>
                </a:cxn>
                <a:cxn ang="0">
                  <a:pos x="24" y="44"/>
                </a:cxn>
                <a:cxn ang="0">
                  <a:pos x="27" y="44"/>
                </a:cxn>
                <a:cxn ang="0">
                  <a:pos x="27" y="0"/>
                </a:cxn>
                <a:cxn ang="0">
                  <a:pos x="27" y="22"/>
                </a:cxn>
                <a:cxn ang="0">
                  <a:pos x="29" y="39"/>
                </a:cxn>
                <a:cxn ang="0">
                  <a:pos x="29" y="22"/>
                </a:cxn>
                <a:cxn ang="0">
                  <a:pos x="29" y="29"/>
                </a:cxn>
                <a:cxn ang="0">
                  <a:pos x="32" y="27"/>
                </a:cxn>
                <a:cxn ang="0">
                  <a:pos x="32" y="15"/>
                </a:cxn>
                <a:cxn ang="0">
                  <a:pos x="34" y="22"/>
                </a:cxn>
                <a:cxn ang="0">
                  <a:pos x="34" y="27"/>
                </a:cxn>
                <a:cxn ang="0">
                  <a:pos x="36" y="29"/>
                </a:cxn>
                <a:cxn ang="0">
                  <a:pos x="36" y="39"/>
                </a:cxn>
                <a:cxn ang="0">
                  <a:pos x="41" y="46"/>
                </a:cxn>
                <a:cxn ang="0">
                  <a:pos x="41" y="56"/>
                </a:cxn>
                <a:cxn ang="0">
                  <a:pos x="44" y="56"/>
                </a:cxn>
                <a:cxn ang="0">
                  <a:pos x="44" y="61"/>
                </a:cxn>
                <a:cxn ang="0">
                  <a:pos x="46" y="63"/>
                </a:cxn>
                <a:cxn ang="0">
                  <a:pos x="46" y="68"/>
                </a:cxn>
                <a:cxn ang="0">
                  <a:pos x="48" y="73"/>
                </a:cxn>
                <a:cxn ang="0">
                  <a:pos x="48" y="78"/>
                </a:cxn>
                <a:cxn ang="0">
                  <a:pos x="48" y="73"/>
                </a:cxn>
                <a:cxn ang="0">
                  <a:pos x="51" y="73"/>
                </a:cxn>
                <a:cxn ang="0">
                  <a:pos x="51" y="61"/>
                </a:cxn>
                <a:cxn ang="0">
                  <a:pos x="53" y="51"/>
                </a:cxn>
                <a:cxn ang="0">
                  <a:pos x="53" y="39"/>
                </a:cxn>
                <a:cxn ang="0">
                  <a:pos x="56" y="44"/>
                </a:cxn>
                <a:cxn ang="0">
                  <a:pos x="56" y="51"/>
                </a:cxn>
                <a:cxn ang="0">
                  <a:pos x="56" y="46"/>
                </a:cxn>
                <a:cxn ang="0">
                  <a:pos x="58" y="44"/>
                </a:cxn>
                <a:cxn ang="0">
                  <a:pos x="58" y="22"/>
                </a:cxn>
                <a:cxn ang="0">
                  <a:pos x="58" y="29"/>
                </a:cxn>
                <a:cxn ang="0">
                  <a:pos x="61" y="44"/>
                </a:cxn>
                <a:cxn ang="0">
                  <a:pos x="61" y="39"/>
                </a:cxn>
                <a:cxn ang="0">
                  <a:pos x="61" y="44"/>
                </a:cxn>
                <a:cxn ang="0">
                  <a:pos x="63" y="46"/>
                </a:cxn>
                <a:cxn ang="0">
                  <a:pos x="63" y="44"/>
                </a:cxn>
                <a:cxn ang="0">
                  <a:pos x="63" y="46"/>
                </a:cxn>
                <a:cxn ang="0">
                  <a:pos x="65" y="51"/>
                </a:cxn>
                <a:cxn ang="0">
                  <a:pos x="65" y="56"/>
                </a:cxn>
                <a:cxn ang="0">
                  <a:pos x="68" y="58"/>
                </a:cxn>
              </a:cxnLst>
              <a:rect l="0" t="0" r="r" b="b"/>
              <a:pathLst>
                <a:path w="68" h="102">
                  <a:moveTo>
                    <a:pt x="0" y="44"/>
                  </a:moveTo>
                  <a:lnTo>
                    <a:pt x="3" y="56"/>
                  </a:lnTo>
                  <a:lnTo>
                    <a:pt x="3" y="68"/>
                  </a:lnTo>
                  <a:lnTo>
                    <a:pt x="5" y="68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8"/>
                  </a:lnTo>
                  <a:lnTo>
                    <a:pt x="10" y="73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2" y="85"/>
                  </a:lnTo>
                  <a:lnTo>
                    <a:pt x="15" y="90"/>
                  </a:lnTo>
                  <a:lnTo>
                    <a:pt x="15" y="102"/>
                  </a:lnTo>
                  <a:lnTo>
                    <a:pt x="17" y="85"/>
                  </a:lnTo>
                  <a:lnTo>
                    <a:pt x="17" y="102"/>
                  </a:lnTo>
                  <a:lnTo>
                    <a:pt x="20" y="97"/>
                  </a:lnTo>
                  <a:lnTo>
                    <a:pt x="20" y="46"/>
                  </a:lnTo>
                  <a:lnTo>
                    <a:pt x="20" y="51"/>
                  </a:lnTo>
                  <a:lnTo>
                    <a:pt x="22" y="61"/>
                  </a:lnTo>
                  <a:lnTo>
                    <a:pt x="22" y="68"/>
                  </a:lnTo>
                  <a:lnTo>
                    <a:pt x="24" y="68"/>
                  </a:lnTo>
                  <a:lnTo>
                    <a:pt x="24" y="44"/>
                  </a:lnTo>
                  <a:lnTo>
                    <a:pt x="27" y="44"/>
                  </a:lnTo>
                  <a:lnTo>
                    <a:pt x="27" y="0"/>
                  </a:lnTo>
                  <a:lnTo>
                    <a:pt x="27" y="22"/>
                  </a:lnTo>
                  <a:lnTo>
                    <a:pt x="29" y="39"/>
                  </a:lnTo>
                  <a:lnTo>
                    <a:pt x="29" y="22"/>
                  </a:lnTo>
                  <a:lnTo>
                    <a:pt x="29" y="29"/>
                  </a:lnTo>
                  <a:lnTo>
                    <a:pt x="32" y="27"/>
                  </a:lnTo>
                  <a:lnTo>
                    <a:pt x="32" y="15"/>
                  </a:lnTo>
                  <a:lnTo>
                    <a:pt x="34" y="22"/>
                  </a:lnTo>
                  <a:lnTo>
                    <a:pt x="34" y="27"/>
                  </a:lnTo>
                  <a:lnTo>
                    <a:pt x="36" y="29"/>
                  </a:lnTo>
                  <a:lnTo>
                    <a:pt x="36" y="39"/>
                  </a:lnTo>
                  <a:lnTo>
                    <a:pt x="41" y="46"/>
                  </a:lnTo>
                  <a:lnTo>
                    <a:pt x="41" y="56"/>
                  </a:lnTo>
                  <a:lnTo>
                    <a:pt x="44" y="56"/>
                  </a:lnTo>
                  <a:lnTo>
                    <a:pt x="44" y="61"/>
                  </a:lnTo>
                  <a:lnTo>
                    <a:pt x="46" y="63"/>
                  </a:lnTo>
                  <a:lnTo>
                    <a:pt x="46" y="68"/>
                  </a:lnTo>
                  <a:lnTo>
                    <a:pt x="48" y="73"/>
                  </a:lnTo>
                  <a:lnTo>
                    <a:pt x="48" y="78"/>
                  </a:lnTo>
                  <a:lnTo>
                    <a:pt x="48" y="73"/>
                  </a:lnTo>
                  <a:lnTo>
                    <a:pt x="51" y="73"/>
                  </a:lnTo>
                  <a:lnTo>
                    <a:pt x="51" y="61"/>
                  </a:lnTo>
                  <a:lnTo>
                    <a:pt x="53" y="51"/>
                  </a:lnTo>
                  <a:lnTo>
                    <a:pt x="53" y="39"/>
                  </a:lnTo>
                  <a:lnTo>
                    <a:pt x="56" y="44"/>
                  </a:lnTo>
                  <a:lnTo>
                    <a:pt x="56" y="51"/>
                  </a:lnTo>
                  <a:lnTo>
                    <a:pt x="56" y="46"/>
                  </a:lnTo>
                  <a:lnTo>
                    <a:pt x="58" y="44"/>
                  </a:lnTo>
                  <a:lnTo>
                    <a:pt x="58" y="22"/>
                  </a:lnTo>
                  <a:lnTo>
                    <a:pt x="58" y="29"/>
                  </a:lnTo>
                  <a:lnTo>
                    <a:pt x="61" y="44"/>
                  </a:lnTo>
                  <a:lnTo>
                    <a:pt x="61" y="39"/>
                  </a:lnTo>
                  <a:lnTo>
                    <a:pt x="61" y="44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3" y="46"/>
                  </a:lnTo>
                  <a:lnTo>
                    <a:pt x="65" y="51"/>
                  </a:lnTo>
                  <a:lnTo>
                    <a:pt x="65" y="56"/>
                  </a:lnTo>
                  <a:lnTo>
                    <a:pt x="68" y="5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4" name="Rectangle 128"/>
            <p:cNvSpPr>
              <a:spLocks noChangeArrowheads="1"/>
            </p:cNvSpPr>
            <p:nvPr/>
          </p:nvSpPr>
          <p:spPr bwMode="auto">
            <a:xfrm>
              <a:off x="640968" y="3854008"/>
              <a:ext cx="18010" cy="8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 </a:t>
              </a:r>
              <a:endParaRPr 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129"/>
            <p:cNvSpPr>
              <a:spLocks noChangeArrowheads="1"/>
            </p:cNvSpPr>
            <p:nvPr/>
          </p:nvSpPr>
          <p:spPr bwMode="auto">
            <a:xfrm>
              <a:off x="2971060" y="2257901"/>
              <a:ext cx="18010" cy="8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 </a:t>
              </a:r>
              <a:endParaRPr 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131"/>
            <p:cNvSpPr>
              <a:spLocks noChangeArrowheads="1"/>
            </p:cNvSpPr>
            <p:nvPr/>
          </p:nvSpPr>
          <p:spPr bwMode="auto">
            <a:xfrm>
              <a:off x="2183756" y="2519124"/>
              <a:ext cx="738033" cy="40506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7" name="Line 148"/>
            <p:cNvSpPr>
              <a:spLocks noChangeShapeType="1"/>
            </p:cNvSpPr>
            <p:nvPr/>
          </p:nvSpPr>
          <p:spPr bwMode="auto">
            <a:xfrm>
              <a:off x="1097749" y="2297027"/>
              <a:ext cx="1027" cy="15374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8" name="Line 149"/>
            <p:cNvSpPr>
              <a:spLocks noChangeShapeType="1"/>
            </p:cNvSpPr>
            <p:nvPr/>
          </p:nvSpPr>
          <p:spPr bwMode="auto">
            <a:xfrm>
              <a:off x="1667441" y="2297027"/>
              <a:ext cx="1027" cy="1539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9" name="Line 150"/>
            <p:cNvSpPr>
              <a:spLocks noChangeShapeType="1"/>
            </p:cNvSpPr>
            <p:nvPr/>
          </p:nvSpPr>
          <p:spPr bwMode="auto">
            <a:xfrm flipH="1">
              <a:off x="2108825" y="2297026"/>
              <a:ext cx="2053" cy="15374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grpSp>
          <p:nvGrpSpPr>
            <p:cNvPr id="90" name="Group 205"/>
            <p:cNvGrpSpPr/>
            <p:nvPr/>
          </p:nvGrpSpPr>
          <p:grpSpPr>
            <a:xfrm>
              <a:off x="959871" y="2516549"/>
              <a:ext cx="827247" cy="522924"/>
              <a:chOff x="2433638" y="1981200"/>
              <a:chExt cx="919163" cy="58102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2433638" y="1981200"/>
                <a:ext cx="919163" cy="58102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92" name="Rectangle 142"/>
              <p:cNvSpPr>
                <a:spLocks noChangeArrowheads="1"/>
              </p:cNvSpPr>
              <p:nvPr/>
            </p:nvSpPr>
            <p:spPr bwMode="auto">
              <a:xfrm>
                <a:off x="2666999" y="2025651"/>
                <a:ext cx="575332" cy="126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 dirty="0">
                    <a:solidFill>
                      <a:srgbClr val="000000"/>
                    </a:solidFill>
                    <a:latin typeface="Helvetica" charset="0"/>
                    <a:cs typeface="Arial" pitchFamily="34" charset="0"/>
                  </a:rPr>
                  <a:t>Vertical Axis</a:t>
                </a:r>
                <a:endParaRPr lang="en-US" sz="75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Line 143"/>
              <p:cNvSpPr>
                <a:spLocks noChangeShapeType="1"/>
              </p:cNvSpPr>
              <p:nvPr/>
            </p:nvSpPr>
            <p:spPr bwMode="auto">
              <a:xfrm>
                <a:off x="2459038" y="2109788"/>
                <a:ext cx="188911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94" name="Rectangle 144"/>
              <p:cNvSpPr>
                <a:spLocks noChangeArrowheads="1"/>
              </p:cNvSpPr>
              <p:nvPr/>
            </p:nvSpPr>
            <p:spPr bwMode="auto">
              <a:xfrm>
                <a:off x="2666999" y="2209800"/>
                <a:ext cx="545315" cy="126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 dirty="0">
                    <a:solidFill>
                      <a:srgbClr val="000000"/>
                    </a:solidFill>
                    <a:latin typeface="Helvetica" charset="0"/>
                    <a:cs typeface="Arial" pitchFamily="34" charset="0"/>
                  </a:rPr>
                  <a:t>Lateral Axis</a:t>
                </a:r>
                <a:endParaRPr lang="en-US" sz="75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Line 145"/>
              <p:cNvSpPr>
                <a:spLocks noChangeShapeType="1"/>
              </p:cNvSpPr>
              <p:nvPr/>
            </p:nvSpPr>
            <p:spPr bwMode="auto">
              <a:xfrm>
                <a:off x="2459038" y="2290763"/>
                <a:ext cx="188911" cy="0"/>
              </a:xfrm>
              <a:prstGeom prst="line">
                <a:avLst/>
              </a:prstGeom>
              <a:noFill/>
              <a:ln w="12700">
                <a:solidFill>
                  <a:srgbClr val="007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96" name="Rectangle 146"/>
              <p:cNvSpPr>
                <a:spLocks noChangeArrowheads="1"/>
              </p:cNvSpPr>
              <p:nvPr/>
            </p:nvSpPr>
            <p:spPr bwMode="auto">
              <a:xfrm>
                <a:off x="2666999" y="2390776"/>
                <a:ext cx="610352" cy="126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 dirty="0">
                    <a:solidFill>
                      <a:srgbClr val="000000"/>
                    </a:solidFill>
                    <a:latin typeface="Helvetica" charset="0"/>
                    <a:cs typeface="Arial" pitchFamily="34" charset="0"/>
                  </a:rPr>
                  <a:t>Forward Axis</a:t>
                </a:r>
                <a:endParaRPr lang="en-US" sz="75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Line 147"/>
              <p:cNvSpPr>
                <a:spLocks noChangeShapeType="1"/>
              </p:cNvSpPr>
              <p:nvPr/>
            </p:nvSpPr>
            <p:spPr bwMode="auto">
              <a:xfrm>
                <a:off x="2459038" y="2466976"/>
                <a:ext cx="188911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</p:grpSp>
      </p:grpSp>
      <p:grpSp>
        <p:nvGrpSpPr>
          <p:cNvPr id="98" name="Group 150"/>
          <p:cNvGrpSpPr/>
          <p:nvPr/>
        </p:nvGrpSpPr>
        <p:grpSpPr>
          <a:xfrm>
            <a:off x="4211987" y="3194589"/>
            <a:ext cx="2130334" cy="1161270"/>
            <a:chOff x="4135185" y="1534933"/>
            <a:chExt cx="2384136" cy="1505301"/>
          </a:xfrm>
        </p:grpSpPr>
        <p:pic>
          <p:nvPicPr>
            <p:cNvPr id="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5973" y="1534933"/>
              <a:ext cx="2323348" cy="1501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" name="Rectangle 99"/>
            <p:cNvSpPr/>
            <p:nvPr/>
          </p:nvSpPr>
          <p:spPr bwMode="auto">
            <a:xfrm>
              <a:off x="4135185" y="2917926"/>
              <a:ext cx="704728" cy="1223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35731" indent="-135731" algn="ctr" eaLnBrk="0" hangingPunct="0">
                <a:buClr>
                  <a:schemeClr val="bg1"/>
                </a:buClr>
                <a:buFont typeface="Arial" pitchFamily="34" charset="0"/>
                <a:buChar char="–"/>
              </a:pPr>
              <a:endParaRPr lang="en-GB" sz="9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26" y="3237984"/>
            <a:ext cx="2126982" cy="11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Content Placeholder 2">
            <a:extLst>
              <a:ext uri="{FF2B5EF4-FFF2-40B4-BE49-F238E27FC236}">
                <a16:creationId xmlns:a16="http://schemas.microsoft.com/office/drawing/2014/main" id="{041CD82D-6932-4D4C-A2BE-2296162D64A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3993" y="1043060"/>
            <a:ext cx="8423275" cy="3070050"/>
          </a:xfrm>
        </p:spPr>
        <p:txBody>
          <a:bodyPr/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Arial Body"/>
                <a:cs typeface="Calibri" panose="020F0502020204030204" pitchFamily="34" charset="0"/>
              </a:rPr>
              <a:t>Raw accelerometer data is processed utilising machine learning algorithms to obtain more meaningful summaries of activity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Arial Body"/>
                <a:cs typeface="Calibri" panose="020F0502020204030204" pitchFamily="34" charset="0"/>
              </a:rPr>
              <a:t>Activity counts, Rate of energy expenditure (METs)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Arial Body"/>
                <a:cs typeface="Calibri" panose="020F0502020204030204" pitchFamily="34" charset="0"/>
              </a:rPr>
              <a:t>Appropriate for the patient population (movement expectations vary)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75000"/>
                </a:schemeClr>
              </a:solidFill>
              <a:latin typeface="Arial Body"/>
              <a:cs typeface="Calibri" panose="020F0502020204030204" pitchFamily="34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Arial Body"/>
                <a:cs typeface="Calibri" panose="020F0502020204030204" pitchFamily="34" charset="0"/>
              </a:rPr>
              <a:t>Data summaries  can be produced at different time aggregations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Arial Body"/>
                <a:cs typeface="Calibri" panose="020F0502020204030204" pitchFamily="34" charset="0"/>
              </a:rPr>
              <a:t>Second-by-second, minute-by-minute, hourly, Daily, etc ….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75000"/>
                </a:schemeClr>
              </a:solidFill>
              <a:latin typeface="Arial Body"/>
              <a:cs typeface="Calibri" panose="020F0502020204030204" pitchFamily="34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Arial Body"/>
                <a:cs typeface="Calibri" panose="020F0502020204030204" pitchFamily="34" charset="0"/>
              </a:rPr>
              <a:t>Transition between or proportion of time: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Arial Body"/>
                <a:cs typeface="Calibri" panose="020F0502020204030204" pitchFamily="34" charset="0"/>
              </a:rPr>
              <a:t>Type of activity: Lying, sitting, standing, walking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Arial Body"/>
                <a:cs typeface="Calibri" panose="020F0502020204030204" pitchFamily="34" charset="0"/>
              </a:rPr>
              <a:t>Activity intensity: Sedentary, moderate, vigorous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>
                  <a:lumMod val="75000"/>
                </a:schemeClr>
              </a:solidFill>
              <a:latin typeface="Arial Body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 data: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59152" y="1090157"/>
            <a:ext cx="8423275" cy="3070050"/>
          </a:xfrm>
        </p:spPr>
        <p:txBody>
          <a:bodyPr/>
          <a:lstStyle/>
          <a:p>
            <a:pPr marL="0" indent="0">
              <a:buNone/>
            </a:pPr>
            <a:r>
              <a:rPr lang="en-GB" sz="1300" b="1" dirty="0"/>
              <a:t>How do we choose a sensor type for the trial?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Clinical hypothesis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Patient population studied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Wear location and duration 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Does it need to be waterproof?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Design issues 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Number of countries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Which country (import of devices, local country regulations)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Ability to charge the device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Data storage: volume of data that is required to be stored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Downloadability of the data: can it be downloaded or backed up onto a phone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100" dirty="0"/>
              <a:t>Format and content of actigraphy summary dataset may vary by vendor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5E9E55-DE83-47D2-B5C7-4EB984CAD4A1}"/>
              </a:ext>
            </a:extLst>
          </p:cNvPr>
          <p:cNvGrpSpPr/>
          <p:nvPr/>
        </p:nvGrpSpPr>
        <p:grpSpPr>
          <a:xfrm>
            <a:off x="6813443" y="1308117"/>
            <a:ext cx="2022277" cy="954731"/>
            <a:chOff x="340769" y="3927875"/>
            <a:chExt cx="2153785" cy="821382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0A07A8F-C998-46A4-9C95-937F268D2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769" y="3954099"/>
              <a:ext cx="1138382" cy="768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8DB6B609-EA30-4475-85E4-84E7D0F18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1792" y="3927875"/>
              <a:ext cx="842762" cy="82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9807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 data: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59152" y="1036725"/>
            <a:ext cx="8423275" cy="3070050"/>
          </a:xfrm>
        </p:spPr>
        <p:txBody>
          <a:bodyPr/>
          <a:lstStyle/>
          <a:p>
            <a:pPr marL="0" indent="0">
              <a:buClr>
                <a:schemeClr val="bg2"/>
              </a:buClr>
              <a:buNone/>
            </a:pPr>
            <a:r>
              <a:rPr lang="en-GB" sz="1300" b="1" dirty="0"/>
              <a:t>What data processing is required?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Data access to cloud in real time?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Filter data corresponding to clinical visits where actigraphy data collection was planned according to protocol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Apply data quality rules pre-specified in the protocol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100" dirty="0" err="1"/>
              <a:t>eg</a:t>
            </a:r>
            <a:r>
              <a:rPr lang="en-GB" sz="1100" dirty="0"/>
              <a:t> ≥ 8 hours for ≥ 3 days within the 7 day data collection period prior to the visit</a:t>
            </a:r>
          </a:p>
          <a:p>
            <a:pPr marL="0" indent="0">
              <a:buClr>
                <a:schemeClr val="bg2"/>
              </a:buClr>
              <a:buNone/>
            </a:pPr>
            <a:endParaRPr lang="en-GB" sz="1300" b="1" dirty="0"/>
          </a:p>
          <a:p>
            <a:pPr marL="0" indent="0">
              <a:buClr>
                <a:schemeClr val="bg2"/>
              </a:buClr>
              <a:buNone/>
            </a:pPr>
            <a:r>
              <a:rPr lang="en-GB" sz="1300" b="1" dirty="0"/>
              <a:t>How can we analyse this type of data in a clinical trial to assess if the treatment works?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Identify clinically meaningful endpoints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Summary measures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Consideration of continuous and categorical data on a minute by minute scale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Apply appropriate statistical analysis techniques (</a:t>
            </a:r>
            <a:r>
              <a:rPr lang="en-GB" sz="1300" dirty="0" err="1"/>
              <a:t>eg</a:t>
            </a:r>
            <a:r>
              <a:rPr lang="en-GB" sz="1300" dirty="0"/>
              <a:t> Generalised Additive Models)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Consideration: all sources of activity data could be correlated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Need to consider computer capabilities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3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Graphic 5" descr="Cloud">
            <a:extLst>
              <a:ext uri="{FF2B5EF4-FFF2-40B4-BE49-F238E27FC236}">
                <a16:creationId xmlns:a16="http://schemas.microsoft.com/office/drawing/2014/main" id="{433293F9-124D-4A61-849E-54EDDF50E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0786" y="1133603"/>
            <a:ext cx="551894" cy="55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8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5B7D4D-94FA-4A7C-B57A-CC120197AF29}"/>
              </a:ext>
            </a:extLst>
          </p:cNvPr>
          <p:cNvSpPr/>
          <p:nvPr/>
        </p:nvSpPr>
        <p:spPr bwMode="auto">
          <a:xfrm>
            <a:off x="87333" y="1208718"/>
            <a:ext cx="4569860" cy="322193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0507" indent="-171450" defTabSz="464804" eaLnBrk="0" hangingPunct="0">
              <a:spcAft>
                <a:spcPts val="395"/>
              </a:spcAft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  <a:tabLst>
                <a:tab pos="779369" algn="ctr"/>
                <a:tab pos="1360207" algn="ctr"/>
                <a:tab pos="1924949" algn="ctr"/>
                <a:tab pos="2488348" algn="ctr"/>
              </a:tabLst>
            </a:pPr>
            <a:r>
              <a:rPr lang="en-GB" sz="1200" dirty="0">
                <a:solidFill>
                  <a:srgbClr val="544F40"/>
                </a:solidFill>
              </a:rPr>
              <a:t>Summarise physical activity through indices of: </a:t>
            </a:r>
          </a:p>
          <a:p>
            <a:pPr marL="697707" lvl="1" indent="-171450" defTabSz="464804" eaLnBrk="0" hangingPunct="0">
              <a:spcAft>
                <a:spcPts val="395"/>
              </a:spcAft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  <a:tabLst>
                <a:tab pos="779369" algn="ctr"/>
                <a:tab pos="1360207" algn="ctr"/>
                <a:tab pos="1924949" algn="ctr"/>
                <a:tab pos="2488348" algn="ctr"/>
              </a:tabLst>
            </a:pPr>
            <a:r>
              <a:rPr lang="en-GB" sz="1200" dirty="0">
                <a:solidFill>
                  <a:srgbClr val="544F40"/>
                </a:solidFill>
              </a:rPr>
              <a:t>total activity </a:t>
            </a:r>
          </a:p>
          <a:p>
            <a:pPr marL="697707" lvl="1" indent="-171450" defTabSz="464804" eaLnBrk="0" hangingPunct="0">
              <a:spcAft>
                <a:spcPts val="395"/>
              </a:spcAft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  <a:tabLst>
                <a:tab pos="779369" algn="ctr"/>
                <a:tab pos="1360207" algn="ctr"/>
                <a:tab pos="1924949" algn="ctr"/>
                <a:tab pos="2488348" algn="ctr"/>
              </a:tabLst>
            </a:pPr>
            <a:r>
              <a:rPr lang="en-GB" sz="1200" dirty="0">
                <a:solidFill>
                  <a:srgbClr val="544F40"/>
                </a:solidFill>
              </a:rPr>
              <a:t>time active or sedentary</a:t>
            </a:r>
          </a:p>
          <a:p>
            <a:pPr marL="240507" indent="-171450" defTabSz="464804" eaLnBrk="0" hangingPunct="0">
              <a:spcAft>
                <a:spcPts val="395"/>
              </a:spcAft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  <a:tabLst>
                <a:tab pos="779369" algn="ctr"/>
                <a:tab pos="1360207" algn="ctr"/>
                <a:tab pos="1924949" algn="ctr"/>
                <a:tab pos="2488348" algn="ctr"/>
              </a:tabLst>
            </a:pPr>
            <a:endParaRPr lang="en-GB" sz="1200" dirty="0">
              <a:solidFill>
                <a:srgbClr val="544F40"/>
              </a:solidFill>
            </a:endParaRPr>
          </a:p>
          <a:p>
            <a:pPr marL="240507" indent="-171450" defTabSz="464804" eaLnBrk="0" hangingPunct="0">
              <a:spcAft>
                <a:spcPts val="395"/>
              </a:spcAft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  <a:tabLst>
                <a:tab pos="779369" algn="ctr"/>
                <a:tab pos="1360207" algn="ctr"/>
                <a:tab pos="1924949" algn="ctr"/>
                <a:tab pos="2488348" algn="ctr"/>
              </a:tabLst>
            </a:pPr>
            <a:r>
              <a:rPr lang="en-GB" sz="1200" dirty="0">
                <a:solidFill>
                  <a:srgbClr val="544F40"/>
                </a:solidFill>
              </a:rPr>
              <a:t>Producing indices that condense minute-by-minute time-series into one single value</a:t>
            </a:r>
            <a:r>
              <a:rPr lang="en-GB" sz="1200" dirty="0">
                <a:solidFill>
                  <a:schemeClr val="bg2"/>
                </a:solidFill>
              </a:rPr>
              <a:t> =&gt;</a:t>
            </a:r>
            <a:r>
              <a:rPr lang="en-GB" sz="1200" dirty="0">
                <a:solidFill>
                  <a:srgbClr val="544F40"/>
                </a:solidFill>
              </a:rPr>
              <a:t> loss of information</a:t>
            </a:r>
          </a:p>
          <a:p>
            <a:pPr marL="240507" indent="-171450" defTabSz="464804" eaLnBrk="0" hangingPunct="0">
              <a:spcAft>
                <a:spcPts val="395"/>
              </a:spcAft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  <a:tabLst>
                <a:tab pos="779369" algn="ctr"/>
                <a:tab pos="1360207" algn="ctr"/>
                <a:tab pos="1924949" algn="ctr"/>
                <a:tab pos="2488348" algn="ctr"/>
              </a:tabLst>
            </a:pPr>
            <a:endParaRPr lang="en-GB" sz="1200" dirty="0">
              <a:solidFill>
                <a:srgbClr val="544F40"/>
              </a:solidFill>
            </a:endParaRPr>
          </a:p>
          <a:p>
            <a:pPr marL="240507" indent="-171450" defTabSz="464804" eaLnBrk="0" hangingPunct="0">
              <a:spcAft>
                <a:spcPts val="395"/>
              </a:spcAft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  <a:tabLst>
                <a:tab pos="779369" algn="ctr"/>
                <a:tab pos="1360207" algn="ctr"/>
                <a:tab pos="1924949" algn="ctr"/>
                <a:tab pos="2488348" algn="ctr"/>
              </a:tabLst>
            </a:pPr>
            <a:r>
              <a:rPr lang="en-GB" sz="1200" dirty="0">
                <a:solidFill>
                  <a:srgbClr val="544F40"/>
                </a:solidFill>
              </a:rPr>
              <a:t>Analyse the whole minute-by-minute time series directly </a:t>
            </a:r>
          </a:p>
          <a:p>
            <a:pPr marL="69057" defTabSz="464804" eaLnBrk="0" hangingPunct="0">
              <a:spcAft>
                <a:spcPts val="395"/>
              </a:spcAft>
              <a:buClr>
                <a:schemeClr val="bg2"/>
              </a:buClr>
              <a:buSzPct val="150000"/>
              <a:tabLst>
                <a:tab pos="779369" algn="ctr"/>
                <a:tab pos="1360207" algn="ctr"/>
                <a:tab pos="1924949" algn="ctr"/>
                <a:tab pos="2488348" algn="ctr"/>
              </a:tabLst>
            </a:pPr>
            <a:endParaRPr lang="en-GB" sz="1200" dirty="0">
              <a:solidFill>
                <a:srgbClr val="544F4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A1582-A857-409F-A157-BA734ABD0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193" y="1128878"/>
            <a:ext cx="4465403" cy="392892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9C93083-0BF8-462E-82B8-FA49E878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52" y="288639"/>
            <a:ext cx="7577139" cy="338554"/>
          </a:xfrm>
        </p:spPr>
        <p:txBody>
          <a:bodyPr/>
          <a:lstStyle/>
          <a:p>
            <a:r>
              <a:rPr lang="en-GB" dirty="0"/>
              <a:t>Actigraphy: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1864568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 data: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59152" y="863070"/>
            <a:ext cx="8512231" cy="386339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tx1"/>
              </a:solidFill>
            </a:endParaRPr>
          </a:p>
          <a:p>
            <a:pPr marL="0" indent="0">
              <a:buClr>
                <a:schemeClr val="bg2"/>
              </a:buClr>
              <a:buNone/>
            </a:pPr>
            <a:r>
              <a:rPr lang="en-GB" sz="1300" b="1" dirty="0"/>
              <a:t>How can we analyse this data type in a clinical trial to learn about the patient population, disease progression, etc? 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Identification of activity patterns? Differences between populations?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/>
              <a:t>How compare treatment groups</a:t>
            </a:r>
          </a:p>
          <a:p>
            <a:pPr marL="0" indent="0">
              <a:buClr>
                <a:schemeClr val="bg2"/>
              </a:buClr>
              <a:buNone/>
            </a:pPr>
            <a:endParaRPr lang="en-GB" sz="1300" b="1" dirty="0">
              <a:solidFill>
                <a:schemeClr val="tx1"/>
              </a:solidFill>
            </a:endParaRPr>
          </a:p>
          <a:p>
            <a:pPr marL="0" indent="0">
              <a:buClr>
                <a:schemeClr val="bg2"/>
              </a:buClr>
              <a:buNone/>
            </a:pPr>
            <a:r>
              <a:rPr lang="en-GB" sz="1300" b="1" dirty="0">
                <a:solidFill>
                  <a:schemeClr val="tx1"/>
                </a:solidFill>
              </a:rPr>
              <a:t>Extensive data collected and what appropriate visualisation techniques should be applied?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</a:rPr>
              <a:t>Identify appropriate visualisation techniques for representing the data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tx1"/>
              </a:solidFill>
            </a:endParaRPr>
          </a:p>
          <a:p>
            <a:pPr marL="0" indent="0">
              <a:buClr>
                <a:schemeClr val="bg2"/>
              </a:buClr>
              <a:buNone/>
            </a:pPr>
            <a:r>
              <a:rPr lang="en-GB" sz="1300" b="1" dirty="0">
                <a:solidFill>
                  <a:schemeClr val="tx1"/>
                </a:solidFill>
              </a:rPr>
              <a:t>Activity changes during the day, </a:t>
            </a:r>
            <a:r>
              <a:rPr lang="en-GB" sz="1300" b="1" dirty="0" err="1">
                <a:solidFill>
                  <a:schemeClr val="tx1"/>
                </a:solidFill>
              </a:rPr>
              <a:t>ie</a:t>
            </a:r>
            <a:r>
              <a:rPr lang="en-GB" sz="1300" b="1" dirty="0">
                <a:solidFill>
                  <a:schemeClr val="tx1"/>
                </a:solidFill>
              </a:rPr>
              <a:t> there are diurnal patterns; Or weekday v’s weekend?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</a:rPr>
              <a:t>Age can affect what happens in the second half of the day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</a:rPr>
              <a:t>How does the activity in the previous hour affect the activity in the next hour?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</a:rPr>
              <a:t>Should this be considered in the statistical analysis?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300" dirty="0"/>
          </a:p>
          <a:p>
            <a:pPr marL="0" indent="0">
              <a:buClr>
                <a:schemeClr val="bg2"/>
              </a:buClr>
              <a:buNone/>
            </a:pPr>
            <a:r>
              <a:rPr lang="en-GB" sz="1300" b="1" dirty="0"/>
              <a:t>Relationship between novel digital endpoints and clinically standard ones?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300" dirty="0" err="1"/>
              <a:t>eg</a:t>
            </a:r>
            <a:r>
              <a:rPr lang="en-GB" sz="1300" dirty="0"/>
              <a:t> how are FEV1 and actigraphy related in COPD patients?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3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CA04B-A76B-4B5B-A822-09F76D5DD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18" y="2907772"/>
            <a:ext cx="1356934" cy="14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55620"/>
      </p:ext>
    </p:extLst>
  </p:cSld>
  <p:clrMapOvr>
    <a:masterClrMapping/>
  </p:clrMapOvr>
</p:sld>
</file>

<file path=ppt/theme/theme1.xml><?xml version="1.0" encoding="utf-8"?>
<a:theme xmlns:a="http://schemas.openxmlformats.org/drawingml/2006/main" name="GSK ">
  <a:themeElements>
    <a:clrScheme name="GSK 2017 4">
      <a:dk1>
        <a:srgbClr val="544F40"/>
      </a:dk1>
      <a:lt1>
        <a:srgbClr val="FFFFFF"/>
      </a:lt1>
      <a:dk2>
        <a:srgbClr val="15717D"/>
      </a:dk2>
      <a:lt2>
        <a:srgbClr val="F36633"/>
      </a:lt2>
      <a:accent1>
        <a:srgbClr val="F36633"/>
      </a:accent1>
      <a:accent2>
        <a:srgbClr val="544F40"/>
      </a:accent2>
      <a:accent3>
        <a:srgbClr val="008A00"/>
      </a:accent3>
      <a:accent4>
        <a:srgbClr val="BC1077"/>
      </a:accent4>
      <a:accent5>
        <a:srgbClr val="40488D"/>
      </a:accent5>
      <a:accent6>
        <a:srgbClr val="ED003C"/>
      </a:accent6>
      <a:hlink>
        <a:srgbClr val="F36633"/>
      </a:hlink>
      <a:folHlink>
        <a:srgbClr val="F36633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71450" indent="-171450">
          <a:buClr>
            <a:schemeClr val="tx1"/>
          </a:buClr>
          <a:buFont typeface="Arial" pitchFamily="34" charset="0"/>
          <a:buChar char="–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K_16x9 PowerPoint_V1_20170629" id="{B8F049B3-8A91-4FD3-B156-B44F80C0BC27}" vid="{B103CDC2-14D8-4A5C-86DD-96EA2A18B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1537561737c6c199f21688d8b9d05c8a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27efaf916ae934cecb8e93847d2609bc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2EE1EF-7F6C-4E9A-8E2A-C468C07611A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0A97BC-19B1-4055-97CC-A0268869678B}"/>
</file>

<file path=customXml/itemProps3.xml><?xml version="1.0" encoding="utf-8"?>
<ds:datastoreItem xmlns:ds="http://schemas.openxmlformats.org/officeDocument/2006/customXml" ds:itemID="{539F1920-0EB6-439F-A37D-2852D45357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GSK 16x9 PowerPoint template June 2017 V2</Template>
  <TotalTime>1075</TotalTime>
  <Words>1038</Words>
  <Application>Microsoft Office PowerPoint</Application>
  <PresentationFormat>On-screen Show (16:9)</PresentationFormat>
  <Paragraphs>186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Body</vt:lpstr>
      <vt:lpstr>Calibri</vt:lpstr>
      <vt:lpstr>Cambria</vt:lpstr>
      <vt:lpstr>Helvetica</vt:lpstr>
      <vt:lpstr>Times</vt:lpstr>
      <vt:lpstr>Wingdings</vt:lpstr>
      <vt:lpstr>GSK </vt:lpstr>
      <vt:lpstr>Advanced Analytics of Digital Data: A focus on sensor data</vt:lpstr>
      <vt:lpstr>What is Digital Data?</vt:lpstr>
      <vt:lpstr>What is Digital Data?</vt:lpstr>
      <vt:lpstr>Sensor data: Actigraphy</vt:lpstr>
      <vt:lpstr>Actigraphy: Clinical trials</vt:lpstr>
      <vt:lpstr>Sensor data: Challenges</vt:lpstr>
      <vt:lpstr>Sensor data: Challenges</vt:lpstr>
      <vt:lpstr>Actigraphy: Clinical trials</vt:lpstr>
      <vt:lpstr>Sensor data: Challenges</vt:lpstr>
      <vt:lpstr>Sensor data: Challenges</vt:lpstr>
      <vt:lpstr>Regulatory Perspective</vt:lpstr>
      <vt:lpstr>Published digital examples</vt:lpstr>
      <vt:lpstr>Sensor data: Collaboration</vt:lpstr>
      <vt:lpstr>Summary</vt:lpstr>
      <vt:lpstr>Acknowledgements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– with heartbeat</dc:title>
  <dc:creator>Kirsty Hicks</dc:creator>
  <cp:lastModifiedBy>Kirsty Hicks</cp:lastModifiedBy>
  <cp:revision>21</cp:revision>
  <dcterms:created xsi:type="dcterms:W3CDTF">2020-05-27T16:25:17Z</dcterms:created>
  <dcterms:modified xsi:type="dcterms:W3CDTF">2020-06-01T18:36:24Z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0x010100FE75E9266EDB6945AAE4FDCF515F0563</vt:lpwstr>
  </property>
</Properties>
</file>