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801" r:id="rId3"/>
    <p:sldId id="800" r:id="rId4"/>
    <p:sldId id="798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2" r:id="rId20"/>
    <p:sldId id="271" r:id="rId21"/>
    <p:sldId id="273" r:id="rId22"/>
    <p:sldId id="274" r:id="rId23"/>
    <p:sldId id="27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0C4D93-499D-4723-891C-16C85517F103}" v="57" dt="2021-07-06T02:33:44.0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1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166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malo, Margaret" userId="23a9c6ab-2750-4e07-954f-1d55d00120c9" providerId="ADAL" clId="{640C4D93-499D-4723-891C-16C85517F103}"/>
    <pc:docChg chg="undo custSel addSld delSld modSld">
      <pc:chgData name="Gamalo, Margaret" userId="23a9c6ab-2750-4e07-954f-1d55d00120c9" providerId="ADAL" clId="{640C4D93-499D-4723-891C-16C85517F103}" dt="2021-07-06T02:58:54.662" v="1218" actId="20577"/>
      <pc:docMkLst>
        <pc:docMk/>
      </pc:docMkLst>
      <pc:sldChg chg="modSp mod">
        <pc:chgData name="Gamalo, Margaret" userId="23a9c6ab-2750-4e07-954f-1d55d00120c9" providerId="ADAL" clId="{640C4D93-499D-4723-891C-16C85517F103}" dt="2021-06-28T17:18:40.808" v="1052" actId="115"/>
        <pc:sldMkLst>
          <pc:docMk/>
          <pc:sldMk cId="3754072141" sldId="256"/>
        </pc:sldMkLst>
        <pc:spChg chg="mod">
          <ac:chgData name="Gamalo, Margaret" userId="23a9c6ab-2750-4e07-954f-1d55d00120c9" providerId="ADAL" clId="{640C4D93-499D-4723-891C-16C85517F103}" dt="2021-06-28T17:07:57.783" v="951" actId="27636"/>
          <ac:spMkLst>
            <pc:docMk/>
            <pc:sldMk cId="3754072141" sldId="256"/>
            <ac:spMk id="2" creationId="{B8B93944-EBCB-4416-B158-281AB5F36051}"/>
          </ac:spMkLst>
        </pc:spChg>
        <pc:spChg chg="mod">
          <ac:chgData name="Gamalo, Margaret" userId="23a9c6ab-2750-4e07-954f-1d55d00120c9" providerId="ADAL" clId="{640C4D93-499D-4723-891C-16C85517F103}" dt="2021-06-28T17:18:40.808" v="1052" actId="115"/>
          <ac:spMkLst>
            <pc:docMk/>
            <pc:sldMk cId="3754072141" sldId="256"/>
            <ac:spMk id="3" creationId="{6203C193-B43B-4FB3-B2FB-627BCB0AC0F5}"/>
          </ac:spMkLst>
        </pc:spChg>
      </pc:sldChg>
      <pc:sldChg chg="modSp mod">
        <pc:chgData name="Gamalo, Margaret" userId="23a9c6ab-2750-4e07-954f-1d55d00120c9" providerId="ADAL" clId="{640C4D93-499D-4723-891C-16C85517F103}" dt="2021-06-22T01:22:16.548" v="893" actId="14100"/>
        <pc:sldMkLst>
          <pc:docMk/>
          <pc:sldMk cId="197526225" sldId="257"/>
        </pc:sldMkLst>
        <pc:spChg chg="mod">
          <ac:chgData name="Gamalo, Margaret" userId="23a9c6ab-2750-4e07-954f-1d55d00120c9" providerId="ADAL" clId="{640C4D93-499D-4723-891C-16C85517F103}" dt="2021-06-22T01:22:16.548" v="893" actId="14100"/>
          <ac:spMkLst>
            <pc:docMk/>
            <pc:sldMk cId="197526225" sldId="257"/>
            <ac:spMk id="3" creationId="{17820A9F-451E-422E-9CA6-5FB9D28B338F}"/>
          </ac:spMkLst>
        </pc:spChg>
      </pc:sldChg>
      <pc:sldChg chg="modSp mod">
        <pc:chgData name="Gamalo, Margaret" userId="23a9c6ab-2750-4e07-954f-1d55d00120c9" providerId="ADAL" clId="{640C4D93-499D-4723-891C-16C85517F103}" dt="2021-07-06T02:21:20.316" v="1062" actId="20577"/>
        <pc:sldMkLst>
          <pc:docMk/>
          <pc:sldMk cId="4046603096" sldId="258"/>
        </pc:sldMkLst>
        <pc:spChg chg="mod">
          <ac:chgData name="Gamalo, Margaret" userId="23a9c6ab-2750-4e07-954f-1d55d00120c9" providerId="ADAL" clId="{640C4D93-499D-4723-891C-16C85517F103}" dt="2021-07-06T02:21:20.316" v="1062" actId="20577"/>
          <ac:spMkLst>
            <pc:docMk/>
            <pc:sldMk cId="4046603096" sldId="258"/>
            <ac:spMk id="3" creationId="{3FED09B2-75EC-4626-9991-3E73A06B47A1}"/>
          </ac:spMkLst>
        </pc:spChg>
      </pc:sldChg>
      <pc:sldChg chg="modSp">
        <pc:chgData name="Gamalo, Margaret" userId="23a9c6ab-2750-4e07-954f-1d55d00120c9" providerId="ADAL" clId="{640C4D93-499D-4723-891C-16C85517F103}" dt="2021-07-06T02:26:21.636" v="1064" actId="20577"/>
        <pc:sldMkLst>
          <pc:docMk/>
          <pc:sldMk cId="2635697804" sldId="260"/>
        </pc:sldMkLst>
        <pc:spChg chg="mod">
          <ac:chgData name="Gamalo, Margaret" userId="23a9c6ab-2750-4e07-954f-1d55d00120c9" providerId="ADAL" clId="{640C4D93-499D-4723-891C-16C85517F103}" dt="2021-07-06T02:26:21.636" v="1064" actId="20577"/>
          <ac:spMkLst>
            <pc:docMk/>
            <pc:sldMk cId="2635697804" sldId="260"/>
            <ac:spMk id="3" creationId="{A150879A-3B4B-40E9-AAD4-4FECC54C57AE}"/>
          </ac:spMkLst>
        </pc:spChg>
      </pc:sldChg>
      <pc:sldChg chg="modSp">
        <pc:chgData name="Gamalo, Margaret" userId="23a9c6ab-2750-4e07-954f-1d55d00120c9" providerId="ADAL" clId="{640C4D93-499D-4723-891C-16C85517F103}" dt="2021-07-06T02:29:38.809" v="1093" actId="20577"/>
        <pc:sldMkLst>
          <pc:docMk/>
          <pc:sldMk cId="2770672813" sldId="262"/>
        </pc:sldMkLst>
        <pc:spChg chg="mod">
          <ac:chgData name="Gamalo, Margaret" userId="23a9c6ab-2750-4e07-954f-1d55d00120c9" providerId="ADAL" clId="{640C4D93-499D-4723-891C-16C85517F103}" dt="2021-07-06T02:29:38.809" v="1093" actId="20577"/>
          <ac:spMkLst>
            <pc:docMk/>
            <pc:sldMk cId="2770672813" sldId="262"/>
            <ac:spMk id="3" creationId="{BEFA4DDA-27E2-4542-B73F-F0E6134EEE34}"/>
          </ac:spMkLst>
        </pc:spChg>
      </pc:sldChg>
      <pc:sldChg chg="addSp delSp modSp mod">
        <pc:chgData name="Gamalo, Margaret" userId="23a9c6ab-2750-4e07-954f-1d55d00120c9" providerId="ADAL" clId="{640C4D93-499D-4723-891C-16C85517F103}" dt="2021-07-06T02:34:03.372" v="1100" actId="14100"/>
        <pc:sldMkLst>
          <pc:docMk/>
          <pc:sldMk cId="3800645017" sldId="264"/>
        </pc:sldMkLst>
        <pc:picChg chg="add mod">
          <ac:chgData name="Gamalo, Margaret" userId="23a9c6ab-2750-4e07-954f-1d55d00120c9" providerId="ADAL" clId="{640C4D93-499D-4723-891C-16C85517F103}" dt="2021-07-06T02:34:03.372" v="1100" actId="14100"/>
          <ac:picMkLst>
            <pc:docMk/>
            <pc:sldMk cId="3800645017" sldId="264"/>
            <ac:picMk id="3" creationId="{62BA2A19-8425-41DD-8556-A554BB5C928C}"/>
          </ac:picMkLst>
        </pc:picChg>
        <pc:picChg chg="del">
          <ac:chgData name="Gamalo, Margaret" userId="23a9c6ab-2750-4e07-954f-1d55d00120c9" providerId="ADAL" clId="{640C4D93-499D-4723-891C-16C85517F103}" dt="2021-07-06T02:33:42.885" v="1094" actId="478"/>
          <ac:picMkLst>
            <pc:docMk/>
            <pc:sldMk cId="3800645017" sldId="264"/>
            <ac:picMk id="4" creationId="{0BE5ABBF-0A27-4158-895D-9FB1CB1E036D}"/>
          </ac:picMkLst>
        </pc:picChg>
      </pc:sldChg>
      <pc:sldChg chg="modSp mod">
        <pc:chgData name="Gamalo, Margaret" userId="23a9c6ab-2750-4e07-954f-1d55d00120c9" providerId="ADAL" clId="{640C4D93-499D-4723-891C-16C85517F103}" dt="2021-07-06T02:36:17.641" v="1103" actId="20577"/>
        <pc:sldMkLst>
          <pc:docMk/>
          <pc:sldMk cId="3966718846" sldId="267"/>
        </pc:sldMkLst>
        <pc:spChg chg="mod">
          <ac:chgData name="Gamalo, Margaret" userId="23a9c6ab-2750-4e07-954f-1d55d00120c9" providerId="ADAL" clId="{640C4D93-499D-4723-891C-16C85517F103}" dt="2021-07-06T02:36:17.641" v="1103" actId="20577"/>
          <ac:spMkLst>
            <pc:docMk/>
            <pc:sldMk cId="3966718846" sldId="267"/>
            <ac:spMk id="3" creationId="{C9C82B32-EC46-4861-BB7A-5C6D2AA5CE78}"/>
          </ac:spMkLst>
        </pc:spChg>
      </pc:sldChg>
      <pc:sldChg chg="addSp delSp modSp new mod">
        <pc:chgData name="Gamalo, Margaret" userId="23a9c6ab-2750-4e07-954f-1d55d00120c9" providerId="ADAL" clId="{640C4D93-499D-4723-891C-16C85517F103}" dt="2021-06-22T00:42:49.134" v="67" actId="20577"/>
        <pc:sldMkLst>
          <pc:docMk/>
          <pc:sldMk cId="2303542840" sldId="268"/>
        </pc:sldMkLst>
        <pc:spChg chg="mod">
          <ac:chgData name="Gamalo, Margaret" userId="23a9c6ab-2750-4e07-954f-1d55d00120c9" providerId="ADAL" clId="{640C4D93-499D-4723-891C-16C85517F103}" dt="2021-06-22T00:42:03.445" v="41" actId="113"/>
          <ac:spMkLst>
            <pc:docMk/>
            <pc:sldMk cId="2303542840" sldId="268"/>
            <ac:spMk id="2" creationId="{863C62B3-5A73-4172-A38C-EDC9D01B748F}"/>
          </ac:spMkLst>
        </pc:spChg>
        <pc:spChg chg="del">
          <ac:chgData name="Gamalo, Margaret" userId="23a9c6ab-2750-4e07-954f-1d55d00120c9" providerId="ADAL" clId="{640C4D93-499D-4723-891C-16C85517F103}" dt="2021-06-22T00:42:33.966" v="47" actId="478"/>
          <ac:spMkLst>
            <pc:docMk/>
            <pc:sldMk cId="2303542840" sldId="268"/>
            <ac:spMk id="3" creationId="{4F9FFA2A-EB19-4EC7-9624-3F2A7377B2C5}"/>
          </ac:spMkLst>
        </pc:spChg>
        <pc:spChg chg="add mod">
          <ac:chgData name="Gamalo, Margaret" userId="23a9c6ab-2750-4e07-954f-1d55d00120c9" providerId="ADAL" clId="{640C4D93-499D-4723-891C-16C85517F103}" dt="2021-06-22T00:42:49.134" v="67" actId="20577"/>
          <ac:spMkLst>
            <pc:docMk/>
            <pc:sldMk cId="2303542840" sldId="268"/>
            <ac:spMk id="5" creationId="{EABCBCCF-D24C-4B70-BD2D-53EF4D1D2BA2}"/>
          </ac:spMkLst>
        </pc:spChg>
        <pc:picChg chg="add mod">
          <ac:chgData name="Gamalo, Margaret" userId="23a9c6ab-2750-4e07-954f-1d55d00120c9" providerId="ADAL" clId="{640C4D93-499D-4723-891C-16C85517F103}" dt="2021-06-22T00:42:31.560" v="46" actId="1076"/>
          <ac:picMkLst>
            <pc:docMk/>
            <pc:sldMk cId="2303542840" sldId="268"/>
            <ac:picMk id="4" creationId="{9426E948-4D47-47DC-B0AC-6BFC50E231DB}"/>
          </ac:picMkLst>
        </pc:picChg>
      </pc:sldChg>
      <pc:sldChg chg="addSp delSp modSp new mod">
        <pc:chgData name="Gamalo, Margaret" userId="23a9c6ab-2750-4e07-954f-1d55d00120c9" providerId="ADAL" clId="{640C4D93-499D-4723-891C-16C85517F103}" dt="2021-06-22T00:44:04.896" v="128" actId="1076"/>
        <pc:sldMkLst>
          <pc:docMk/>
          <pc:sldMk cId="29584899" sldId="269"/>
        </pc:sldMkLst>
        <pc:spChg chg="mod">
          <ac:chgData name="Gamalo, Margaret" userId="23a9c6ab-2750-4e07-954f-1d55d00120c9" providerId="ADAL" clId="{640C4D93-499D-4723-891C-16C85517F103}" dt="2021-06-22T00:44:04.896" v="128" actId="1076"/>
          <ac:spMkLst>
            <pc:docMk/>
            <pc:sldMk cId="29584899" sldId="269"/>
            <ac:spMk id="2" creationId="{1F9821EF-F7DC-43E3-B32C-17190AB2D69A}"/>
          </ac:spMkLst>
        </pc:spChg>
        <pc:spChg chg="del">
          <ac:chgData name="Gamalo, Margaret" userId="23a9c6ab-2750-4e07-954f-1d55d00120c9" providerId="ADAL" clId="{640C4D93-499D-4723-891C-16C85517F103}" dt="2021-06-22T00:43:19.726" v="70" actId="478"/>
          <ac:spMkLst>
            <pc:docMk/>
            <pc:sldMk cId="29584899" sldId="269"/>
            <ac:spMk id="3" creationId="{B6C6D8BD-BC50-43EB-9717-EFE6842BD732}"/>
          </ac:spMkLst>
        </pc:spChg>
        <pc:picChg chg="add mod">
          <ac:chgData name="Gamalo, Margaret" userId="23a9c6ab-2750-4e07-954f-1d55d00120c9" providerId="ADAL" clId="{640C4D93-499D-4723-891C-16C85517F103}" dt="2021-06-22T00:43:59.309" v="127" actId="1076"/>
          <ac:picMkLst>
            <pc:docMk/>
            <pc:sldMk cId="29584899" sldId="269"/>
            <ac:picMk id="4" creationId="{CD1C8B8D-C251-4D4A-A2B3-6D7281E60D96}"/>
          </ac:picMkLst>
        </pc:picChg>
      </pc:sldChg>
      <pc:sldChg chg="addSp delSp modSp new mod">
        <pc:chgData name="Gamalo, Margaret" userId="23a9c6ab-2750-4e07-954f-1d55d00120c9" providerId="ADAL" clId="{640C4D93-499D-4723-891C-16C85517F103}" dt="2021-06-28T17:04:50.726" v="937" actId="1076"/>
        <pc:sldMkLst>
          <pc:docMk/>
          <pc:sldMk cId="1418891017" sldId="270"/>
        </pc:sldMkLst>
        <pc:spChg chg="mod">
          <ac:chgData name="Gamalo, Margaret" userId="23a9c6ab-2750-4e07-954f-1d55d00120c9" providerId="ADAL" clId="{640C4D93-499D-4723-891C-16C85517F103}" dt="2021-06-28T17:04:50.726" v="937" actId="1076"/>
          <ac:spMkLst>
            <pc:docMk/>
            <pc:sldMk cId="1418891017" sldId="270"/>
            <ac:spMk id="2" creationId="{63F48F54-D898-4A65-B720-D1B9FEB56ECB}"/>
          </ac:spMkLst>
        </pc:spChg>
        <pc:spChg chg="del mod">
          <ac:chgData name="Gamalo, Margaret" userId="23a9c6ab-2750-4e07-954f-1d55d00120c9" providerId="ADAL" clId="{640C4D93-499D-4723-891C-16C85517F103}" dt="2021-06-22T00:44:32.776" v="131" actId="478"/>
          <ac:spMkLst>
            <pc:docMk/>
            <pc:sldMk cId="1418891017" sldId="270"/>
            <ac:spMk id="3" creationId="{324EE3B9-AFBC-46E4-A1EB-659978A2FB95}"/>
          </ac:spMkLst>
        </pc:spChg>
        <pc:picChg chg="add mod">
          <ac:chgData name="Gamalo, Margaret" userId="23a9c6ab-2750-4e07-954f-1d55d00120c9" providerId="ADAL" clId="{640C4D93-499D-4723-891C-16C85517F103}" dt="2021-06-28T17:04:42.420" v="936" actId="1076"/>
          <ac:picMkLst>
            <pc:docMk/>
            <pc:sldMk cId="1418891017" sldId="270"/>
            <ac:picMk id="4" creationId="{F2A4968A-F878-4977-A232-299AEF26EFCF}"/>
          </ac:picMkLst>
        </pc:picChg>
      </pc:sldChg>
      <pc:sldChg chg="addSp delSp modSp new mod">
        <pc:chgData name="Gamalo, Margaret" userId="23a9c6ab-2750-4e07-954f-1d55d00120c9" providerId="ADAL" clId="{640C4D93-499D-4723-891C-16C85517F103}" dt="2021-06-28T17:16:59.839" v="1046" actId="1076"/>
        <pc:sldMkLst>
          <pc:docMk/>
          <pc:sldMk cId="3680428322" sldId="271"/>
        </pc:sldMkLst>
        <pc:spChg chg="mod">
          <ac:chgData name="Gamalo, Margaret" userId="23a9c6ab-2750-4e07-954f-1d55d00120c9" providerId="ADAL" clId="{640C4D93-499D-4723-891C-16C85517F103}" dt="2021-06-28T17:16:59.839" v="1046" actId="1076"/>
          <ac:spMkLst>
            <pc:docMk/>
            <pc:sldMk cId="3680428322" sldId="271"/>
            <ac:spMk id="2" creationId="{1F34725C-FCEA-4172-AFED-BAE85DAA977D}"/>
          </ac:spMkLst>
        </pc:spChg>
        <pc:spChg chg="del">
          <ac:chgData name="Gamalo, Margaret" userId="23a9c6ab-2750-4e07-954f-1d55d00120c9" providerId="ADAL" clId="{640C4D93-499D-4723-891C-16C85517F103}" dt="2021-06-22T00:46:10.688" v="181" actId="478"/>
          <ac:spMkLst>
            <pc:docMk/>
            <pc:sldMk cId="3680428322" sldId="271"/>
            <ac:spMk id="3" creationId="{D129886F-EC44-4A28-A9A6-4F4BF0B1A345}"/>
          </ac:spMkLst>
        </pc:spChg>
        <pc:picChg chg="add mod">
          <ac:chgData name="Gamalo, Margaret" userId="23a9c6ab-2750-4e07-954f-1d55d00120c9" providerId="ADAL" clId="{640C4D93-499D-4723-891C-16C85517F103}" dt="2021-06-22T00:46:22.346" v="185" actId="1076"/>
          <ac:picMkLst>
            <pc:docMk/>
            <pc:sldMk cId="3680428322" sldId="271"/>
            <ac:picMk id="4" creationId="{5C6E7DEF-80A8-4351-A1F4-C5753527A551}"/>
          </ac:picMkLst>
        </pc:picChg>
      </pc:sldChg>
      <pc:sldChg chg="addSp delSp modSp add mod">
        <pc:chgData name="Gamalo, Margaret" userId="23a9c6ab-2750-4e07-954f-1d55d00120c9" providerId="ADAL" clId="{640C4D93-499D-4723-891C-16C85517F103}" dt="2021-06-28T17:04:56.060" v="938" actId="1076"/>
        <pc:sldMkLst>
          <pc:docMk/>
          <pc:sldMk cId="3759338510" sldId="272"/>
        </pc:sldMkLst>
        <pc:spChg chg="mod">
          <ac:chgData name="Gamalo, Margaret" userId="23a9c6ab-2750-4e07-954f-1d55d00120c9" providerId="ADAL" clId="{640C4D93-499D-4723-891C-16C85517F103}" dt="2021-06-28T17:04:56.060" v="938" actId="1076"/>
          <ac:spMkLst>
            <pc:docMk/>
            <pc:sldMk cId="3759338510" sldId="272"/>
            <ac:spMk id="2" creationId="{63F48F54-D898-4A65-B720-D1B9FEB56ECB}"/>
          </ac:spMkLst>
        </pc:spChg>
        <pc:picChg chg="add mod">
          <ac:chgData name="Gamalo, Margaret" userId="23a9c6ab-2750-4e07-954f-1d55d00120c9" providerId="ADAL" clId="{640C4D93-499D-4723-891C-16C85517F103}" dt="2021-06-22T00:45:50.827" v="180" actId="1076"/>
          <ac:picMkLst>
            <pc:docMk/>
            <pc:sldMk cId="3759338510" sldId="272"/>
            <ac:picMk id="3" creationId="{9411757C-20F5-4D7A-A327-280120FCE366}"/>
          </ac:picMkLst>
        </pc:picChg>
        <pc:picChg chg="del">
          <ac:chgData name="Gamalo, Margaret" userId="23a9c6ab-2750-4e07-954f-1d55d00120c9" providerId="ADAL" clId="{640C4D93-499D-4723-891C-16C85517F103}" dt="2021-06-22T00:45:24.350" v="176" actId="478"/>
          <ac:picMkLst>
            <pc:docMk/>
            <pc:sldMk cId="3759338510" sldId="272"/>
            <ac:picMk id="4" creationId="{F2A4968A-F878-4977-A232-299AEF26EFCF}"/>
          </ac:picMkLst>
        </pc:picChg>
      </pc:sldChg>
      <pc:sldChg chg="addSp modSp new mod">
        <pc:chgData name="Gamalo, Margaret" userId="23a9c6ab-2750-4e07-954f-1d55d00120c9" providerId="ADAL" clId="{640C4D93-499D-4723-891C-16C85517F103}" dt="2021-06-28T17:04:04.084" v="931" actId="1038"/>
        <pc:sldMkLst>
          <pc:docMk/>
          <pc:sldMk cId="3643345188" sldId="273"/>
        </pc:sldMkLst>
        <pc:spChg chg="mod">
          <ac:chgData name="Gamalo, Margaret" userId="23a9c6ab-2750-4e07-954f-1d55d00120c9" providerId="ADAL" clId="{640C4D93-499D-4723-891C-16C85517F103}" dt="2021-06-22T01:23:27.885" v="902" actId="113"/>
          <ac:spMkLst>
            <pc:docMk/>
            <pc:sldMk cId="3643345188" sldId="273"/>
            <ac:spMk id="2" creationId="{86375F55-4AE3-4660-A2AD-7AA8C1FAFE2C}"/>
          </ac:spMkLst>
        </pc:spChg>
        <pc:picChg chg="add mod">
          <ac:chgData name="Gamalo, Margaret" userId="23a9c6ab-2750-4e07-954f-1d55d00120c9" providerId="ADAL" clId="{640C4D93-499D-4723-891C-16C85517F103}" dt="2021-06-28T17:04:04.084" v="931" actId="1038"/>
          <ac:picMkLst>
            <pc:docMk/>
            <pc:sldMk cId="3643345188" sldId="273"/>
            <ac:picMk id="4" creationId="{942CB81F-9A67-4A68-B3C2-3613274EDE3E}"/>
          </ac:picMkLst>
        </pc:picChg>
      </pc:sldChg>
      <pc:sldChg chg="addSp modSp new mod">
        <pc:chgData name="Gamalo, Margaret" userId="23a9c6ab-2750-4e07-954f-1d55d00120c9" providerId="ADAL" clId="{640C4D93-499D-4723-891C-16C85517F103}" dt="2021-06-28T17:04:18.169" v="933" actId="14100"/>
        <pc:sldMkLst>
          <pc:docMk/>
          <pc:sldMk cId="4197236270" sldId="274"/>
        </pc:sldMkLst>
        <pc:spChg chg="mod">
          <ac:chgData name="Gamalo, Margaret" userId="23a9c6ab-2750-4e07-954f-1d55d00120c9" providerId="ADAL" clId="{640C4D93-499D-4723-891C-16C85517F103}" dt="2021-06-22T01:23:33.258" v="903" actId="113"/>
          <ac:spMkLst>
            <pc:docMk/>
            <pc:sldMk cId="4197236270" sldId="274"/>
            <ac:spMk id="2" creationId="{7F741BDB-1976-4C83-B987-4DA0FEC085A6}"/>
          </ac:spMkLst>
        </pc:spChg>
        <pc:picChg chg="add mod">
          <ac:chgData name="Gamalo, Margaret" userId="23a9c6ab-2750-4e07-954f-1d55d00120c9" providerId="ADAL" clId="{640C4D93-499D-4723-891C-16C85517F103}" dt="2021-06-28T17:04:18.169" v="933" actId="14100"/>
          <ac:picMkLst>
            <pc:docMk/>
            <pc:sldMk cId="4197236270" sldId="274"/>
            <ac:picMk id="4" creationId="{E97C5DE8-80E3-4514-87BC-909E7367C0A9}"/>
          </ac:picMkLst>
        </pc:picChg>
      </pc:sldChg>
      <pc:sldChg chg="modSp new mod">
        <pc:chgData name="Gamalo, Margaret" userId="23a9c6ab-2750-4e07-954f-1d55d00120c9" providerId="ADAL" clId="{640C4D93-499D-4723-891C-16C85517F103}" dt="2021-07-06T02:58:54.662" v="1218" actId="20577"/>
        <pc:sldMkLst>
          <pc:docMk/>
          <pc:sldMk cId="1589474103" sldId="275"/>
        </pc:sldMkLst>
        <pc:spChg chg="mod">
          <ac:chgData name="Gamalo, Margaret" userId="23a9c6ab-2750-4e07-954f-1d55d00120c9" providerId="ADAL" clId="{640C4D93-499D-4723-891C-16C85517F103}" dt="2021-06-22T01:23:37.929" v="904" actId="113"/>
          <ac:spMkLst>
            <pc:docMk/>
            <pc:sldMk cId="1589474103" sldId="275"/>
            <ac:spMk id="2" creationId="{12E8B9FB-1322-4743-A835-E027056D4837}"/>
          </ac:spMkLst>
        </pc:spChg>
        <pc:spChg chg="mod">
          <ac:chgData name="Gamalo, Margaret" userId="23a9c6ab-2750-4e07-954f-1d55d00120c9" providerId="ADAL" clId="{640C4D93-499D-4723-891C-16C85517F103}" dt="2021-07-06T02:58:54.662" v="1218" actId="20577"/>
          <ac:spMkLst>
            <pc:docMk/>
            <pc:sldMk cId="1589474103" sldId="275"/>
            <ac:spMk id="3" creationId="{CB1426BF-F79E-4334-B13B-374BCCB048AE}"/>
          </ac:spMkLst>
        </pc:spChg>
      </pc:sldChg>
      <pc:sldChg chg="modSp new del mod">
        <pc:chgData name="Gamalo, Margaret" userId="23a9c6ab-2750-4e07-954f-1d55d00120c9" providerId="ADAL" clId="{640C4D93-499D-4723-891C-16C85517F103}" dt="2021-06-22T01:21:47.761" v="890" actId="47"/>
        <pc:sldMkLst>
          <pc:docMk/>
          <pc:sldMk cId="2313709923" sldId="276"/>
        </pc:sldMkLst>
        <pc:spChg chg="mod">
          <ac:chgData name="Gamalo, Margaret" userId="23a9c6ab-2750-4e07-954f-1d55d00120c9" providerId="ADAL" clId="{640C4D93-499D-4723-891C-16C85517F103}" dt="2021-06-22T00:50:34.396" v="814" actId="20577"/>
          <ac:spMkLst>
            <pc:docMk/>
            <pc:sldMk cId="2313709923" sldId="276"/>
            <ac:spMk id="2" creationId="{F5D9C243-20FF-4F0E-8668-055987A23379}"/>
          </ac:spMkLst>
        </pc:spChg>
        <pc:spChg chg="mod">
          <ac:chgData name="Gamalo, Margaret" userId="23a9c6ab-2750-4e07-954f-1d55d00120c9" providerId="ADAL" clId="{640C4D93-499D-4723-891C-16C85517F103}" dt="2021-06-22T00:51:01.278" v="888" actId="20577"/>
          <ac:spMkLst>
            <pc:docMk/>
            <pc:sldMk cId="2313709923" sldId="276"/>
            <ac:spMk id="3" creationId="{0D2C0376-FFA4-4B43-9D6C-D87F887FA1DB}"/>
          </ac:spMkLst>
        </pc:spChg>
      </pc:sldChg>
      <pc:sldChg chg="delSp modSp add del mod setBg delDesignElem">
        <pc:chgData name="Gamalo, Margaret" userId="23a9c6ab-2750-4e07-954f-1d55d00120c9" providerId="ADAL" clId="{640C4D93-499D-4723-891C-16C85517F103}" dt="2021-07-06T02:17:42.602" v="1053" actId="113"/>
        <pc:sldMkLst>
          <pc:docMk/>
          <pc:sldMk cId="661071028" sldId="798"/>
        </pc:sldMkLst>
        <pc:spChg chg="mod">
          <ac:chgData name="Gamalo, Margaret" userId="23a9c6ab-2750-4e07-954f-1d55d00120c9" providerId="ADAL" clId="{640C4D93-499D-4723-891C-16C85517F103}" dt="2021-06-28T17:03:12.675" v="906" actId="1076"/>
          <ac:spMkLst>
            <pc:docMk/>
            <pc:sldMk cId="661071028" sldId="798"/>
            <ac:spMk id="2" creationId="{5AE242B0-8C8B-4B7D-87F6-E7BF3661C2E7}"/>
          </ac:spMkLst>
        </pc:spChg>
        <pc:spChg chg="del">
          <ac:chgData name="Gamalo, Margaret" userId="23a9c6ab-2750-4e07-954f-1d55d00120c9" providerId="ADAL" clId="{640C4D93-499D-4723-891C-16C85517F103}" dt="2021-06-28T17:18:16.670" v="1049"/>
          <ac:spMkLst>
            <pc:docMk/>
            <pc:sldMk cId="661071028" sldId="798"/>
            <ac:spMk id="18" creationId="{955A2079-FA98-4876-80F0-72364A7D2EA4}"/>
          </ac:spMkLst>
        </pc:spChg>
        <pc:graphicFrameChg chg="mod">
          <ac:chgData name="Gamalo, Margaret" userId="23a9c6ab-2750-4e07-954f-1d55d00120c9" providerId="ADAL" clId="{640C4D93-499D-4723-891C-16C85517F103}" dt="2021-07-06T02:17:42.602" v="1053" actId="113"/>
          <ac:graphicFrameMkLst>
            <pc:docMk/>
            <pc:sldMk cId="661071028" sldId="798"/>
            <ac:graphicFrameMk id="13" creationId="{7F88109E-B327-44B8-9CF5-8CE317CD9B9C}"/>
          </ac:graphicFrameMkLst>
        </pc:graphicFrameChg>
      </pc:sldChg>
      <pc:sldChg chg="modSp mod">
        <pc:chgData name="Gamalo, Margaret" userId="23a9c6ab-2750-4e07-954f-1d55d00120c9" providerId="ADAL" clId="{640C4D93-499D-4723-891C-16C85517F103}" dt="2021-06-28T17:02:52.616" v="905" actId="1076"/>
        <pc:sldMkLst>
          <pc:docMk/>
          <pc:sldMk cId="2893367163" sldId="800"/>
        </pc:sldMkLst>
        <pc:spChg chg="mod">
          <ac:chgData name="Gamalo, Margaret" userId="23a9c6ab-2750-4e07-954f-1d55d00120c9" providerId="ADAL" clId="{640C4D93-499D-4723-891C-16C85517F103}" dt="2021-06-28T17:02:52.616" v="905" actId="1076"/>
          <ac:spMkLst>
            <pc:docMk/>
            <pc:sldMk cId="2893367163" sldId="800"/>
            <ac:spMk id="2" creationId="{4A9F80CD-8FED-45AB-9737-C83834DE5914}"/>
          </ac:spMkLst>
        </pc:spChg>
      </pc:sldChg>
      <pc:sldChg chg="addSp delSp modSp new mod">
        <pc:chgData name="Gamalo, Margaret" userId="23a9c6ab-2750-4e07-954f-1d55d00120c9" providerId="ADAL" clId="{640C4D93-499D-4723-891C-16C85517F103}" dt="2021-06-28T17:07:21.940" v="943" actId="1076"/>
        <pc:sldMkLst>
          <pc:docMk/>
          <pc:sldMk cId="1871773331" sldId="801"/>
        </pc:sldMkLst>
        <pc:spChg chg="del">
          <ac:chgData name="Gamalo, Margaret" userId="23a9c6ab-2750-4e07-954f-1d55d00120c9" providerId="ADAL" clId="{640C4D93-499D-4723-891C-16C85517F103}" dt="2021-06-28T17:07:14.214" v="940" actId="478"/>
          <ac:spMkLst>
            <pc:docMk/>
            <pc:sldMk cId="1871773331" sldId="801"/>
            <ac:spMk id="3" creationId="{C526D656-BEA3-4E33-A2B1-4EE6FE8F0908}"/>
          </ac:spMkLst>
        </pc:spChg>
        <pc:picChg chg="add mod">
          <ac:chgData name="Gamalo, Margaret" userId="23a9c6ab-2750-4e07-954f-1d55d00120c9" providerId="ADAL" clId="{640C4D93-499D-4723-891C-16C85517F103}" dt="2021-06-28T17:07:21.940" v="943" actId="1076"/>
          <ac:picMkLst>
            <pc:docMk/>
            <pc:sldMk cId="1871773331" sldId="801"/>
            <ac:picMk id="4" creationId="{E29DC91D-BA41-4CD2-9F61-A8D73528B6B2}"/>
          </ac:picMkLst>
        </pc:picChg>
      </pc:sldChg>
      <pc:sldChg chg="new del">
        <pc:chgData name="Gamalo, Margaret" userId="23a9c6ab-2750-4e07-954f-1d55d00120c9" providerId="ADAL" clId="{640C4D93-499D-4723-891C-16C85517F103}" dt="2021-06-28T17:18:18.573" v="1050" actId="47"/>
        <pc:sldMkLst>
          <pc:docMk/>
          <pc:sldMk cId="1775624877" sldId="802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7A7796-29DC-4787-935D-363C728FC57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C9215D-700D-4B00-B865-6F79DFA28555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RWE alone</a:t>
          </a:r>
          <a:endParaRPr lang="en-US"/>
        </a:p>
      </dgm:t>
    </dgm:pt>
    <dgm:pt modelId="{2E9CEA94-1BA5-4077-A3E0-7759A8BF0369}" type="parTrans" cxnId="{B3442808-E670-4FA2-8D28-B74004700E78}">
      <dgm:prSet/>
      <dgm:spPr/>
      <dgm:t>
        <a:bodyPr/>
        <a:lstStyle/>
        <a:p>
          <a:endParaRPr lang="en-US"/>
        </a:p>
      </dgm:t>
    </dgm:pt>
    <dgm:pt modelId="{785B0CA2-393B-4039-BEB6-06BE0DD1B4DB}" type="sibTrans" cxnId="{B3442808-E670-4FA2-8D28-B74004700E78}">
      <dgm:prSet/>
      <dgm:spPr/>
      <dgm:t>
        <a:bodyPr/>
        <a:lstStyle/>
        <a:p>
          <a:endParaRPr lang="en-US"/>
        </a:p>
      </dgm:t>
    </dgm:pt>
    <dgm:pt modelId="{C443B25C-D87D-4C70-A5C5-145D34EA3D60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Update approved medical product labeling for effectiveness claims</a:t>
          </a:r>
        </a:p>
      </dgm:t>
    </dgm:pt>
    <dgm:pt modelId="{F12E392E-AD5E-4BD4-A113-2FBEF9B058E8}" type="parTrans" cxnId="{E65CF245-162C-46C9-A430-16D8680FECFB}">
      <dgm:prSet/>
      <dgm:spPr/>
      <dgm:t>
        <a:bodyPr/>
        <a:lstStyle/>
        <a:p>
          <a:endParaRPr lang="en-US"/>
        </a:p>
      </dgm:t>
    </dgm:pt>
    <dgm:pt modelId="{99D6B0AB-FC4D-42BB-B07C-03332F8A9B82}" type="sibTrans" cxnId="{E65CF245-162C-46C9-A430-16D8680FECFB}">
      <dgm:prSet/>
      <dgm:spPr/>
      <dgm:t>
        <a:bodyPr/>
        <a:lstStyle/>
        <a:p>
          <a:endParaRPr lang="en-US"/>
        </a:p>
      </dgm:t>
    </dgm:pt>
    <dgm:pt modelId="{889D3C61-D8F6-43F1-B31F-BEC692BABCB2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b="0"/>
            <a:t>Post-marketing commitments </a:t>
          </a:r>
          <a:endParaRPr lang="en-US"/>
        </a:p>
      </dgm:t>
    </dgm:pt>
    <dgm:pt modelId="{64637247-8E62-4903-B307-5C76713D4056}" type="parTrans" cxnId="{6FE18566-F706-4AB7-8547-5F4A1BA0115A}">
      <dgm:prSet/>
      <dgm:spPr/>
      <dgm:t>
        <a:bodyPr/>
        <a:lstStyle/>
        <a:p>
          <a:endParaRPr lang="en-US"/>
        </a:p>
      </dgm:t>
    </dgm:pt>
    <dgm:pt modelId="{1D425FBD-D1BA-4343-836B-DFB4FD327E98}" type="sibTrans" cxnId="{6FE18566-F706-4AB7-8547-5F4A1BA0115A}">
      <dgm:prSet/>
      <dgm:spPr/>
      <dgm:t>
        <a:bodyPr/>
        <a:lstStyle/>
        <a:p>
          <a:endParaRPr lang="en-US"/>
        </a:p>
      </dgm:t>
    </dgm:pt>
    <dgm:pt modelId="{878294C4-8786-4966-A466-7D7B9D6D4F4D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RWE + Single Arm trial</a:t>
          </a:r>
          <a:endParaRPr lang="en-US" dirty="0"/>
        </a:p>
      </dgm:t>
    </dgm:pt>
    <dgm:pt modelId="{4D84B33E-2735-4E73-B8F0-E2315A6D9BA3}" type="parTrans" cxnId="{5B42D855-65E1-4420-910F-57EA4D63B2CC}">
      <dgm:prSet/>
      <dgm:spPr/>
      <dgm:t>
        <a:bodyPr/>
        <a:lstStyle/>
        <a:p>
          <a:endParaRPr lang="en-US"/>
        </a:p>
      </dgm:t>
    </dgm:pt>
    <dgm:pt modelId="{C37EE958-FA85-495F-89F3-12495B324258}" type="sibTrans" cxnId="{5B42D855-65E1-4420-910F-57EA4D63B2CC}">
      <dgm:prSet/>
      <dgm:spPr/>
      <dgm:t>
        <a:bodyPr/>
        <a:lstStyle/>
        <a:p>
          <a:endParaRPr lang="en-US"/>
        </a:p>
      </dgm:t>
    </dgm:pt>
    <dgm:pt modelId="{7B0827E5-D3E2-4A37-9CFC-E3879953990F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Serve as a data source for an external control in confirmatory trials</a:t>
          </a:r>
        </a:p>
      </dgm:t>
    </dgm:pt>
    <dgm:pt modelId="{A4ECF2FA-2E15-4BF1-B40D-C8065A140BD9}" type="parTrans" cxnId="{A0642726-D2BC-4FF4-850F-325F1FA7C453}">
      <dgm:prSet/>
      <dgm:spPr/>
      <dgm:t>
        <a:bodyPr/>
        <a:lstStyle/>
        <a:p>
          <a:endParaRPr lang="en-US"/>
        </a:p>
      </dgm:t>
    </dgm:pt>
    <dgm:pt modelId="{16BDCDCB-AB80-4D6E-AF44-BB5168C6C5FD}" type="sibTrans" cxnId="{A0642726-D2BC-4FF4-850F-325F1FA7C453}">
      <dgm:prSet/>
      <dgm:spPr/>
      <dgm:t>
        <a:bodyPr/>
        <a:lstStyle/>
        <a:p>
          <a:endParaRPr lang="en-US"/>
        </a:p>
      </dgm:t>
    </dgm:pt>
    <dgm:pt modelId="{535A2734-6D26-4381-A12D-1AB3DA3FCDB9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b="0" dirty="0"/>
            <a:t>for initial indication in limited instance</a:t>
          </a:r>
          <a:r>
            <a:rPr lang="en-US" b="1" dirty="0"/>
            <a:t>s</a:t>
          </a:r>
          <a:endParaRPr lang="en-US" dirty="0"/>
        </a:p>
      </dgm:t>
    </dgm:pt>
    <dgm:pt modelId="{725D71AB-92DF-4617-8F6D-026C2BE70AC2}" type="parTrans" cxnId="{C7F43E1D-D17B-4982-8E0C-7FCC87D9C6F6}">
      <dgm:prSet/>
      <dgm:spPr/>
      <dgm:t>
        <a:bodyPr/>
        <a:lstStyle/>
        <a:p>
          <a:endParaRPr lang="en-US"/>
        </a:p>
      </dgm:t>
    </dgm:pt>
    <dgm:pt modelId="{54435616-CDDA-46E1-A823-6773D3D7D603}" type="sibTrans" cxnId="{C7F43E1D-D17B-4982-8E0C-7FCC87D9C6F6}">
      <dgm:prSet/>
      <dgm:spPr/>
      <dgm:t>
        <a:bodyPr/>
        <a:lstStyle/>
        <a:p>
          <a:endParaRPr lang="en-US"/>
        </a:p>
      </dgm:t>
    </dgm:pt>
    <dgm:pt modelId="{898D3593-48BB-4A01-8641-DAF95DEC517B}" type="pres">
      <dgm:prSet presAssocID="{327A7796-29DC-4787-935D-363C728FC576}" presName="root" presStyleCnt="0">
        <dgm:presLayoutVars>
          <dgm:dir/>
          <dgm:resizeHandles val="exact"/>
        </dgm:presLayoutVars>
      </dgm:prSet>
      <dgm:spPr/>
    </dgm:pt>
    <dgm:pt modelId="{1769415C-0599-4239-A158-36C656CF8A5F}" type="pres">
      <dgm:prSet presAssocID="{A9C9215D-700D-4B00-B865-6F79DFA28555}" presName="compNode" presStyleCnt="0"/>
      <dgm:spPr/>
    </dgm:pt>
    <dgm:pt modelId="{9B0A2C1A-7E60-4A22-9F06-1520F4415DE5}" type="pres">
      <dgm:prSet presAssocID="{A9C9215D-700D-4B00-B865-6F79DFA28555}" presName="bgRect" presStyleLbl="bgShp" presStyleIdx="0" presStyleCnt="2"/>
      <dgm:spPr/>
    </dgm:pt>
    <dgm:pt modelId="{EABA01DA-3159-4E80-8059-984802747574}" type="pres">
      <dgm:prSet presAssocID="{A9C9215D-700D-4B00-B865-6F79DFA2855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rth globe Africa and Europe"/>
        </a:ext>
      </dgm:extLst>
    </dgm:pt>
    <dgm:pt modelId="{D4A71E49-E5DC-4A91-A98C-95DB80FEB551}" type="pres">
      <dgm:prSet presAssocID="{A9C9215D-700D-4B00-B865-6F79DFA28555}" presName="spaceRect" presStyleCnt="0"/>
      <dgm:spPr/>
    </dgm:pt>
    <dgm:pt modelId="{6FB06A5A-4598-4012-9DB5-9E5076137527}" type="pres">
      <dgm:prSet presAssocID="{A9C9215D-700D-4B00-B865-6F79DFA28555}" presName="parTx" presStyleLbl="revTx" presStyleIdx="0" presStyleCnt="4">
        <dgm:presLayoutVars>
          <dgm:chMax val="0"/>
          <dgm:chPref val="0"/>
        </dgm:presLayoutVars>
      </dgm:prSet>
      <dgm:spPr/>
    </dgm:pt>
    <dgm:pt modelId="{E1A7AEF1-D315-4709-8209-CA4778B14AA3}" type="pres">
      <dgm:prSet presAssocID="{A9C9215D-700D-4B00-B865-6F79DFA28555}" presName="desTx" presStyleLbl="revTx" presStyleIdx="1" presStyleCnt="4">
        <dgm:presLayoutVars/>
      </dgm:prSet>
      <dgm:spPr/>
    </dgm:pt>
    <dgm:pt modelId="{E948EBEE-FD2D-4659-A283-9DF652B60134}" type="pres">
      <dgm:prSet presAssocID="{785B0CA2-393B-4039-BEB6-06BE0DD1B4DB}" presName="sibTrans" presStyleCnt="0"/>
      <dgm:spPr/>
    </dgm:pt>
    <dgm:pt modelId="{1C141A00-02C6-413C-B248-AE085072D745}" type="pres">
      <dgm:prSet presAssocID="{878294C4-8786-4966-A466-7D7B9D6D4F4D}" presName="compNode" presStyleCnt="0"/>
      <dgm:spPr/>
    </dgm:pt>
    <dgm:pt modelId="{A198EDA6-A4E5-4268-8073-DCF9F3760A0B}" type="pres">
      <dgm:prSet presAssocID="{878294C4-8786-4966-A466-7D7B9D6D4F4D}" presName="bgRect" presStyleLbl="bgShp" presStyleIdx="1" presStyleCnt="2"/>
      <dgm:spPr/>
    </dgm:pt>
    <dgm:pt modelId="{1C7F8D0B-6F20-4C10-A88F-CC0A7EAA1523}" type="pres">
      <dgm:prSet presAssocID="{878294C4-8786-4966-A466-7D7B9D6D4F4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D817EBAD-0DF5-4379-8C29-A8E3AE8758D0}" type="pres">
      <dgm:prSet presAssocID="{878294C4-8786-4966-A466-7D7B9D6D4F4D}" presName="spaceRect" presStyleCnt="0"/>
      <dgm:spPr/>
    </dgm:pt>
    <dgm:pt modelId="{E517F31C-C9CE-4BFF-A266-6683CAF7AC91}" type="pres">
      <dgm:prSet presAssocID="{878294C4-8786-4966-A466-7D7B9D6D4F4D}" presName="parTx" presStyleLbl="revTx" presStyleIdx="2" presStyleCnt="4">
        <dgm:presLayoutVars>
          <dgm:chMax val="0"/>
          <dgm:chPref val="0"/>
        </dgm:presLayoutVars>
      </dgm:prSet>
      <dgm:spPr/>
    </dgm:pt>
    <dgm:pt modelId="{3B9AA3AA-2751-4A90-9429-313E14809135}" type="pres">
      <dgm:prSet presAssocID="{878294C4-8786-4966-A466-7D7B9D6D4F4D}" presName="desTx" presStyleLbl="revTx" presStyleIdx="3" presStyleCnt="4">
        <dgm:presLayoutVars/>
      </dgm:prSet>
      <dgm:spPr/>
    </dgm:pt>
  </dgm:ptLst>
  <dgm:cxnLst>
    <dgm:cxn modelId="{B3442808-E670-4FA2-8D28-B74004700E78}" srcId="{327A7796-29DC-4787-935D-363C728FC576}" destId="{A9C9215D-700D-4B00-B865-6F79DFA28555}" srcOrd="0" destOrd="0" parTransId="{2E9CEA94-1BA5-4077-A3E0-7759A8BF0369}" sibTransId="{785B0CA2-393B-4039-BEB6-06BE0DD1B4DB}"/>
    <dgm:cxn modelId="{6002C011-3D75-417A-8EE0-046CAC021D18}" type="presOf" srcId="{7B0827E5-D3E2-4A37-9CFC-E3879953990F}" destId="{3B9AA3AA-2751-4A90-9429-313E14809135}" srcOrd="0" destOrd="1" presId="urn:microsoft.com/office/officeart/2018/2/layout/IconVerticalSolidList"/>
    <dgm:cxn modelId="{C7F43E1D-D17B-4982-8E0C-7FCC87D9C6F6}" srcId="{878294C4-8786-4966-A466-7D7B9D6D4F4D}" destId="{535A2734-6D26-4381-A12D-1AB3DA3FCDB9}" srcOrd="0" destOrd="0" parTransId="{725D71AB-92DF-4617-8F6D-026C2BE70AC2}" sibTransId="{54435616-CDDA-46E1-A823-6773D3D7D603}"/>
    <dgm:cxn modelId="{A0642726-D2BC-4FF4-850F-325F1FA7C453}" srcId="{878294C4-8786-4966-A466-7D7B9D6D4F4D}" destId="{7B0827E5-D3E2-4A37-9CFC-E3879953990F}" srcOrd="1" destOrd="0" parTransId="{A4ECF2FA-2E15-4BF1-B40D-C8065A140BD9}" sibTransId="{16BDCDCB-AB80-4D6E-AF44-BB5168C6C5FD}"/>
    <dgm:cxn modelId="{E65CF245-162C-46C9-A430-16D8680FECFB}" srcId="{A9C9215D-700D-4B00-B865-6F79DFA28555}" destId="{C443B25C-D87D-4C70-A5C5-145D34EA3D60}" srcOrd="0" destOrd="0" parTransId="{F12E392E-AD5E-4BD4-A113-2FBEF9B058E8}" sibTransId="{99D6B0AB-FC4D-42BB-B07C-03332F8A9B82}"/>
    <dgm:cxn modelId="{6FE18566-F706-4AB7-8547-5F4A1BA0115A}" srcId="{A9C9215D-700D-4B00-B865-6F79DFA28555}" destId="{889D3C61-D8F6-43F1-B31F-BEC692BABCB2}" srcOrd="1" destOrd="0" parTransId="{64637247-8E62-4903-B307-5C76713D4056}" sibTransId="{1D425FBD-D1BA-4343-836B-DFB4FD327E98}"/>
    <dgm:cxn modelId="{7D750C48-D00F-402C-B499-DE4C1F2FBE22}" type="presOf" srcId="{889D3C61-D8F6-43F1-B31F-BEC692BABCB2}" destId="{E1A7AEF1-D315-4709-8209-CA4778B14AA3}" srcOrd="0" destOrd="1" presId="urn:microsoft.com/office/officeart/2018/2/layout/IconVerticalSolidList"/>
    <dgm:cxn modelId="{5B42D855-65E1-4420-910F-57EA4D63B2CC}" srcId="{327A7796-29DC-4787-935D-363C728FC576}" destId="{878294C4-8786-4966-A466-7D7B9D6D4F4D}" srcOrd="1" destOrd="0" parTransId="{4D84B33E-2735-4E73-B8F0-E2315A6D9BA3}" sibTransId="{C37EE958-FA85-495F-89F3-12495B324258}"/>
    <dgm:cxn modelId="{08F59A77-5212-42B3-B04C-225C2A8B3B56}" type="presOf" srcId="{C443B25C-D87D-4C70-A5C5-145D34EA3D60}" destId="{E1A7AEF1-D315-4709-8209-CA4778B14AA3}" srcOrd="0" destOrd="0" presId="urn:microsoft.com/office/officeart/2018/2/layout/IconVerticalSolidList"/>
    <dgm:cxn modelId="{E4AB177F-CD99-40AF-8F28-13297FCF661F}" type="presOf" srcId="{327A7796-29DC-4787-935D-363C728FC576}" destId="{898D3593-48BB-4A01-8641-DAF95DEC517B}" srcOrd="0" destOrd="0" presId="urn:microsoft.com/office/officeart/2018/2/layout/IconVerticalSolidList"/>
    <dgm:cxn modelId="{2D187D93-3DE9-45EC-BB11-D40D5B0D8F6D}" type="presOf" srcId="{878294C4-8786-4966-A466-7D7B9D6D4F4D}" destId="{E517F31C-C9CE-4BFF-A266-6683CAF7AC91}" srcOrd="0" destOrd="0" presId="urn:microsoft.com/office/officeart/2018/2/layout/IconVerticalSolidList"/>
    <dgm:cxn modelId="{828EC2AF-D78A-4A18-812C-D55B9FD41FBA}" type="presOf" srcId="{535A2734-6D26-4381-A12D-1AB3DA3FCDB9}" destId="{3B9AA3AA-2751-4A90-9429-313E14809135}" srcOrd="0" destOrd="0" presId="urn:microsoft.com/office/officeart/2018/2/layout/IconVerticalSolidList"/>
    <dgm:cxn modelId="{B15245CF-1E9B-4396-A9A2-8E54541E887E}" type="presOf" srcId="{A9C9215D-700D-4B00-B865-6F79DFA28555}" destId="{6FB06A5A-4598-4012-9DB5-9E5076137527}" srcOrd="0" destOrd="0" presId="urn:microsoft.com/office/officeart/2018/2/layout/IconVerticalSolidList"/>
    <dgm:cxn modelId="{697496D6-4FB4-4110-BD37-35A50D236ECD}" type="presParOf" srcId="{898D3593-48BB-4A01-8641-DAF95DEC517B}" destId="{1769415C-0599-4239-A158-36C656CF8A5F}" srcOrd="0" destOrd="0" presId="urn:microsoft.com/office/officeart/2018/2/layout/IconVerticalSolidList"/>
    <dgm:cxn modelId="{DB0E1D93-3545-46A2-AFF9-037AF778BBFC}" type="presParOf" srcId="{1769415C-0599-4239-A158-36C656CF8A5F}" destId="{9B0A2C1A-7E60-4A22-9F06-1520F4415DE5}" srcOrd="0" destOrd="0" presId="urn:microsoft.com/office/officeart/2018/2/layout/IconVerticalSolidList"/>
    <dgm:cxn modelId="{5F160C21-B86F-425F-9868-4A2F5F467A59}" type="presParOf" srcId="{1769415C-0599-4239-A158-36C656CF8A5F}" destId="{EABA01DA-3159-4E80-8059-984802747574}" srcOrd="1" destOrd="0" presId="urn:microsoft.com/office/officeart/2018/2/layout/IconVerticalSolidList"/>
    <dgm:cxn modelId="{A338C0DD-FC6F-4E06-8BC7-0ACE7E20AD0A}" type="presParOf" srcId="{1769415C-0599-4239-A158-36C656CF8A5F}" destId="{D4A71E49-E5DC-4A91-A98C-95DB80FEB551}" srcOrd="2" destOrd="0" presId="urn:microsoft.com/office/officeart/2018/2/layout/IconVerticalSolidList"/>
    <dgm:cxn modelId="{47343A39-4EC8-4EE9-A5A7-4DA4F8051AC9}" type="presParOf" srcId="{1769415C-0599-4239-A158-36C656CF8A5F}" destId="{6FB06A5A-4598-4012-9DB5-9E5076137527}" srcOrd="3" destOrd="0" presId="urn:microsoft.com/office/officeart/2018/2/layout/IconVerticalSolidList"/>
    <dgm:cxn modelId="{2BDD5D8E-6149-490B-BEFC-350155AC9A6B}" type="presParOf" srcId="{1769415C-0599-4239-A158-36C656CF8A5F}" destId="{E1A7AEF1-D315-4709-8209-CA4778B14AA3}" srcOrd="4" destOrd="0" presId="urn:microsoft.com/office/officeart/2018/2/layout/IconVerticalSolidList"/>
    <dgm:cxn modelId="{3CE2BC2C-3C31-4A69-A3DE-AE4685C10A3D}" type="presParOf" srcId="{898D3593-48BB-4A01-8641-DAF95DEC517B}" destId="{E948EBEE-FD2D-4659-A283-9DF652B60134}" srcOrd="1" destOrd="0" presId="urn:microsoft.com/office/officeart/2018/2/layout/IconVerticalSolidList"/>
    <dgm:cxn modelId="{43F4F287-25FE-436B-B48A-65BF0B7EE2EB}" type="presParOf" srcId="{898D3593-48BB-4A01-8641-DAF95DEC517B}" destId="{1C141A00-02C6-413C-B248-AE085072D745}" srcOrd="2" destOrd="0" presId="urn:microsoft.com/office/officeart/2018/2/layout/IconVerticalSolidList"/>
    <dgm:cxn modelId="{DAEB444E-5816-4609-84F1-2F710E43F365}" type="presParOf" srcId="{1C141A00-02C6-413C-B248-AE085072D745}" destId="{A198EDA6-A4E5-4268-8073-DCF9F3760A0B}" srcOrd="0" destOrd="0" presId="urn:microsoft.com/office/officeart/2018/2/layout/IconVerticalSolidList"/>
    <dgm:cxn modelId="{DAEC9D36-A6E0-489C-9514-DFDA11D99442}" type="presParOf" srcId="{1C141A00-02C6-413C-B248-AE085072D745}" destId="{1C7F8D0B-6F20-4C10-A88F-CC0A7EAA1523}" srcOrd="1" destOrd="0" presId="urn:microsoft.com/office/officeart/2018/2/layout/IconVerticalSolidList"/>
    <dgm:cxn modelId="{B9F364CE-8301-4587-94F5-BF29DF7297FB}" type="presParOf" srcId="{1C141A00-02C6-413C-B248-AE085072D745}" destId="{D817EBAD-0DF5-4379-8C29-A8E3AE8758D0}" srcOrd="2" destOrd="0" presId="urn:microsoft.com/office/officeart/2018/2/layout/IconVerticalSolidList"/>
    <dgm:cxn modelId="{12961B99-347A-4795-9C99-020A29BACD67}" type="presParOf" srcId="{1C141A00-02C6-413C-B248-AE085072D745}" destId="{E517F31C-C9CE-4BFF-A266-6683CAF7AC91}" srcOrd="3" destOrd="0" presId="urn:microsoft.com/office/officeart/2018/2/layout/IconVerticalSolidList"/>
    <dgm:cxn modelId="{43312305-DEA8-47DD-8BD0-FB77B1172767}" type="presParOf" srcId="{1C141A00-02C6-413C-B248-AE085072D745}" destId="{3B9AA3AA-2751-4A90-9429-313E14809135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E335F1-D3BD-4521-9D65-AB85A05EF838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A7DDD55E-F1F3-4089-B548-617AF194EF71}">
      <dgm:prSet/>
      <dgm:spPr/>
      <dgm:t>
        <a:bodyPr/>
        <a:lstStyle/>
        <a:p>
          <a:r>
            <a:rPr lang="en-US" dirty="0"/>
            <a:t>Studies involving data from a predefined clinical investigation, wherein treatment in a </a:t>
          </a:r>
          <a:r>
            <a:rPr lang="en-US" b="1" dirty="0"/>
            <a:t>study arm </a:t>
          </a:r>
          <a:r>
            <a:rPr lang="en-US" dirty="0"/>
            <a:t>is </a:t>
          </a:r>
          <a:r>
            <a:rPr lang="en-US" b="1" dirty="0"/>
            <a:t>assigned </a:t>
          </a:r>
          <a:r>
            <a:rPr lang="en-US" dirty="0"/>
            <a:t>according to a protocol, and treatment in a </a:t>
          </a:r>
          <a:r>
            <a:rPr lang="en-US" b="1" dirty="0"/>
            <a:t>control arm </a:t>
          </a:r>
          <a:r>
            <a:rPr lang="en-US" dirty="0"/>
            <a:t>is </a:t>
          </a:r>
          <a:r>
            <a:rPr lang="en-US" b="1" dirty="0"/>
            <a:t>observed</a:t>
          </a:r>
          <a:r>
            <a:rPr lang="en-US" dirty="0"/>
            <a:t> using </a:t>
          </a:r>
          <a:r>
            <a:rPr lang="en-US" b="1" dirty="0"/>
            <a:t>predefined “external” patient-level </a:t>
          </a:r>
          <a:r>
            <a:rPr lang="en-US" dirty="0"/>
            <a:t>data from either:</a:t>
          </a:r>
        </a:p>
        <a:p>
          <a:r>
            <a:rPr lang="en-US" dirty="0"/>
            <a:t> (1) </a:t>
          </a:r>
          <a:r>
            <a:rPr lang="en-US" b="1" dirty="0"/>
            <a:t>a trial arm of a different interventional study</a:t>
          </a:r>
          <a:r>
            <a:rPr lang="en-US" dirty="0"/>
            <a:t>, or (2) defined population from a non-interventional study or a database (</a:t>
          </a:r>
          <a:r>
            <a:rPr lang="en-US" dirty="0" err="1"/>
            <a:t>RWD</a:t>
          </a:r>
          <a:r>
            <a:rPr lang="en-US" dirty="0"/>
            <a:t>)</a:t>
          </a:r>
        </a:p>
      </dgm:t>
    </dgm:pt>
    <dgm:pt modelId="{916343BF-3222-4830-9F48-E0845A87E069}" type="parTrans" cxnId="{86A56259-22C1-43B1-8538-C2501C671E02}">
      <dgm:prSet/>
      <dgm:spPr/>
      <dgm:t>
        <a:bodyPr/>
        <a:lstStyle/>
        <a:p>
          <a:endParaRPr lang="en-US"/>
        </a:p>
      </dgm:t>
    </dgm:pt>
    <dgm:pt modelId="{F35DEFF7-278A-4CE7-B1F6-F774B9914C33}" type="sibTrans" cxnId="{86A56259-22C1-43B1-8538-C2501C671E02}">
      <dgm:prSet/>
      <dgm:spPr/>
      <dgm:t>
        <a:bodyPr/>
        <a:lstStyle/>
        <a:p>
          <a:endParaRPr lang="en-US"/>
        </a:p>
      </dgm:t>
    </dgm:pt>
    <dgm:pt modelId="{5F079966-AA6E-4A5E-BDFB-9A54E4FA489F}">
      <dgm:prSet/>
      <dgm:spPr/>
      <dgm:t>
        <a:bodyPr/>
        <a:lstStyle/>
        <a:p>
          <a:r>
            <a:rPr lang="en-US" dirty="0"/>
            <a:t>Studies that use external control data to </a:t>
          </a:r>
          <a:r>
            <a:rPr lang="en-US" b="1" dirty="0"/>
            <a:t>supplement</a:t>
          </a:r>
          <a:r>
            <a:rPr lang="en-US" dirty="0"/>
            <a:t> the control arm in a randomized trial </a:t>
          </a:r>
        </a:p>
      </dgm:t>
    </dgm:pt>
    <dgm:pt modelId="{CAEF9252-5D45-4885-8244-1BD2034FFB6B}" type="parTrans" cxnId="{83FA13FB-1BD1-4B42-BD56-25838EC0DB81}">
      <dgm:prSet/>
      <dgm:spPr/>
      <dgm:t>
        <a:bodyPr/>
        <a:lstStyle/>
        <a:p>
          <a:endParaRPr lang="en-US"/>
        </a:p>
      </dgm:t>
    </dgm:pt>
    <dgm:pt modelId="{1B7BE2EB-87CD-4913-8DE4-92C5F0D2B44A}" type="sibTrans" cxnId="{83FA13FB-1BD1-4B42-BD56-25838EC0DB81}">
      <dgm:prSet/>
      <dgm:spPr/>
      <dgm:t>
        <a:bodyPr/>
        <a:lstStyle/>
        <a:p>
          <a:endParaRPr lang="en-US"/>
        </a:p>
      </dgm:t>
    </dgm:pt>
    <dgm:pt modelId="{FFB5A866-A5B9-4698-994C-34E8E0598A11}">
      <dgm:prSet/>
      <dgm:spPr/>
      <dgm:t>
        <a:bodyPr/>
        <a:lstStyle/>
        <a:p>
          <a:r>
            <a:rPr lang="en-US" dirty="0"/>
            <a:t>Not considered as external control: </a:t>
          </a:r>
        </a:p>
        <a:p>
          <a:r>
            <a:rPr lang="en-US" dirty="0"/>
            <a:t>(1) population-level estimates as a comparator, (2) patients serving as their own controls in analyses; (3) design and analysis of a natural history study as a stand-alone activity; (4) validation of linking real-world data to a regulatory endpoint. </a:t>
          </a:r>
        </a:p>
      </dgm:t>
    </dgm:pt>
    <dgm:pt modelId="{3753AF0A-C130-46E9-8991-232E814153CC}" type="parTrans" cxnId="{4016D5A9-D023-450E-A33E-41A2EE46B02D}">
      <dgm:prSet/>
      <dgm:spPr/>
      <dgm:t>
        <a:bodyPr/>
        <a:lstStyle/>
        <a:p>
          <a:endParaRPr lang="en-US"/>
        </a:p>
      </dgm:t>
    </dgm:pt>
    <dgm:pt modelId="{4C510E27-D72B-46BD-A308-D1A323C56F73}" type="sibTrans" cxnId="{4016D5A9-D023-450E-A33E-41A2EE46B02D}">
      <dgm:prSet/>
      <dgm:spPr/>
      <dgm:t>
        <a:bodyPr/>
        <a:lstStyle/>
        <a:p>
          <a:endParaRPr lang="en-US"/>
        </a:p>
      </dgm:t>
    </dgm:pt>
    <dgm:pt modelId="{12743172-F039-44F3-A81D-7AE9D6B92107}" type="pres">
      <dgm:prSet presAssocID="{88E335F1-D3BD-4521-9D65-AB85A05EF838}" presName="root" presStyleCnt="0">
        <dgm:presLayoutVars>
          <dgm:dir/>
          <dgm:resizeHandles val="exact"/>
        </dgm:presLayoutVars>
      </dgm:prSet>
      <dgm:spPr/>
    </dgm:pt>
    <dgm:pt modelId="{C44AB102-D3FA-434B-8906-FA9731B18FE4}" type="pres">
      <dgm:prSet presAssocID="{A7DDD55E-F1F3-4089-B548-617AF194EF71}" presName="compNode" presStyleCnt="0"/>
      <dgm:spPr/>
    </dgm:pt>
    <dgm:pt modelId="{0A42590D-4F21-48D7-BA0E-3267EB5D3638}" type="pres">
      <dgm:prSet presAssocID="{A7DDD55E-F1F3-4089-B548-617AF194EF7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A05C4B41-5249-489A-951A-F88016A93F70}" type="pres">
      <dgm:prSet presAssocID="{A7DDD55E-F1F3-4089-B548-617AF194EF71}" presName="spaceRect" presStyleCnt="0"/>
      <dgm:spPr/>
    </dgm:pt>
    <dgm:pt modelId="{DEE22BD7-6E48-48B4-859F-0C8E9125A37C}" type="pres">
      <dgm:prSet presAssocID="{A7DDD55E-F1F3-4089-B548-617AF194EF71}" presName="textRect" presStyleLbl="revTx" presStyleIdx="0" presStyleCnt="3">
        <dgm:presLayoutVars>
          <dgm:chMax val="1"/>
          <dgm:chPref val="1"/>
        </dgm:presLayoutVars>
      </dgm:prSet>
      <dgm:spPr/>
    </dgm:pt>
    <dgm:pt modelId="{BFE5880B-D630-4818-87C8-982E50FE5FCA}" type="pres">
      <dgm:prSet presAssocID="{F35DEFF7-278A-4CE7-B1F6-F774B9914C33}" presName="sibTrans" presStyleCnt="0"/>
      <dgm:spPr/>
    </dgm:pt>
    <dgm:pt modelId="{5BA1BB65-E559-4EBC-B5F1-D4C6FDBDFF1D}" type="pres">
      <dgm:prSet presAssocID="{5F079966-AA6E-4A5E-BDFB-9A54E4FA489F}" presName="compNode" presStyleCnt="0"/>
      <dgm:spPr/>
    </dgm:pt>
    <dgm:pt modelId="{6E75120A-DF82-40AB-8960-0181FE58D63E}" type="pres">
      <dgm:prSet presAssocID="{5F079966-AA6E-4A5E-BDFB-9A54E4FA489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2EC83191-817A-430C-BB0A-CFF280A7D7C1}" type="pres">
      <dgm:prSet presAssocID="{5F079966-AA6E-4A5E-BDFB-9A54E4FA489F}" presName="spaceRect" presStyleCnt="0"/>
      <dgm:spPr/>
    </dgm:pt>
    <dgm:pt modelId="{C73F9DE2-F47F-439F-9173-71A0562B1FB1}" type="pres">
      <dgm:prSet presAssocID="{5F079966-AA6E-4A5E-BDFB-9A54E4FA489F}" presName="textRect" presStyleLbl="revTx" presStyleIdx="1" presStyleCnt="3">
        <dgm:presLayoutVars>
          <dgm:chMax val="1"/>
          <dgm:chPref val="1"/>
        </dgm:presLayoutVars>
      </dgm:prSet>
      <dgm:spPr/>
    </dgm:pt>
    <dgm:pt modelId="{CA339D39-A9FD-4A87-8ED7-839EFF303AF0}" type="pres">
      <dgm:prSet presAssocID="{1B7BE2EB-87CD-4913-8DE4-92C5F0D2B44A}" presName="sibTrans" presStyleCnt="0"/>
      <dgm:spPr/>
    </dgm:pt>
    <dgm:pt modelId="{94203852-3906-4413-952C-04CA1F73ACD2}" type="pres">
      <dgm:prSet presAssocID="{FFB5A866-A5B9-4698-994C-34E8E0598A11}" presName="compNode" presStyleCnt="0"/>
      <dgm:spPr/>
    </dgm:pt>
    <dgm:pt modelId="{BFB2A880-2180-4590-A196-828D0D951508}" type="pres">
      <dgm:prSet presAssocID="{FFB5A866-A5B9-4698-994C-34E8E0598A1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A386A4AE-79DE-4BE5-B79E-BD4F8D2F7898}" type="pres">
      <dgm:prSet presAssocID="{FFB5A866-A5B9-4698-994C-34E8E0598A11}" presName="spaceRect" presStyleCnt="0"/>
      <dgm:spPr/>
    </dgm:pt>
    <dgm:pt modelId="{6FD630E3-B539-4E5F-B693-FAC9D7DAAC9C}" type="pres">
      <dgm:prSet presAssocID="{FFB5A866-A5B9-4698-994C-34E8E0598A11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1E574B2D-0EAF-4F4D-ACBB-663002474401}" type="presOf" srcId="{88E335F1-D3BD-4521-9D65-AB85A05EF838}" destId="{12743172-F039-44F3-A81D-7AE9D6B92107}" srcOrd="0" destOrd="0" presId="urn:microsoft.com/office/officeart/2018/2/layout/IconLabelList"/>
    <dgm:cxn modelId="{3125902F-0E44-49F3-A6DA-2438FD17B114}" type="presOf" srcId="{5F079966-AA6E-4A5E-BDFB-9A54E4FA489F}" destId="{C73F9DE2-F47F-439F-9173-71A0562B1FB1}" srcOrd="0" destOrd="0" presId="urn:microsoft.com/office/officeart/2018/2/layout/IconLabelList"/>
    <dgm:cxn modelId="{86A56259-22C1-43B1-8538-C2501C671E02}" srcId="{88E335F1-D3BD-4521-9D65-AB85A05EF838}" destId="{A7DDD55E-F1F3-4089-B548-617AF194EF71}" srcOrd="0" destOrd="0" parTransId="{916343BF-3222-4830-9F48-E0845A87E069}" sibTransId="{F35DEFF7-278A-4CE7-B1F6-F774B9914C33}"/>
    <dgm:cxn modelId="{33AB7A7C-984F-4C2F-9B50-7D61926D2C55}" type="presOf" srcId="{FFB5A866-A5B9-4698-994C-34E8E0598A11}" destId="{6FD630E3-B539-4E5F-B693-FAC9D7DAAC9C}" srcOrd="0" destOrd="0" presId="urn:microsoft.com/office/officeart/2018/2/layout/IconLabelList"/>
    <dgm:cxn modelId="{A2982299-1035-461B-BDAB-A8FD1C09271E}" type="presOf" srcId="{A7DDD55E-F1F3-4089-B548-617AF194EF71}" destId="{DEE22BD7-6E48-48B4-859F-0C8E9125A37C}" srcOrd="0" destOrd="0" presId="urn:microsoft.com/office/officeart/2018/2/layout/IconLabelList"/>
    <dgm:cxn modelId="{4016D5A9-D023-450E-A33E-41A2EE46B02D}" srcId="{88E335F1-D3BD-4521-9D65-AB85A05EF838}" destId="{FFB5A866-A5B9-4698-994C-34E8E0598A11}" srcOrd="2" destOrd="0" parTransId="{3753AF0A-C130-46E9-8991-232E814153CC}" sibTransId="{4C510E27-D72B-46BD-A308-D1A323C56F73}"/>
    <dgm:cxn modelId="{83FA13FB-1BD1-4B42-BD56-25838EC0DB81}" srcId="{88E335F1-D3BD-4521-9D65-AB85A05EF838}" destId="{5F079966-AA6E-4A5E-BDFB-9A54E4FA489F}" srcOrd="1" destOrd="0" parTransId="{CAEF9252-5D45-4885-8244-1BD2034FFB6B}" sibTransId="{1B7BE2EB-87CD-4913-8DE4-92C5F0D2B44A}"/>
    <dgm:cxn modelId="{D5AA1070-C25B-4C0E-ACE7-458E46359E86}" type="presParOf" srcId="{12743172-F039-44F3-A81D-7AE9D6B92107}" destId="{C44AB102-D3FA-434B-8906-FA9731B18FE4}" srcOrd="0" destOrd="0" presId="urn:microsoft.com/office/officeart/2018/2/layout/IconLabelList"/>
    <dgm:cxn modelId="{E03F7CE8-553C-4E98-8E3B-2CEB262B780C}" type="presParOf" srcId="{C44AB102-D3FA-434B-8906-FA9731B18FE4}" destId="{0A42590D-4F21-48D7-BA0E-3267EB5D3638}" srcOrd="0" destOrd="0" presId="urn:microsoft.com/office/officeart/2018/2/layout/IconLabelList"/>
    <dgm:cxn modelId="{F72E687C-829F-48AF-8EB6-546BA548B655}" type="presParOf" srcId="{C44AB102-D3FA-434B-8906-FA9731B18FE4}" destId="{A05C4B41-5249-489A-951A-F88016A93F70}" srcOrd="1" destOrd="0" presId="urn:microsoft.com/office/officeart/2018/2/layout/IconLabelList"/>
    <dgm:cxn modelId="{18FF0D6D-5D9B-4902-A5B8-088A649590B4}" type="presParOf" srcId="{C44AB102-D3FA-434B-8906-FA9731B18FE4}" destId="{DEE22BD7-6E48-48B4-859F-0C8E9125A37C}" srcOrd="2" destOrd="0" presId="urn:microsoft.com/office/officeart/2018/2/layout/IconLabelList"/>
    <dgm:cxn modelId="{BF7FCB33-F244-4E49-B14D-49B53F2C2F37}" type="presParOf" srcId="{12743172-F039-44F3-A81D-7AE9D6B92107}" destId="{BFE5880B-D630-4818-87C8-982E50FE5FCA}" srcOrd="1" destOrd="0" presId="urn:microsoft.com/office/officeart/2018/2/layout/IconLabelList"/>
    <dgm:cxn modelId="{B0407A22-8B3D-4479-A148-071E1A9F31B3}" type="presParOf" srcId="{12743172-F039-44F3-A81D-7AE9D6B92107}" destId="{5BA1BB65-E559-4EBC-B5F1-D4C6FDBDFF1D}" srcOrd="2" destOrd="0" presId="urn:microsoft.com/office/officeart/2018/2/layout/IconLabelList"/>
    <dgm:cxn modelId="{8D3B78E8-335A-4276-95FE-0FEBD5E34302}" type="presParOf" srcId="{5BA1BB65-E559-4EBC-B5F1-D4C6FDBDFF1D}" destId="{6E75120A-DF82-40AB-8960-0181FE58D63E}" srcOrd="0" destOrd="0" presId="urn:microsoft.com/office/officeart/2018/2/layout/IconLabelList"/>
    <dgm:cxn modelId="{D35F9627-95A2-4AB0-84FF-374C812C3EC0}" type="presParOf" srcId="{5BA1BB65-E559-4EBC-B5F1-D4C6FDBDFF1D}" destId="{2EC83191-817A-430C-BB0A-CFF280A7D7C1}" srcOrd="1" destOrd="0" presId="urn:microsoft.com/office/officeart/2018/2/layout/IconLabelList"/>
    <dgm:cxn modelId="{CDE2267E-8836-464C-8307-778A9DA853CF}" type="presParOf" srcId="{5BA1BB65-E559-4EBC-B5F1-D4C6FDBDFF1D}" destId="{C73F9DE2-F47F-439F-9173-71A0562B1FB1}" srcOrd="2" destOrd="0" presId="urn:microsoft.com/office/officeart/2018/2/layout/IconLabelList"/>
    <dgm:cxn modelId="{F0035864-7E2D-4B2F-B7A5-3C3DA81B67AC}" type="presParOf" srcId="{12743172-F039-44F3-A81D-7AE9D6B92107}" destId="{CA339D39-A9FD-4A87-8ED7-839EFF303AF0}" srcOrd="3" destOrd="0" presId="urn:microsoft.com/office/officeart/2018/2/layout/IconLabelList"/>
    <dgm:cxn modelId="{645C5A8C-782E-4521-8D77-693AA1D718A5}" type="presParOf" srcId="{12743172-F039-44F3-A81D-7AE9D6B92107}" destId="{94203852-3906-4413-952C-04CA1F73ACD2}" srcOrd="4" destOrd="0" presId="urn:microsoft.com/office/officeart/2018/2/layout/IconLabelList"/>
    <dgm:cxn modelId="{C7F965B5-52CE-426C-9C02-DD01ABFBDD27}" type="presParOf" srcId="{94203852-3906-4413-952C-04CA1F73ACD2}" destId="{BFB2A880-2180-4590-A196-828D0D951508}" srcOrd="0" destOrd="0" presId="urn:microsoft.com/office/officeart/2018/2/layout/IconLabelList"/>
    <dgm:cxn modelId="{320FBA4C-D2FA-4208-A675-7D6B89787F06}" type="presParOf" srcId="{94203852-3906-4413-952C-04CA1F73ACD2}" destId="{A386A4AE-79DE-4BE5-B79E-BD4F8D2F7898}" srcOrd="1" destOrd="0" presId="urn:microsoft.com/office/officeart/2018/2/layout/IconLabelList"/>
    <dgm:cxn modelId="{FE32BCA1-445E-40AC-B150-6DD300DA9623}" type="presParOf" srcId="{94203852-3906-4413-952C-04CA1F73ACD2}" destId="{6FD630E3-B539-4E5F-B693-FAC9D7DAAC9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0A2C1A-7E60-4A22-9F06-1520F4415DE5}">
      <dsp:nvSpPr>
        <dsp:cNvPr id="0" name=""/>
        <dsp:cNvSpPr/>
      </dsp:nvSpPr>
      <dsp:spPr>
        <a:xfrm>
          <a:off x="0" y="707092"/>
          <a:ext cx="10515600" cy="13054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BA01DA-3159-4E80-8059-984802747574}">
      <dsp:nvSpPr>
        <dsp:cNvPr id="0" name=""/>
        <dsp:cNvSpPr/>
      </dsp:nvSpPr>
      <dsp:spPr>
        <a:xfrm>
          <a:off x="394883" y="1000807"/>
          <a:ext cx="717970" cy="7179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B06A5A-4598-4012-9DB5-9E5076137527}">
      <dsp:nvSpPr>
        <dsp:cNvPr id="0" name=""/>
        <dsp:cNvSpPr/>
      </dsp:nvSpPr>
      <dsp:spPr>
        <a:xfrm>
          <a:off x="1507738" y="707092"/>
          <a:ext cx="4732020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RWE alone</a:t>
          </a:r>
          <a:endParaRPr lang="en-US" sz="2500" kern="1200"/>
        </a:p>
      </dsp:txBody>
      <dsp:txXfrm>
        <a:off x="1507738" y="707092"/>
        <a:ext cx="4732020" cy="1305401"/>
      </dsp:txXfrm>
    </dsp:sp>
    <dsp:sp modelId="{E1A7AEF1-D315-4709-8209-CA4778B14AA3}">
      <dsp:nvSpPr>
        <dsp:cNvPr id="0" name=""/>
        <dsp:cNvSpPr/>
      </dsp:nvSpPr>
      <dsp:spPr>
        <a:xfrm>
          <a:off x="6239758" y="707092"/>
          <a:ext cx="427584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Update approved medical product labeling for effectiveness claims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/>
            <a:t>Post-marketing commitments </a:t>
          </a:r>
          <a:endParaRPr lang="en-US" sz="1800" kern="1200"/>
        </a:p>
      </dsp:txBody>
      <dsp:txXfrm>
        <a:off x="6239758" y="707092"/>
        <a:ext cx="4275841" cy="1305401"/>
      </dsp:txXfrm>
    </dsp:sp>
    <dsp:sp modelId="{A198EDA6-A4E5-4268-8073-DCF9F3760A0B}">
      <dsp:nvSpPr>
        <dsp:cNvPr id="0" name=""/>
        <dsp:cNvSpPr/>
      </dsp:nvSpPr>
      <dsp:spPr>
        <a:xfrm>
          <a:off x="0" y="2338844"/>
          <a:ext cx="10515600" cy="13054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7F8D0B-6F20-4C10-A88F-CC0A7EAA1523}">
      <dsp:nvSpPr>
        <dsp:cNvPr id="0" name=""/>
        <dsp:cNvSpPr/>
      </dsp:nvSpPr>
      <dsp:spPr>
        <a:xfrm>
          <a:off x="394883" y="2632559"/>
          <a:ext cx="717970" cy="7179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17F31C-C9CE-4BFF-A266-6683CAF7AC91}">
      <dsp:nvSpPr>
        <dsp:cNvPr id="0" name=""/>
        <dsp:cNvSpPr/>
      </dsp:nvSpPr>
      <dsp:spPr>
        <a:xfrm>
          <a:off x="1507738" y="2338844"/>
          <a:ext cx="4732020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RWE + Single Arm trial</a:t>
          </a:r>
          <a:endParaRPr lang="en-US" sz="2500" kern="1200" dirty="0"/>
        </a:p>
      </dsp:txBody>
      <dsp:txXfrm>
        <a:off x="1507738" y="2338844"/>
        <a:ext cx="4732020" cy="1305401"/>
      </dsp:txXfrm>
    </dsp:sp>
    <dsp:sp modelId="{3B9AA3AA-2751-4A90-9429-313E14809135}">
      <dsp:nvSpPr>
        <dsp:cNvPr id="0" name=""/>
        <dsp:cNvSpPr/>
      </dsp:nvSpPr>
      <dsp:spPr>
        <a:xfrm>
          <a:off x="6239758" y="2338844"/>
          <a:ext cx="427584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for initial indication in limited instance</a:t>
          </a:r>
          <a:r>
            <a:rPr lang="en-US" sz="1800" b="1" kern="1200" dirty="0"/>
            <a:t>s</a:t>
          </a:r>
          <a:endParaRPr lang="en-US" sz="1800" kern="1200" dirty="0"/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Serve as a data source for an external control in confirmatory trials</a:t>
          </a:r>
        </a:p>
      </dsp:txBody>
      <dsp:txXfrm>
        <a:off x="6239758" y="2338844"/>
        <a:ext cx="4275841" cy="13054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42590D-4F21-48D7-BA0E-3267EB5D3638}">
      <dsp:nvSpPr>
        <dsp:cNvPr id="0" name=""/>
        <dsp:cNvSpPr/>
      </dsp:nvSpPr>
      <dsp:spPr>
        <a:xfrm>
          <a:off x="1212569" y="643734"/>
          <a:ext cx="1300252" cy="13002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E22BD7-6E48-48B4-859F-0C8E9125A37C}">
      <dsp:nvSpPr>
        <dsp:cNvPr id="0" name=""/>
        <dsp:cNvSpPr/>
      </dsp:nvSpPr>
      <dsp:spPr>
        <a:xfrm>
          <a:off x="417971" y="2403809"/>
          <a:ext cx="2889450" cy="130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Studies involving data from a predefined clinical investigation, wherein treatment in a </a:t>
          </a:r>
          <a:r>
            <a:rPr lang="en-US" sz="1100" b="1" kern="1200" dirty="0"/>
            <a:t>study arm </a:t>
          </a:r>
          <a:r>
            <a:rPr lang="en-US" sz="1100" kern="1200" dirty="0"/>
            <a:t>is </a:t>
          </a:r>
          <a:r>
            <a:rPr lang="en-US" sz="1100" b="1" kern="1200" dirty="0"/>
            <a:t>assigned </a:t>
          </a:r>
          <a:r>
            <a:rPr lang="en-US" sz="1100" kern="1200" dirty="0"/>
            <a:t>according to a protocol, and treatment in a </a:t>
          </a:r>
          <a:r>
            <a:rPr lang="en-US" sz="1100" b="1" kern="1200" dirty="0"/>
            <a:t>control arm </a:t>
          </a:r>
          <a:r>
            <a:rPr lang="en-US" sz="1100" kern="1200" dirty="0"/>
            <a:t>is </a:t>
          </a:r>
          <a:r>
            <a:rPr lang="en-US" sz="1100" b="1" kern="1200" dirty="0"/>
            <a:t>observed</a:t>
          </a:r>
          <a:r>
            <a:rPr lang="en-US" sz="1100" kern="1200" dirty="0"/>
            <a:t> using </a:t>
          </a:r>
          <a:r>
            <a:rPr lang="en-US" sz="1100" b="1" kern="1200" dirty="0"/>
            <a:t>predefined “external” patient-level </a:t>
          </a:r>
          <a:r>
            <a:rPr lang="en-US" sz="1100" kern="1200" dirty="0"/>
            <a:t>data from either: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 (1) </a:t>
          </a:r>
          <a:r>
            <a:rPr lang="en-US" sz="1100" b="1" kern="1200" dirty="0"/>
            <a:t>a trial arm of a different interventional study</a:t>
          </a:r>
          <a:r>
            <a:rPr lang="en-US" sz="1100" kern="1200" dirty="0"/>
            <a:t>, or (2) defined population from a non-interventional study or a database (</a:t>
          </a:r>
          <a:r>
            <a:rPr lang="en-US" sz="1100" kern="1200" dirty="0" err="1"/>
            <a:t>RWD</a:t>
          </a:r>
          <a:r>
            <a:rPr lang="en-US" sz="1100" kern="1200" dirty="0"/>
            <a:t>)</a:t>
          </a:r>
        </a:p>
      </dsp:txBody>
      <dsp:txXfrm>
        <a:off x="417971" y="2403809"/>
        <a:ext cx="2889450" cy="1305000"/>
      </dsp:txXfrm>
    </dsp:sp>
    <dsp:sp modelId="{6E75120A-DF82-40AB-8960-0181FE58D63E}">
      <dsp:nvSpPr>
        <dsp:cNvPr id="0" name=""/>
        <dsp:cNvSpPr/>
      </dsp:nvSpPr>
      <dsp:spPr>
        <a:xfrm>
          <a:off x="4607673" y="643734"/>
          <a:ext cx="1300252" cy="13002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3F9DE2-F47F-439F-9173-71A0562B1FB1}">
      <dsp:nvSpPr>
        <dsp:cNvPr id="0" name=""/>
        <dsp:cNvSpPr/>
      </dsp:nvSpPr>
      <dsp:spPr>
        <a:xfrm>
          <a:off x="3813075" y="2403809"/>
          <a:ext cx="2889450" cy="130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Studies that use external control data to </a:t>
          </a:r>
          <a:r>
            <a:rPr lang="en-US" sz="1100" b="1" kern="1200" dirty="0"/>
            <a:t>supplement</a:t>
          </a:r>
          <a:r>
            <a:rPr lang="en-US" sz="1100" kern="1200" dirty="0"/>
            <a:t> the control arm in a randomized trial </a:t>
          </a:r>
        </a:p>
      </dsp:txBody>
      <dsp:txXfrm>
        <a:off x="3813075" y="2403809"/>
        <a:ext cx="2889450" cy="1305000"/>
      </dsp:txXfrm>
    </dsp:sp>
    <dsp:sp modelId="{BFB2A880-2180-4590-A196-828D0D951508}">
      <dsp:nvSpPr>
        <dsp:cNvPr id="0" name=""/>
        <dsp:cNvSpPr/>
      </dsp:nvSpPr>
      <dsp:spPr>
        <a:xfrm>
          <a:off x="8002777" y="643734"/>
          <a:ext cx="1300252" cy="13002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D630E3-B539-4E5F-B693-FAC9D7DAAC9C}">
      <dsp:nvSpPr>
        <dsp:cNvPr id="0" name=""/>
        <dsp:cNvSpPr/>
      </dsp:nvSpPr>
      <dsp:spPr>
        <a:xfrm>
          <a:off x="7208178" y="2403809"/>
          <a:ext cx="2889450" cy="130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Not considered as external control: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(1) population-level estimates as a comparator, (2) patients serving as their own controls in analyses; (3) design and analysis of a natural history study as a stand-alone activity; (4) validation of linking real-world data to a regulatory endpoint. </a:t>
          </a:r>
        </a:p>
      </dsp:txBody>
      <dsp:txXfrm>
        <a:off x="7208178" y="2403809"/>
        <a:ext cx="2889450" cy="1305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47415-D084-456F-ABB2-4CF59160C36C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BA28D-0946-4119-A2BF-4BB761165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49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AA7E1-777C-4BB0-8372-C8ED79BD0AE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83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BF23C-C853-4646-B72F-FDD13632AD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9130F5-8959-4A04-AD91-EB36B4EE8D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BEACE-A3DB-4DF3-ACA1-213F30E36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B6750-A4A3-4F11-ACE6-76269B2B358E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251D5-E826-4696-9946-3647A7C46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04725-1480-4D0B-9159-21B805EE7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4BB7-5BC7-4693-B017-AD9AA20BC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54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FE536-19DC-4992-8B5B-DE0DB0A8B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588681-C4CF-4F8E-B7F0-5A284BE196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DBBD3-EF0D-4792-9959-AF2E141A0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B6750-A4A3-4F11-ACE6-76269B2B358E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AF225-5029-4313-99E5-B27993CD1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FB996-865A-40EE-A682-D3BBF9F2D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4BB7-5BC7-4693-B017-AD9AA20BC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277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B517C5-DE3B-400C-BCA3-9EEF6D8E8A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F7BA81-0EEE-4CEC-BDA6-3A89CF6BEB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476FDD-C9AF-46EB-A9E3-3520E68E0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B6750-A4A3-4F11-ACE6-76269B2B358E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4CA48-66CF-450E-9172-CEBCCAE50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C84B3-C43D-4945-A21B-B6344EDA7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4BB7-5BC7-4693-B017-AD9AA20BC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961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BFFF2-DA64-4AF0-A5C9-141FA5B2B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B5598-B655-458A-AB56-CEE3634BA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90970-6560-423A-8E11-513A079A2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B6750-A4A3-4F11-ACE6-76269B2B358E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FC2D7-B412-417A-A0B9-D3E81D1B5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3B53F-1D28-400C-903B-CF869C8F2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4BB7-5BC7-4693-B017-AD9AA20BC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76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C0635-564B-4EC5-BD3B-CBEFEF299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BAB25D-F225-4D62-96A9-A66A91CD1D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FF3420-5880-425F-A02F-0EA97D208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B6750-A4A3-4F11-ACE6-76269B2B358E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58D54-0C19-4F75-B14A-FF837AFA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5D846-BA1A-4AAB-9576-D62DDC4AB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4BB7-5BC7-4693-B017-AD9AA20BC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166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22ED6-9B79-47D0-8A3A-02BA24B8C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FFD36-295F-446D-B81B-400FF94986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A7AAA4-66FB-4CB7-A60B-59DE00C364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F05066-1C25-468D-A05A-1CE100BFC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B6750-A4A3-4F11-ACE6-76269B2B358E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E3545A-C3C0-4490-AC27-5B3AA7B2C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C9E4BB-47DB-46E6-AE69-DC3F09705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4BB7-5BC7-4693-B017-AD9AA20BC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555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8CE8D-EB8D-4599-98BF-0EDE4F90C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883CE8-0CAA-4321-AA02-DB6DDA2FD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7F27FD-723E-4A16-A69C-46AE521183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401385-E878-49A2-B84C-446443737A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543EC5-871C-453F-B81F-F541F00C03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161AAB-8795-4F59-B626-F9468F253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B6750-A4A3-4F11-ACE6-76269B2B358E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9DBE44-01AE-416E-AAC3-ED19BFF89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1F42D3-641B-4D59-93FB-E4234B4E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4BB7-5BC7-4693-B017-AD9AA20BC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44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C9C52-CECD-4846-BAE1-781D50FA8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0ECAFC-92A6-4B71-901C-48F04BA6E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B6750-A4A3-4F11-ACE6-76269B2B358E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B1F7E6-8D92-432F-8805-30779AD7D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CDFBC8-8EDC-4177-A351-1CF1E7150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4BB7-5BC7-4693-B017-AD9AA20BC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559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92D2F7-AC8B-41A4-AC8A-43C81B1A8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B6750-A4A3-4F11-ACE6-76269B2B358E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F149E8-2A9E-4E25-B124-05E9B4233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CE067B-66D9-4D8C-BC32-DBD777FBC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4BB7-5BC7-4693-B017-AD9AA20BC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892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63CC5-768B-4FB8-AF92-58DBFBD6A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4AE20-5A9E-40EE-8AF1-659C0222B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2ECE80-5925-4F09-A9A9-39276C4690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989CD2-710B-445F-9F87-7A5BF3985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B6750-A4A3-4F11-ACE6-76269B2B358E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305DBD-E7E4-4761-8A20-75DE45E6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F94CCC-5889-4C2D-94B3-5CAE1C927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4BB7-5BC7-4693-B017-AD9AA20BC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516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4C3A4-441C-4DA9-B801-F13E1D382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5497EB-B051-4F46-8281-D2B57CA2C5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128FE9-5F1E-4CA0-A8E3-C41A19D1EC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F9A8D9-9D7C-45F4-9E05-BE5BA1770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B6750-A4A3-4F11-ACE6-76269B2B358E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F8B615-3BEE-461B-A600-9E3445BFF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122B7C-3AE6-437C-B192-9E28E0B9F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4BB7-5BC7-4693-B017-AD9AA20BC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55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04D218-AC69-439C-87AC-C238899C5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B3216-CE6D-4ED4-832C-1800470574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076E4-0437-47ED-8CEE-B33B95A5B5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B6750-A4A3-4F11-ACE6-76269B2B358E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B397C-51B2-4E49-B787-2FED4EEE23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784361-03F4-4274-8016-416B48B81D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14BB7-5BC7-4693-B017-AD9AA20BC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03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library-wiley-com.eu1.proxy.openathens.net/action/doSearch?ContribAuthorStored=Tiwari%2C+Ram" TargetMode="External"/><Relationship Id="rId2" Type="http://schemas.openxmlformats.org/officeDocument/2006/relationships/hyperlink" Target="https://onlinelibrary-wiley-com.eu1.proxy.openathens.net/action/doSearch?ContribAuthorStored=Lin%2C+Junjin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93944-EBCB-4416-B158-281AB5F360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Propensity score matched augmented controls in randomized clinical trials: A case study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03C193-B43B-4FB3-B2FB-627BCB0AC0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4374"/>
            <a:ext cx="9144000" cy="1655762"/>
          </a:xfrm>
        </p:spPr>
        <p:txBody>
          <a:bodyPr>
            <a:normAutofit/>
          </a:bodyPr>
          <a:lstStyle/>
          <a:p>
            <a:r>
              <a:rPr lang="en-US" sz="1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Junjing Lin</a:t>
            </a:r>
            <a:r>
              <a:rPr lang="en-US" sz="1600" dirty="0"/>
              <a:t> [Takeda], Margaret Gamalo [Pfizer], </a:t>
            </a:r>
            <a:r>
              <a:rPr lang="en-US" sz="16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Ram Tiwari</a:t>
            </a:r>
            <a:r>
              <a:rPr lang="en-US" sz="1600" dirty="0"/>
              <a:t> [BMS]</a:t>
            </a:r>
          </a:p>
        </p:txBody>
      </p:sp>
    </p:spTree>
    <p:extLst>
      <p:ext uri="{BB962C8B-B14F-4D97-AF65-F5344CB8AC3E}">
        <p14:creationId xmlns:p14="http://schemas.microsoft.com/office/powerpoint/2010/main" val="3754072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795EA-09C3-4170-9930-C220F378D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Scheme 2: Nearest-neighbor matching adjusted by caliper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FA4DDA-27E2-4542-B73F-F0E6134EEE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Scores of investigational group in </a:t>
                </a:r>
                <a:r>
                  <a:rPr lang="en-US" dirty="0" err="1"/>
                  <a:t>RCT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, are used to find the nearest control (concurrent and external) subjects in terms of estimated propensity scores. </a:t>
                </a:r>
              </a:p>
              <a:p>
                <a:r>
                  <a:rPr lang="en-US" dirty="0"/>
                  <a:t>A caliper that confines the distance of the neighborhood are adjusted until the desired number of valid external controls,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, are selected.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FA4DDA-27E2-4542-B73F-F0E6134EEE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0672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DBDF8-A226-4BAF-818C-1ED44A1C4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39173"/>
            <a:ext cx="10515600" cy="1325563"/>
          </a:xfrm>
        </p:spPr>
        <p:txBody>
          <a:bodyPr/>
          <a:lstStyle/>
          <a:p>
            <a:r>
              <a:rPr lang="en-US" b="1" dirty="0"/>
              <a:t>Scheme 1.1: Stratified Pair-matching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A44F8F-E268-487F-90D6-669833F7E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134" y="1548403"/>
            <a:ext cx="8967731" cy="494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966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F0364-F4D3-4356-BB4C-0445568A1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Scheme 1.2: Stratified pair-matching, need-based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BA2A19-8425-41DD-8556-A554BB5C9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775" y="1614652"/>
            <a:ext cx="8958171" cy="502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645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2648C-EAC1-44E2-9722-7A0F56AB9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Scheme 2.2: Stratified NN-matching, need-based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761052-8CC2-46E0-9513-02945EABD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702" y="1763909"/>
            <a:ext cx="8560596" cy="472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440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BAD13-C324-416E-8642-BC830C868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Simulation Experiments: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31E0C9-A854-4042-B051-CD6589A3A5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Two clinical trials, both with investigational drug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v.s</a:t>
                </a:r>
                <a:r>
                  <a:rPr lang="en-US" dirty="0"/>
                  <a:t>. active control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trials are similar, in terms of: </a:t>
                </a:r>
              </a:p>
              <a:p>
                <a:pPr lvl="1"/>
                <a:r>
                  <a:rPr lang="en-US" dirty="0"/>
                  <a:t>Design, inclusion-exclusion criteria</a:t>
                </a:r>
              </a:p>
              <a:p>
                <a:pPr lvl="1"/>
                <a:r>
                  <a:rPr lang="en-US" dirty="0"/>
                  <a:t>Bioequivalent formulation (Trial 1: oral; Trial 2, intravenous IV)</a:t>
                </a:r>
              </a:p>
              <a:p>
                <a:pPr lvl="1"/>
                <a:r>
                  <a:rPr lang="en-US" dirty="0"/>
                  <a:t>Enrolled &gt;600 adults with acute bacterial skin and skin structure infection (</a:t>
                </a:r>
                <a:r>
                  <a:rPr lang="en-US" dirty="0" err="1"/>
                  <a:t>ABSSSI</a:t>
                </a:r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Primary outcome: early clinical response (binary) at 48-72 hour visit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31E0C9-A854-4042-B051-CD6589A3A5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6749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8356F-0110-4747-B011-5BFEE2A3F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82B32-EC46-4861-BB7A-5C6D2AA5C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enrolled subjects between the two groups within each trial were well balanced in covariates, e.g., </a:t>
            </a:r>
          </a:p>
          <a:p>
            <a:pPr lvl="1"/>
            <a:r>
              <a:rPr lang="en-US" dirty="0"/>
              <a:t>Demographics, some medical history, fever, </a:t>
            </a:r>
          </a:p>
          <a:p>
            <a:pPr lvl="1"/>
            <a:r>
              <a:rPr lang="en-US" dirty="0"/>
              <a:t>Type, anatomical site of infection</a:t>
            </a:r>
          </a:p>
          <a:p>
            <a:pPr lvl="1"/>
            <a:r>
              <a:rPr lang="en-US" dirty="0"/>
              <a:t>Prior medications or procedures that have potential impact</a:t>
            </a:r>
          </a:p>
          <a:p>
            <a:pPr lvl="1"/>
            <a:r>
              <a:rPr lang="en-US" dirty="0"/>
              <a:t>Baseline signs and symptoms</a:t>
            </a:r>
          </a:p>
          <a:p>
            <a:r>
              <a:rPr lang="en-US" dirty="0"/>
              <a:t>However, between trial balance is not achieved, e.g., </a:t>
            </a:r>
          </a:p>
          <a:p>
            <a:pPr lvl="1"/>
            <a:r>
              <a:rPr lang="en-US" dirty="0"/>
              <a:t>In Trial 1, about 41% had cellulitis/erysipelas, about 30% ad infected wound and another 30% have major cutaneous abscess,</a:t>
            </a:r>
          </a:p>
          <a:p>
            <a:pPr lvl="1"/>
            <a:r>
              <a:rPr lang="en-US" dirty="0"/>
              <a:t>In Trial 2, about 50% had cellulitis/erysipelas, 30% had infected wound and 20% had major cutaneous abscess</a:t>
            </a:r>
          </a:p>
        </p:txBody>
      </p:sp>
    </p:spTree>
    <p:extLst>
      <p:ext uri="{BB962C8B-B14F-4D97-AF65-F5344CB8AC3E}">
        <p14:creationId xmlns:p14="http://schemas.microsoft.com/office/powerpoint/2010/main" val="3966718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C62B3-5A73-4172-A38C-EDC9D01B7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Construct Asymmetrically Randomized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26E948-4D47-47DC-B0AC-6BFC50E23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837" y="1825625"/>
            <a:ext cx="9410768" cy="39404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BCBCCF-D24C-4B70-BD2D-53EF4D1D2BA2}"/>
              </a:ext>
            </a:extLst>
          </p:cNvPr>
          <p:cNvSpPr txBox="1"/>
          <p:nvPr/>
        </p:nvSpPr>
        <p:spPr>
          <a:xfrm>
            <a:off x="970961" y="6014301"/>
            <a:ext cx="4232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Repeat 1000 times</a:t>
            </a:r>
          </a:p>
        </p:txBody>
      </p:sp>
    </p:spTree>
    <p:extLst>
      <p:ext uri="{BB962C8B-B14F-4D97-AF65-F5344CB8AC3E}">
        <p14:creationId xmlns:p14="http://schemas.microsoft.com/office/powerpoint/2010/main" val="2303542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821EF-F7DC-43E3-B32C-17190AB2D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368" y="231878"/>
            <a:ext cx="11119104" cy="1325563"/>
          </a:xfrm>
        </p:spPr>
        <p:txBody>
          <a:bodyPr/>
          <a:lstStyle/>
          <a:p>
            <a:r>
              <a:rPr lang="en-US" b="1" dirty="0"/>
              <a:t>Overlaid histograms of estimated propensity scores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1C8B8D-C251-4D4A-A2B3-6D7281E60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273" y="1557441"/>
            <a:ext cx="8660664" cy="530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4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48F54-D898-4A65-B720-D1B9FEB56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26"/>
            <a:ext cx="10515600" cy="1325563"/>
          </a:xfrm>
        </p:spPr>
        <p:txBody>
          <a:bodyPr/>
          <a:lstStyle/>
          <a:p>
            <a:r>
              <a:rPr lang="en-US" b="1" dirty="0"/>
              <a:t>Covariate Balance Check (Scheme 1)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A4968A-F878-4977-A232-299AEF26E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552" y="1389889"/>
            <a:ext cx="9379968" cy="515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91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48F54-D898-4A65-B720-D1B9FEB56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750"/>
            <a:ext cx="10515600" cy="1325563"/>
          </a:xfrm>
        </p:spPr>
        <p:txBody>
          <a:bodyPr/>
          <a:lstStyle/>
          <a:p>
            <a:r>
              <a:rPr lang="en-US" b="1" dirty="0"/>
              <a:t>Covariate Balance Check (Scheme 2)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11757C-20F5-4D7A-A327-280120FCE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134" y="1376313"/>
            <a:ext cx="9620581" cy="526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338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C9C13-36E5-4C3E-8B89-461468646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9DC91D-BA41-4CD2-9F61-A8D73528B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631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73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4725C-FCEA-4172-AFED-BAE85DAA9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Distribution of Estimates of Treatment Effect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6E7DEF-80A8-4351-A1F4-C5753527A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016" y="1197205"/>
            <a:ext cx="8525589" cy="556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4283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75F55-4AE3-4660-A2AD-7AA8C1FAF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Comparison of Matching Schemes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A13E4-F8FD-4132-ACD8-B375B5539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2CB81F-9A67-4A68-B3C2-3613274ED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333" y="2514600"/>
            <a:ext cx="10271239" cy="254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3451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41BDB-1976-4C83-B987-4DA0FEC08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Comparison of Borrowing Sizes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98952-1158-4CE6-96AE-A705EB25A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7C5DE8-80E3-4514-87BC-909E7367C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818" y="2194560"/>
            <a:ext cx="10213960" cy="411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2362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8B9FB-1322-4743-A835-E027056D4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426BF-F79E-4334-B13B-374BCCB04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While </a:t>
            </a:r>
            <a:r>
              <a:rPr lang="en-US" dirty="0" err="1"/>
              <a:t>RCTs</a:t>
            </a:r>
            <a:r>
              <a:rPr lang="en-US" dirty="0"/>
              <a:t> are ideal, there is interest to look for innovative ways in areas with high unmet need</a:t>
            </a:r>
          </a:p>
          <a:p>
            <a:r>
              <a:rPr lang="en-US" dirty="0"/>
              <a:t>One approach is a design that relies on historical or supplemental control for data augmentation</a:t>
            </a:r>
          </a:p>
          <a:p>
            <a:pPr lvl="1"/>
            <a:r>
              <a:rPr lang="en-US" dirty="0"/>
              <a:t>The matched samples come from similar populations, characterized by pre-treatment factors</a:t>
            </a:r>
          </a:p>
          <a:p>
            <a:pPr lvl="1"/>
            <a:r>
              <a:rPr lang="en-US" dirty="0"/>
              <a:t>The sample selection method does not rely on outcomes (cherry-picking avoided), and can be pre-specified before a trial is conducted </a:t>
            </a:r>
          </a:p>
          <a:p>
            <a:pPr lvl="1"/>
            <a:r>
              <a:rPr lang="en-US" dirty="0"/>
              <a:t>Partially controlled trials provide advantage of </a:t>
            </a:r>
            <a:r>
              <a:rPr lang="en-US" dirty="0" err="1"/>
              <a:t>RCT</a:t>
            </a:r>
            <a:r>
              <a:rPr lang="en-US" dirty="0"/>
              <a:t> and the use of </a:t>
            </a:r>
            <a:r>
              <a:rPr lang="en-US"/>
              <a:t>external control.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474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F80CD-8FED-45AB-9737-C83834DE5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445" y="336630"/>
            <a:ext cx="10780363" cy="1325563"/>
          </a:xfrm>
        </p:spPr>
        <p:txBody>
          <a:bodyPr>
            <a:normAutofit/>
          </a:bodyPr>
          <a:lstStyle/>
          <a:p>
            <a:r>
              <a:rPr lang="en-US" b="1" dirty="0"/>
              <a:t>Expanding Real World Evidence in Pre-market Approvals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A23CB29-063E-4F63-9DAA-DF2F99F672C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93367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242B0-8C8B-4B7D-87F6-E7BF3661C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r>
              <a:rPr lang="en-US" sz="4000" b="1" dirty="0"/>
              <a:t>What Constitutes Externally Controlled Trials? 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7F88109E-B327-44B8-9CF5-8CE317CD9B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4808432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1071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3A454-6163-41A3-95BC-CA9E21759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Potential Outcomes Framework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820A9F-451E-422E-9CA6-5FB9D28B33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203703"/>
                <a:ext cx="10515600" cy="397325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observations from a sample of N subjects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outcome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treatment indicator (1: investigational treatment, 0: control)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: baseline covariates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/>
                  <a:t>: potential outcomes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820A9F-451E-422E-9CA6-5FB9D28B33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203703"/>
                <a:ext cx="10515600" cy="3973259"/>
              </a:xfrm>
              <a:blipFill>
                <a:blip r:embed="rId2"/>
                <a:stretch>
                  <a:fillRect t="-2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526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B994B-2C3D-4E38-AB3B-7139DEDCD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Potential Outcomes Framework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ED09B2-75EC-4626-9991-3E73A06B47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011679"/>
                <a:ext cx="10515600" cy="4165283"/>
              </a:xfrm>
            </p:spPr>
            <p:txBody>
              <a:bodyPr/>
              <a:lstStyle/>
              <a:p>
                <a:r>
                  <a:rPr lang="en-US" dirty="0"/>
                  <a:t>Estimate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(0)]</m:t>
                    </m:r>
                  </m:oMath>
                </a14:m>
                <a:r>
                  <a:rPr lang="en-US" dirty="0"/>
                  <a:t>, average treatment effect (ATE)</a:t>
                </a:r>
              </a:p>
              <a:p>
                <a:pPr lvl="1"/>
                <a:r>
                  <a:rPr lang="en-US" dirty="0"/>
                  <a:t>In </a:t>
                </a:r>
                <a:r>
                  <a:rPr lang="en-US" dirty="0" err="1"/>
                  <a:t>RCT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(0)]</m:t>
                    </m:r>
                  </m:oMath>
                </a14:m>
                <a:r>
                  <a:rPr lang="en-US" dirty="0"/>
                  <a:t>, because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 non-randomized trials,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(0)]</m:t>
                    </m:r>
                  </m:oMath>
                </a14:m>
                <a:r>
                  <a:rPr lang="en-US" dirty="0"/>
                  <a:t>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 not independent with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It may be possible to identify a subset of characteristics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Then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=1,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=0,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(0)]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ED09B2-75EC-4626-9991-3E73A06B47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011679"/>
                <a:ext cx="10515600" cy="4165283"/>
              </a:xfrm>
              <a:blipFill>
                <a:blip r:embed="rId2"/>
                <a:stretch>
                  <a:fillRect l="-1043" t="-2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6603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126D3-FC54-4E10-BB93-41373CC31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Propensity Score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E4912E-8CE7-4D79-AA0E-F95FDDB909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Propensity Score: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Proposition (Rosenbaum and Rubin, 1983):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then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has all the information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that is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As a consequence, the propensity score allows the design and analysis of a non-randomized study that mimics some of the characteristics of a randomized trial</a:t>
                </a:r>
              </a:p>
              <a:p>
                <a:r>
                  <a:rPr lang="en-US" dirty="0"/>
                  <a:t>Estimation: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=1+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E4912E-8CE7-4D79-AA0E-F95FDDB909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526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7B0D6-6F56-4F07-902C-CEDB37A90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Estimates of Average Treatment Effect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50879A-3B4B-40E9-AAD4-4FECC54C57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After matching, an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(0)]</m:t>
                    </m:r>
                  </m:oMath>
                </a14:m>
                <a:r>
                  <a:rPr lang="en-US" dirty="0"/>
                  <a:t>, respectively, is given by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𝑎𝑢𝑔</m:t>
                                </m:r>
                              </m:sub>
                            </m:sSub>
                          </m:sub>
                        </m:sSub>
                      </m:den>
                    </m:f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𝑎𝑢𝑔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𝑎𝑢𝑔</m:t>
                            </m:r>
                          </m:sub>
                        </m:sSub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It can be shown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/>
                  <a:t> is consistent for the true difference</a:t>
                </a:r>
              </a:p>
              <a:p>
                <a:r>
                  <a:rPr lang="en-US" dirty="0"/>
                  <a:t>The large sample variance can be obtained by appealing to M-estimation theory.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50879A-3B4B-40E9-AAD4-4FECC54C57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5697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97C4F-D7E8-4D71-8A75-59F9684C3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Scheme 1: Pair-matching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731F90-C839-4812-B084-32431B51D4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Scores of investigational group in </a:t>
                </a:r>
                <a:r>
                  <a:rPr lang="en-US" dirty="0" err="1"/>
                  <a:t>RCT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, are pair-matched with scores of the external control group,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The number of needed matched observations,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, are randomly selected from the pair-matched external controls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731F90-C839-4812-B084-32431B51D4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6629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75E9266EDB6945AAE4FDCF515F0563" ma:contentTypeVersion="" ma:contentTypeDescription="Create a new document." ma:contentTypeScope="" ma:versionID="afcd349e095dd42daa30695a05e154ff">
  <xsd:schema xmlns:xsd="http://www.w3.org/2001/XMLSchema" xmlns:xs="http://www.w3.org/2001/XMLSchema" xmlns:p="http://schemas.microsoft.com/office/2006/metadata/properties" xmlns:ns2="789a5397-e311-4074-bb86-a3d262859971" xmlns:ns3="33cc2fe6-d691-4e39-a8a4-3bb83de63507" targetNamespace="http://schemas.microsoft.com/office/2006/metadata/properties" ma:root="true" ma:fieldsID="952e1c4b93f04eaab7e023875ae18b63" ns2:_="" ns3:_="">
    <xsd:import namespace="789a5397-e311-4074-bb86-a3d262859971"/>
    <xsd:import namespace="33cc2fe6-d691-4e39-a8a4-3bb83de635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9a5397-e311-4074-bb86-a3d2628599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cc2fe6-d691-4e39-a8a4-3bb83de6350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A941341-DFD9-482D-9458-46C24CC636BF}"/>
</file>

<file path=customXml/itemProps2.xml><?xml version="1.0" encoding="utf-8"?>
<ds:datastoreItem xmlns:ds="http://schemas.openxmlformats.org/officeDocument/2006/customXml" ds:itemID="{3F4ED3B8-2F7F-4395-9722-BBAB3B110031}"/>
</file>

<file path=customXml/itemProps3.xml><?xml version="1.0" encoding="utf-8"?>
<ds:datastoreItem xmlns:ds="http://schemas.openxmlformats.org/officeDocument/2006/customXml" ds:itemID="{9FE6EB8E-16B7-42AF-9B36-E4CA5F23C119}"/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995</Words>
  <Application>Microsoft Office PowerPoint</Application>
  <PresentationFormat>Widescreen</PresentationFormat>
  <Paragraphs>82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Office Theme</vt:lpstr>
      <vt:lpstr>Propensity score matched augmented controls in randomized clinical trials: A case study</vt:lpstr>
      <vt:lpstr>PowerPoint Presentation</vt:lpstr>
      <vt:lpstr>Expanding Real World Evidence in Pre-market Approvals</vt:lpstr>
      <vt:lpstr>What Constitutes Externally Controlled Trials? </vt:lpstr>
      <vt:lpstr>Potential Outcomes Framework</vt:lpstr>
      <vt:lpstr>Potential Outcomes Framework</vt:lpstr>
      <vt:lpstr>Propensity Score</vt:lpstr>
      <vt:lpstr>Estimates of Average Treatment Effect </vt:lpstr>
      <vt:lpstr>Scheme 1: Pair-matching</vt:lpstr>
      <vt:lpstr>Scheme 2: Nearest-neighbor matching adjusted by caliper</vt:lpstr>
      <vt:lpstr>Scheme 1.1: Stratified Pair-matching</vt:lpstr>
      <vt:lpstr>Scheme 1.2: Stratified pair-matching, need-based</vt:lpstr>
      <vt:lpstr>Scheme 2.2: Stratified NN-matching, need-based</vt:lpstr>
      <vt:lpstr>Simulation Experiments: Data</vt:lpstr>
      <vt:lpstr>Data</vt:lpstr>
      <vt:lpstr>Construct Asymmetrically Randomized Data</vt:lpstr>
      <vt:lpstr>Overlaid histograms of estimated propensity scores</vt:lpstr>
      <vt:lpstr>Covariate Balance Check (Scheme 1)</vt:lpstr>
      <vt:lpstr>Covariate Balance Check (Scheme 2)</vt:lpstr>
      <vt:lpstr>Distribution of Estimates of Treatment Effect</vt:lpstr>
      <vt:lpstr>Comparison of Matching Schemes</vt:lpstr>
      <vt:lpstr>Comparison of Borrowing Sizes</vt:lpstr>
      <vt:lpstr>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Gamalo, Margaret</dc:creator>
  <cp:lastModifiedBy>Gamalo, Margaret</cp:lastModifiedBy>
  <cp:revision>8</cp:revision>
  <dcterms:created xsi:type="dcterms:W3CDTF">2021-06-21T15:08:37Z</dcterms:created>
  <dcterms:modified xsi:type="dcterms:W3CDTF">2021-07-06T02:58:57Z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0x010100FE75E9266EDB6945AAE4FDCF515F0563</vt:lpwstr>
  </property>
</Properties>
</file>