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703" r:id="rId6"/>
    <p:sldMasterId id="2147483648" r:id="rId7"/>
  </p:sldMasterIdLst>
  <p:notesMasterIdLst>
    <p:notesMasterId r:id="rId39"/>
  </p:notesMasterIdLst>
  <p:sldIdLst>
    <p:sldId id="1123" r:id="rId8"/>
    <p:sldId id="610" r:id="rId9"/>
    <p:sldId id="2719" r:id="rId10"/>
    <p:sldId id="628" r:id="rId11"/>
    <p:sldId id="631" r:id="rId12"/>
    <p:sldId id="2724" r:id="rId13"/>
    <p:sldId id="607" r:id="rId14"/>
    <p:sldId id="582" r:id="rId15"/>
    <p:sldId id="2707" r:id="rId16"/>
    <p:sldId id="635" r:id="rId17"/>
    <p:sldId id="608" r:id="rId18"/>
    <p:sldId id="596" r:id="rId19"/>
    <p:sldId id="2726" r:id="rId20"/>
    <p:sldId id="597" r:id="rId21"/>
    <p:sldId id="581" r:id="rId22"/>
    <p:sldId id="258" r:id="rId23"/>
    <p:sldId id="600" r:id="rId24"/>
    <p:sldId id="602" r:id="rId25"/>
    <p:sldId id="599" r:id="rId26"/>
    <p:sldId id="589" r:id="rId27"/>
    <p:sldId id="590" r:id="rId28"/>
    <p:sldId id="614" r:id="rId29"/>
    <p:sldId id="2721" r:id="rId30"/>
    <p:sldId id="615" r:id="rId31"/>
    <p:sldId id="2716" r:id="rId32"/>
    <p:sldId id="2723" r:id="rId33"/>
    <p:sldId id="2715" r:id="rId34"/>
    <p:sldId id="2722" r:id="rId35"/>
    <p:sldId id="595" r:id="rId36"/>
    <p:sldId id="627" r:id="rId37"/>
    <p:sldId id="272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Collignon" initials="OC" lastIdx="1" clrIdx="0">
    <p:extLst>
      <p:ext uri="{19B8F6BF-5375-455C-9EA6-DF929625EA0E}">
        <p15:presenceInfo xmlns:p15="http://schemas.microsoft.com/office/powerpoint/2012/main" userId="Olivier Collign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6CCCE-F640-4910-BFE0-E9A9AD1AB35F}" v="224" dt="2021-10-14T09:32:00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360" autoAdjust="0"/>
  </p:normalViewPr>
  <p:slideViewPr>
    <p:cSldViewPr snapToGrid="0">
      <p:cViewPr varScale="1">
        <p:scale>
          <a:sx n="89" d="100"/>
          <a:sy n="89" d="100"/>
        </p:scale>
        <p:origin x="1422" y="84"/>
      </p:cViewPr>
      <p:guideLst/>
    </p:cSldViewPr>
  </p:slideViewPr>
  <p:outlineViewPr>
    <p:cViewPr>
      <p:scale>
        <a:sx n="33" d="100"/>
        <a:sy n="33" d="100"/>
      </p:scale>
      <p:origin x="0" y="-7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Collignon" userId="258908cb-ea2e-40bc-a2cd-5b2fffb9cca6" providerId="ADAL" clId="{1C8B8D9B-C1DA-4C2E-8304-D70A0873B2EF}"/>
    <pc:docChg chg="undo custSel addSld delSld modSld sldOrd">
      <pc:chgData name="Olivier Collignon" userId="258908cb-ea2e-40bc-a2cd-5b2fffb9cca6" providerId="ADAL" clId="{1C8B8D9B-C1DA-4C2E-8304-D70A0873B2EF}" dt="2021-09-28T16:53:04.472" v="1934" actId="113"/>
      <pc:docMkLst>
        <pc:docMk/>
      </pc:docMkLst>
      <pc:sldChg chg="modSp">
        <pc:chgData name="Olivier Collignon" userId="258908cb-ea2e-40bc-a2cd-5b2fffb9cca6" providerId="ADAL" clId="{1C8B8D9B-C1DA-4C2E-8304-D70A0873B2EF}" dt="2021-09-28T15:39:05.364" v="587" actId="20577"/>
        <pc:sldMkLst>
          <pc:docMk/>
          <pc:sldMk cId="3110922564" sldId="258"/>
        </pc:sldMkLst>
        <pc:spChg chg="mod">
          <ac:chgData name="Olivier Collignon" userId="258908cb-ea2e-40bc-a2cd-5b2fffb9cca6" providerId="ADAL" clId="{1C8B8D9B-C1DA-4C2E-8304-D70A0873B2EF}" dt="2021-09-28T15:39:05.364" v="587" actId="20577"/>
          <ac:spMkLst>
            <pc:docMk/>
            <pc:sldMk cId="3110922564" sldId="258"/>
            <ac:spMk id="3" creationId="{5085E565-750F-4906-B9C6-DBFD7C621992}"/>
          </ac:spMkLst>
        </pc:spChg>
      </pc:sldChg>
      <pc:sldChg chg="addSp modSp modAnim">
        <pc:chgData name="Olivier Collignon" userId="258908cb-ea2e-40bc-a2cd-5b2fffb9cca6" providerId="ADAL" clId="{1C8B8D9B-C1DA-4C2E-8304-D70A0873B2EF}" dt="2021-09-28T15:38:36.669" v="585"/>
        <pc:sldMkLst>
          <pc:docMk/>
          <pc:sldMk cId="1338901671" sldId="581"/>
        </pc:sldMkLst>
        <pc:grpChg chg="mod">
          <ac:chgData name="Olivier Collignon" userId="258908cb-ea2e-40bc-a2cd-5b2fffb9cca6" providerId="ADAL" clId="{1C8B8D9B-C1DA-4C2E-8304-D70A0873B2EF}" dt="2021-09-28T15:37:45.456" v="582" actId="1076"/>
          <ac:grpSpMkLst>
            <pc:docMk/>
            <pc:sldMk cId="1338901671" sldId="581"/>
            <ac:grpSpMk id="12" creationId="{33834568-4354-47DB-BBDB-CB84CED92B89}"/>
          </ac:grpSpMkLst>
        </pc:grpChg>
        <pc:picChg chg="add mod">
          <ac:chgData name="Olivier Collignon" userId="258908cb-ea2e-40bc-a2cd-5b2fffb9cca6" providerId="ADAL" clId="{1C8B8D9B-C1DA-4C2E-8304-D70A0873B2EF}" dt="2021-09-28T15:37:09.986" v="575" actId="1076"/>
          <ac:picMkLst>
            <pc:docMk/>
            <pc:sldMk cId="1338901671" sldId="581"/>
            <ac:picMk id="2" creationId="{738901E2-906F-4E55-8777-0A4078874A19}"/>
          </ac:picMkLst>
        </pc:picChg>
        <pc:picChg chg="add mod">
          <ac:chgData name="Olivier Collignon" userId="258908cb-ea2e-40bc-a2cd-5b2fffb9cca6" providerId="ADAL" clId="{1C8B8D9B-C1DA-4C2E-8304-D70A0873B2EF}" dt="2021-09-28T15:37:03.786" v="573" actId="1076"/>
          <ac:picMkLst>
            <pc:docMk/>
            <pc:sldMk cId="1338901671" sldId="581"/>
            <ac:picMk id="3" creationId="{13BC72CE-B39A-4CEE-B84F-16382A06BCA3}"/>
          </ac:picMkLst>
        </pc:picChg>
        <pc:picChg chg="add mod">
          <ac:chgData name="Olivier Collignon" userId="258908cb-ea2e-40bc-a2cd-5b2fffb9cca6" providerId="ADAL" clId="{1C8B8D9B-C1DA-4C2E-8304-D70A0873B2EF}" dt="2021-09-28T15:37:20.596" v="577" actId="1076"/>
          <ac:picMkLst>
            <pc:docMk/>
            <pc:sldMk cId="1338901671" sldId="581"/>
            <ac:picMk id="4" creationId="{21CF8EA0-E385-485F-9621-1D81760CCA85}"/>
          </ac:picMkLst>
        </pc:picChg>
        <pc:picChg chg="mod">
          <ac:chgData name="Olivier Collignon" userId="258908cb-ea2e-40bc-a2cd-5b2fffb9cca6" providerId="ADAL" clId="{1C8B8D9B-C1DA-4C2E-8304-D70A0873B2EF}" dt="2021-09-28T15:37:32.187" v="579" actId="1076"/>
          <ac:picMkLst>
            <pc:docMk/>
            <pc:sldMk cId="1338901671" sldId="581"/>
            <ac:picMk id="5" creationId="{E959080D-778F-4CC6-B278-69F8A9AB3622}"/>
          </ac:picMkLst>
        </pc:picChg>
        <pc:picChg chg="mod">
          <ac:chgData name="Olivier Collignon" userId="258908cb-ea2e-40bc-a2cd-5b2fffb9cca6" providerId="ADAL" clId="{1C8B8D9B-C1DA-4C2E-8304-D70A0873B2EF}" dt="2021-09-28T15:37:00.331" v="572" actId="1076"/>
          <ac:picMkLst>
            <pc:docMk/>
            <pc:sldMk cId="1338901671" sldId="581"/>
            <ac:picMk id="6" creationId="{FB1B0918-F1EE-4878-ADE6-CF0CC8FCF833}"/>
          </ac:picMkLst>
        </pc:picChg>
        <pc:picChg chg="mod">
          <ac:chgData name="Olivier Collignon" userId="258908cb-ea2e-40bc-a2cd-5b2fffb9cca6" providerId="ADAL" clId="{1C8B8D9B-C1DA-4C2E-8304-D70A0873B2EF}" dt="2021-09-28T15:37:14.162" v="576" actId="1076"/>
          <ac:picMkLst>
            <pc:docMk/>
            <pc:sldMk cId="1338901671" sldId="581"/>
            <ac:picMk id="7" creationId="{B507600F-D453-4710-9A54-48E0F1600D8F}"/>
          </ac:picMkLst>
        </pc:picChg>
        <pc:picChg chg="mod">
          <ac:chgData name="Olivier Collignon" userId="258908cb-ea2e-40bc-a2cd-5b2fffb9cca6" providerId="ADAL" clId="{1C8B8D9B-C1DA-4C2E-8304-D70A0873B2EF}" dt="2021-09-28T15:37:29.461" v="578" actId="1076"/>
          <ac:picMkLst>
            <pc:docMk/>
            <pc:sldMk cId="1338901671" sldId="581"/>
            <ac:picMk id="8" creationId="{6FEB2371-3BB7-42E5-8AB2-2F8C771EE326}"/>
          </ac:picMkLst>
        </pc:picChg>
        <pc:picChg chg="mod">
          <ac:chgData name="Olivier Collignon" userId="258908cb-ea2e-40bc-a2cd-5b2fffb9cca6" providerId="ADAL" clId="{1C8B8D9B-C1DA-4C2E-8304-D70A0873B2EF}" dt="2021-09-28T15:37:37.330" v="581" actId="14100"/>
          <ac:picMkLst>
            <pc:docMk/>
            <pc:sldMk cId="1338901671" sldId="581"/>
            <ac:picMk id="10" creationId="{DFCE6624-8ECB-4689-A105-2863627ECD7B}"/>
          </ac:picMkLst>
        </pc:picChg>
      </pc:sldChg>
      <pc:sldChg chg="addSp delSp modSp">
        <pc:chgData name="Olivier Collignon" userId="258908cb-ea2e-40bc-a2cd-5b2fffb9cca6" providerId="ADAL" clId="{1C8B8D9B-C1DA-4C2E-8304-D70A0873B2EF}" dt="2021-09-28T15:45:20.153" v="656" actId="20577"/>
        <pc:sldMkLst>
          <pc:docMk/>
          <pc:sldMk cId="1652170149" sldId="595"/>
        </pc:sldMkLst>
        <pc:spChg chg="del mod">
          <ac:chgData name="Olivier Collignon" userId="258908cb-ea2e-40bc-a2cd-5b2fffb9cca6" providerId="ADAL" clId="{1C8B8D9B-C1DA-4C2E-8304-D70A0873B2EF}" dt="2021-09-28T15:44:32.610" v="612" actId="478"/>
          <ac:spMkLst>
            <pc:docMk/>
            <pc:sldMk cId="1652170149" sldId="595"/>
            <ac:spMk id="2" creationId="{9E68EB89-5207-4966-A77B-CCD1B3E911B9}"/>
          </ac:spMkLst>
        </pc:spChg>
        <pc:spChg chg="add del mod">
          <ac:chgData name="Olivier Collignon" userId="258908cb-ea2e-40bc-a2cd-5b2fffb9cca6" providerId="ADAL" clId="{1C8B8D9B-C1DA-4C2E-8304-D70A0873B2EF}" dt="2021-09-28T15:44:36.296" v="613" actId="478"/>
          <ac:spMkLst>
            <pc:docMk/>
            <pc:sldMk cId="1652170149" sldId="595"/>
            <ac:spMk id="5" creationId="{45F29C2B-46E9-46A0-A1EB-962F3F529CA3}"/>
          </ac:spMkLst>
        </pc:spChg>
        <pc:spChg chg="add mod">
          <ac:chgData name="Olivier Collignon" userId="258908cb-ea2e-40bc-a2cd-5b2fffb9cca6" providerId="ADAL" clId="{1C8B8D9B-C1DA-4C2E-8304-D70A0873B2EF}" dt="2021-09-28T15:45:20.153" v="656" actId="20577"/>
          <ac:spMkLst>
            <pc:docMk/>
            <pc:sldMk cId="1652170149" sldId="595"/>
            <ac:spMk id="6" creationId="{9822CE56-6D79-4CDE-A540-07F0BEDBBAFF}"/>
          </ac:spMkLst>
        </pc:spChg>
      </pc:sldChg>
      <pc:sldChg chg="modSp">
        <pc:chgData name="Olivier Collignon" userId="258908cb-ea2e-40bc-a2cd-5b2fffb9cca6" providerId="ADAL" clId="{1C8B8D9B-C1DA-4C2E-8304-D70A0873B2EF}" dt="2021-09-28T16:00:22.755" v="908" actId="20577"/>
        <pc:sldMkLst>
          <pc:docMk/>
          <pc:sldMk cId="1164254643" sldId="599"/>
        </pc:sldMkLst>
        <pc:spChg chg="mod">
          <ac:chgData name="Olivier Collignon" userId="258908cb-ea2e-40bc-a2cd-5b2fffb9cca6" providerId="ADAL" clId="{1C8B8D9B-C1DA-4C2E-8304-D70A0873B2EF}" dt="2021-09-28T16:00:22.755" v="908" actId="20577"/>
          <ac:spMkLst>
            <pc:docMk/>
            <pc:sldMk cId="1164254643" sldId="599"/>
            <ac:spMk id="9" creationId="{CE406FBA-3C97-4579-AFC6-0C4432F11FD1}"/>
          </ac:spMkLst>
        </pc:spChg>
        <pc:spChg chg="mod">
          <ac:chgData name="Olivier Collignon" userId="258908cb-ea2e-40bc-a2cd-5b2fffb9cca6" providerId="ADAL" clId="{1C8B8D9B-C1DA-4C2E-8304-D70A0873B2EF}" dt="2021-09-28T15:01:44.609" v="181" actId="20577"/>
          <ac:spMkLst>
            <pc:docMk/>
            <pc:sldMk cId="1164254643" sldId="599"/>
            <ac:spMk id="11" creationId="{0647D915-BB3C-441D-93A9-803AE5F64C28}"/>
          </ac:spMkLst>
        </pc:spChg>
      </pc:sldChg>
      <pc:sldChg chg="delSp modSp delAnim modAnim">
        <pc:chgData name="Olivier Collignon" userId="258908cb-ea2e-40bc-a2cd-5b2fffb9cca6" providerId="ADAL" clId="{1C8B8D9B-C1DA-4C2E-8304-D70A0873B2EF}" dt="2021-09-28T15:29:40.323" v="539" actId="20577"/>
        <pc:sldMkLst>
          <pc:docMk/>
          <pc:sldMk cId="1511484550" sldId="608"/>
        </pc:sldMkLst>
        <pc:spChg chg="mod">
          <ac:chgData name="Olivier Collignon" userId="258908cb-ea2e-40bc-a2cd-5b2fffb9cca6" providerId="ADAL" clId="{1C8B8D9B-C1DA-4C2E-8304-D70A0873B2EF}" dt="2021-09-28T15:29:40.323" v="539" actId="20577"/>
          <ac:spMkLst>
            <pc:docMk/>
            <pc:sldMk cId="1511484550" sldId="608"/>
            <ac:spMk id="3" creationId="{5913F06D-B453-444D-9E72-DE7DE62765FC}"/>
          </ac:spMkLst>
        </pc:spChg>
        <pc:spChg chg="del mod">
          <ac:chgData name="Olivier Collignon" userId="258908cb-ea2e-40bc-a2cd-5b2fffb9cca6" providerId="ADAL" clId="{1C8B8D9B-C1DA-4C2E-8304-D70A0873B2EF}" dt="2021-09-28T15:28:28.343" v="461" actId="478"/>
          <ac:spMkLst>
            <pc:docMk/>
            <pc:sldMk cId="1511484550" sldId="608"/>
            <ac:spMk id="4" creationId="{7DBCBE3C-0F6D-400C-A44C-88BCF352A2DE}"/>
          </ac:spMkLst>
        </pc:spChg>
      </pc:sldChg>
      <pc:sldChg chg="addSp delSp modSp">
        <pc:chgData name="Olivier Collignon" userId="258908cb-ea2e-40bc-a2cd-5b2fffb9cca6" providerId="ADAL" clId="{1C8B8D9B-C1DA-4C2E-8304-D70A0873B2EF}" dt="2021-09-28T15:51:54.075" v="700" actId="1076"/>
        <pc:sldMkLst>
          <pc:docMk/>
          <pc:sldMk cId="4264911818" sldId="610"/>
        </pc:sldMkLst>
        <pc:picChg chg="add del mod">
          <ac:chgData name="Olivier Collignon" userId="258908cb-ea2e-40bc-a2cd-5b2fffb9cca6" providerId="ADAL" clId="{1C8B8D9B-C1DA-4C2E-8304-D70A0873B2EF}" dt="2021-09-28T14:46:58.489" v="145" actId="478"/>
          <ac:picMkLst>
            <pc:docMk/>
            <pc:sldMk cId="4264911818" sldId="610"/>
            <ac:picMk id="2" creationId="{32DBCCED-D9E1-4BB0-99DB-8D7939E244C7}"/>
          </ac:picMkLst>
        </pc:picChg>
        <pc:picChg chg="add mod">
          <ac:chgData name="Olivier Collignon" userId="258908cb-ea2e-40bc-a2cd-5b2fffb9cca6" providerId="ADAL" clId="{1C8B8D9B-C1DA-4C2E-8304-D70A0873B2EF}" dt="2021-09-28T15:51:54.075" v="700" actId="1076"/>
          <ac:picMkLst>
            <pc:docMk/>
            <pc:sldMk cId="4264911818" sldId="610"/>
            <ac:picMk id="3" creationId="{90E12B1E-3FDF-4943-8FA7-BCA40FED6000}"/>
          </ac:picMkLst>
        </pc:picChg>
        <pc:picChg chg="mod">
          <ac:chgData name="Olivier Collignon" userId="258908cb-ea2e-40bc-a2cd-5b2fffb9cca6" providerId="ADAL" clId="{1C8B8D9B-C1DA-4C2E-8304-D70A0873B2EF}" dt="2021-09-28T15:51:52.772" v="699" actId="1076"/>
          <ac:picMkLst>
            <pc:docMk/>
            <pc:sldMk cId="4264911818" sldId="610"/>
            <ac:picMk id="4" creationId="{8F17A247-5B0D-4326-B2EB-AD52C684A964}"/>
          </ac:picMkLst>
        </pc:picChg>
      </pc:sldChg>
      <pc:sldChg chg="addSp delSp modSp modAnim">
        <pc:chgData name="Olivier Collignon" userId="258908cb-ea2e-40bc-a2cd-5b2fffb9cca6" providerId="ADAL" clId="{1C8B8D9B-C1DA-4C2E-8304-D70A0873B2EF}" dt="2021-09-28T16:37:15.414" v="1756" actId="20577"/>
        <pc:sldMkLst>
          <pc:docMk/>
          <pc:sldMk cId="2974503669" sldId="614"/>
        </pc:sldMkLst>
        <pc:spChg chg="mod">
          <ac:chgData name="Olivier Collignon" userId="258908cb-ea2e-40bc-a2cd-5b2fffb9cca6" providerId="ADAL" clId="{1C8B8D9B-C1DA-4C2E-8304-D70A0873B2EF}" dt="2021-09-28T15:24:17.710" v="288" actId="20577"/>
          <ac:spMkLst>
            <pc:docMk/>
            <pc:sldMk cId="2974503669" sldId="614"/>
            <ac:spMk id="2" creationId="{8984CA69-96EC-40E6-956C-8EB5E47F596C}"/>
          </ac:spMkLst>
        </pc:spChg>
        <pc:spChg chg="mod">
          <ac:chgData name="Olivier Collignon" userId="258908cb-ea2e-40bc-a2cd-5b2fffb9cca6" providerId="ADAL" clId="{1C8B8D9B-C1DA-4C2E-8304-D70A0873B2EF}" dt="2021-09-28T16:37:15.414" v="1756" actId="20577"/>
          <ac:spMkLst>
            <pc:docMk/>
            <pc:sldMk cId="2974503669" sldId="614"/>
            <ac:spMk id="26" creationId="{5ADC2668-6FC9-406D-A850-90609632F69D}"/>
          </ac:spMkLst>
        </pc:spChg>
        <pc:grpChg chg="mod">
          <ac:chgData name="Olivier Collignon" userId="258908cb-ea2e-40bc-a2cd-5b2fffb9cca6" providerId="ADAL" clId="{1C8B8D9B-C1DA-4C2E-8304-D70A0873B2EF}" dt="2021-09-28T16:36:47.548" v="1738" actId="1076"/>
          <ac:grpSpMkLst>
            <pc:docMk/>
            <pc:sldMk cId="2974503669" sldId="614"/>
            <ac:grpSpMk id="24" creationId="{D4131B7D-5086-4D0C-ABB3-7B5DE5D874F3}"/>
          </ac:grpSpMkLst>
        </pc:grpChg>
        <pc:picChg chg="add del">
          <ac:chgData name="Olivier Collignon" userId="258908cb-ea2e-40bc-a2cd-5b2fffb9cca6" providerId="ADAL" clId="{1C8B8D9B-C1DA-4C2E-8304-D70A0873B2EF}" dt="2021-09-28T15:23:46.968" v="240"/>
          <ac:picMkLst>
            <pc:docMk/>
            <pc:sldMk cId="2974503669" sldId="614"/>
            <ac:picMk id="3" creationId="{0F6180B1-C156-453F-B2DA-EFB4DEB57FC7}"/>
          </ac:picMkLst>
        </pc:picChg>
        <pc:picChg chg="add mod">
          <ac:chgData name="Olivier Collignon" userId="258908cb-ea2e-40bc-a2cd-5b2fffb9cca6" providerId="ADAL" clId="{1C8B8D9B-C1DA-4C2E-8304-D70A0873B2EF}" dt="2021-09-28T15:50:22.450" v="696" actId="1076"/>
          <ac:picMkLst>
            <pc:docMk/>
            <pc:sldMk cId="2974503669" sldId="614"/>
            <ac:picMk id="21" creationId="{D1B3D51F-BCEF-41B2-833F-ECF146CCFB39}"/>
          </ac:picMkLst>
        </pc:picChg>
      </pc:sldChg>
      <pc:sldChg chg="addSp modSp">
        <pc:chgData name="Olivier Collignon" userId="258908cb-ea2e-40bc-a2cd-5b2fffb9cca6" providerId="ADAL" clId="{1C8B8D9B-C1DA-4C2E-8304-D70A0873B2EF}" dt="2021-09-28T15:45:03.153" v="637" actId="20577"/>
        <pc:sldMkLst>
          <pc:docMk/>
          <pc:sldMk cId="2712044827" sldId="627"/>
        </pc:sldMkLst>
        <pc:spChg chg="mod">
          <ac:chgData name="Olivier Collignon" userId="258908cb-ea2e-40bc-a2cd-5b2fffb9cca6" providerId="ADAL" clId="{1C8B8D9B-C1DA-4C2E-8304-D70A0873B2EF}" dt="2021-09-28T15:44:50.910" v="616" actId="1076"/>
          <ac:spMkLst>
            <pc:docMk/>
            <pc:sldMk cId="2712044827" sldId="627"/>
            <ac:spMk id="2" creationId="{00000000-0000-0000-0000-000000000000}"/>
          </ac:spMkLst>
        </pc:spChg>
        <pc:spChg chg="add mod">
          <ac:chgData name="Olivier Collignon" userId="258908cb-ea2e-40bc-a2cd-5b2fffb9cca6" providerId="ADAL" clId="{1C8B8D9B-C1DA-4C2E-8304-D70A0873B2EF}" dt="2021-09-28T15:45:03.153" v="637" actId="20577"/>
          <ac:spMkLst>
            <pc:docMk/>
            <pc:sldMk cId="2712044827" sldId="627"/>
            <ac:spMk id="3" creationId="{4513A79D-5A00-4E47-A4FB-5130DFDC7261}"/>
          </ac:spMkLst>
        </pc:spChg>
      </pc:sldChg>
      <pc:sldChg chg="modSp">
        <pc:chgData name="Olivier Collignon" userId="258908cb-ea2e-40bc-a2cd-5b2fffb9cca6" providerId="ADAL" clId="{1C8B8D9B-C1DA-4C2E-8304-D70A0873B2EF}" dt="2021-09-28T15:58:18.234" v="905" actId="20577"/>
        <pc:sldMkLst>
          <pc:docMk/>
          <pc:sldMk cId="1626960938" sldId="628"/>
        </pc:sldMkLst>
        <pc:spChg chg="mod">
          <ac:chgData name="Olivier Collignon" userId="258908cb-ea2e-40bc-a2cd-5b2fffb9cca6" providerId="ADAL" clId="{1C8B8D9B-C1DA-4C2E-8304-D70A0873B2EF}" dt="2021-09-28T15:58:18.234" v="905" actId="20577"/>
          <ac:spMkLst>
            <pc:docMk/>
            <pc:sldMk cId="1626960938" sldId="628"/>
            <ac:spMk id="3" creationId="{00000000-0000-0000-0000-000000000000}"/>
          </ac:spMkLst>
        </pc:spChg>
      </pc:sldChg>
      <pc:sldChg chg="addSp delSp modSp">
        <pc:chgData name="Olivier Collignon" userId="258908cb-ea2e-40bc-a2cd-5b2fffb9cca6" providerId="ADAL" clId="{1C8B8D9B-C1DA-4C2E-8304-D70A0873B2EF}" dt="2021-09-28T15:01:38.279" v="180" actId="14100"/>
        <pc:sldMkLst>
          <pc:docMk/>
          <pc:sldMk cId="204853725" sldId="631"/>
        </pc:sldMkLst>
        <pc:picChg chg="mod">
          <ac:chgData name="Olivier Collignon" userId="258908cb-ea2e-40bc-a2cd-5b2fffb9cca6" providerId="ADAL" clId="{1C8B8D9B-C1DA-4C2E-8304-D70A0873B2EF}" dt="2021-09-28T15:01:36.612" v="178" actId="1076"/>
          <ac:picMkLst>
            <pc:docMk/>
            <pc:sldMk cId="204853725" sldId="631"/>
            <ac:picMk id="2" creationId="{00000000-0000-0000-0000-000000000000}"/>
          </ac:picMkLst>
        </pc:picChg>
        <pc:picChg chg="add del mod">
          <ac:chgData name="Olivier Collignon" userId="258908cb-ea2e-40bc-a2cd-5b2fffb9cca6" providerId="ADAL" clId="{1C8B8D9B-C1DA-4C2E-8304-D70A0873B2EF}" dt="2021-09-28T15:01:35.025" v="175"/>
          <ac:picMkLst>
            <pc:docMk/>
            <pc:sldMk cId="204853725" sldId="631"/>
            <ac:picMk id="3" creationId="{D05292D4-D14B-40D8-A723-B0ADB72F5FD5}"/>
          </ac:picMkLst>
        </pc:picChg>
        <pc:picChg chg="mod">
          <ac:chgData name="Olivier Collignon" userId="258908cb-ea2e-40bc-a2cd-5b2fffb9cca6" providerId="ADAL" clId="{1C8B8D9B-C1DA-4C2E-8304-D70A0873B2EF}" dt="2021-09-28T15:01:38.279" v="180" actId="14100"/>
          <ac:picMkLst>
            <pc:docMk/>
            <pc:sldMk cId="204853725" sldId="631"/>
            <ac:picMk id="5" creationId="{00000000-0000-0000-0000-000000000000}"/>
          </ac:picMkLst>
        </pc:picChg>
        <pc:picChg chg="add del mod">
          <ac:chgData name="Olivier Collignon" userId="258908cb-ea2e-40bc-a2cd-5b2fffb9cca6" providerId="ADAL" clId="{1C8B8D9B-C1DA-4C2E-8304-D70A0873B2EF}" dt="2021-09-28T15:01:32.718" v="172"/>
          <ac:picMkLst>
            <pc:docMk/>
            <pc:sldMk cId="204853725" sldId="631"/>
            <ac:picMk id="7" creationId="{48764CED-F089-4281-8FF2-4BED60C1E25A}"/>
          </ac:picMkLst>
        </pc:picChg>
        <pc:picChg chg="mod">
          <ac:chgData name="Olivier Collignon" userId="258908cb-ea2e-40bc-a2cd-5b2fffb9cca6" providerId="ADAL" clId="{1C8B8D9B-C1DA-4C2E-8304-D70A0873B2EF}" dt="2021-09-28T15:01:36.089" v="177" actId="1076"/>
          <ac:picMkLst>
            <pc:docMk/>
            <pc:sldMk cId="204853725" sldId="631"/>
            <ac:picMk id="1026" creationId="{00000000-0000-0000-0000-000000000000}"/>
          </ac:picMkLst>
        </pc:picChg>
      </pc:sldChg>
      <pc:sldChg chg="ord">
        <pc:chgData name="Olivier Collignon" userId="258908cb-ea2e-40bc-a2cd-5b2fffb9cca6" providerId="ADAL" clId="{1C8B8D9B-C1DA-4C2E-8304-D70A0873B2EF}" dt="2021-09-28T14:31:00.658" v="116"/>
        <pc:sldMkLst>
          <pc:docMk/>
          <pc:sldMk cId="1330553683" sldId="638"/>
        </pc:sldMkLst>
      </pc:sldChg>
      <pc:sldChg chg="modSp">
        <pc:chgData name="Olivier Collignon" userId="258908cb-ea2e-40bc-a2cd-5b2fffb9cca6" providerId="ADAL" clId="{1C8B8D9B-C1DA-4C2E-8304-D70A0873B2EF}" dt="2021-09-28T14:31:49.764" v="126" actId="1076"/>
        <pc:sldMkLst>
          <pc:docMk/>
          <pc:sldMk cId="2988858397" sldId="1123"/>
        </pc:sldMkLst>
        <pc:spChg chg="mod">
          <ac:chgData name="Olivier Collignon" userId="258908cb-ea2e-40bc-a2cd-5b2fffb9cca6" providerId="ADAL" clId="{1C8B8D9B-C1DA-4C2E-8304-D70A0873B2EF}" dt="2021-09-28T14:31:49.764" v="126" actId="1076"/>
          <ac:spMkLst>
            <pc:docMk/>
            <pc:sldMk cId="2988858397" sldId="1123"/>
            <ac:spMk id="5" creationId="{47D61775-371C-4FEC-9C6E-448434341805}"/>
          </ac:spMkLst>
        </pc:spChg>
      </pc:sldChg>
      <pc:sldChg chg="del">
        <pc:chgData name="Olivier Collignon" userId="258908cb-ea2e-40bc-a2cd-5b2fffb9cca6" providerId="ADAL" clId="{1C8B8D9B-C1DA-4C2E-8304-D70A0873B2EF}" dt="2021-09-28T14:29:09.760" v="112" actId="2696"/>
        <pc:sldMkLst>
          <pc:docMk/>
          <pc:sldMk cId="2288763602" sldId="2710"/>
        </pc:sldMkLst>
      </pc:sldChg>
      <pc:sldChg chg="del">
        <pc:chgData name="Olivier Collignon" userId="258908cb-ea2e-40bc-a2cd-5b2fffb9cca6" providerId="ADAL" clId="{1C8B8D9B-C1DA-4C2E-8304-D70A0873B2EF}" dt="2021-09-28T14:29:09.775" v="113" actId="2696"/>
        <pc:sldMkLst>
          <pc:docMk/>
          <pc:sldMk cId="3428666114" sldId="2711"/>
        </pc:sldMkLst>
      </pc:sldChg>
      <pc:sldChg chg="del">
        <pc:chgData name="Olivier Collignon" userId="258908cb-ea2e-40bc-a2cd-5b2fffb9cca6" providerId="ADAL" clId="{1C8B8D9B-C1DA-4C2E-8304-D70A0873B2EF}" dt="2021-09-28T14:29:09.789" v="114" actId="2696"/>
        <pc:sldMkLst>
          <pc:docMk/>
          <pc:sldMk cId="3451678442" sldId="2712"/>
        </pc:sldMkLst>
      </pc:sldChg>
      <pc:sldChg chg="del">
        <pc:chgData name="Olivier Collignon" userId="258908cb-ea2e-40bc-a2cd-5b2fffb9cca6" providerId="ADAL" clId="{1C8B8D9B-C1DA-4C2E-8304-D70A0873B2EF}" dt="2021-09-28T14:29:09.805" v="115" actId="2696"/>
        <pc:sldMkLst>
          <pc:docMk/>
          <pc:sldMk cId="3570812707" sldId="2713"/>
        </pc:sldMkLst>
      </pc:sldChg>
      <pc:sldChg chg="modSp">
        <pc:chgData name="Olivier Collignon" userId="258908cb-ea2e-40bc-a2cd-5b2fffb9cca6" providerId="ADAL" clId="{1C8B8D9B-C1DA-4C2E-8304-D70A0873B2EF}" dt="2021-09-28T15:57:41.104" v="904" actId="2711"/>
        <pc:sldMkLst>
          <pc:docMk/>
          <pc:sldMk cId="3487317500" sldId="2719"/>
        </pc:sldMkLst>
        <pc:spChg chg="mod">
          <ac:chgData name="Olivier Collignon" userId="258908cb-ea2e-40bc-a2cd-5b2fffb9cca6" providerId="ADAL" clId="{1C8B8D9B-C1DA-4C2E-8304-D70A0873B2EF}" dt="2021-09-28T15:57:41.104" v="904" actId="2711"/>
          <ac:spMkLst>
            <pc:docMk/>
            <pc:sldMk cId="3487317500" sldId="2719"/>
            <ac:spMk id="5" creationId="{00000000-0000-0000-0000-000000000000}"/>
          </ac:spMkLst>
        </pc:spChg>
      </pc:sldChg>
      <pc:sldChg chg="addSp modSp add">
        <pc:chgData name="Olivier Collignon" userId="258908cb-ea2e-40bc-a2cd-5b2fffb9cca6" providerId="ADAL" clId="{1C8B8D9B-C1DA-4C2E-8304-D70A0873B2EF}" dt="2021-09-28T15:45:44.425" v="660"/>
        <pc:sldMkLst>
          <pc:docMk/>
          <pc:sldMk cId="3184266224" sldId="2720"/>
        </pc:sldMkLst>
        <pc:spChg chg="mod">
          <ac:chgData name="Olivier Collignon" userId="258908cb-ea2e-40bc-a2cd-5b2fffb9cca6" providerId="ADAL" clId="{1C8B8D9B-C1DA-4C2E-8304-D70A0873B2EF}" dt="2021-09-28T15:45:36.674" v="659" actId="1076"/>
          <ac:spMkLst>
            <pc:docMk/>
            <pc:sldMk cId="3184266224" sldId="2720"/>
            <ac:spMk id="2" creationId="{00000000-0000-0000-0000-000000000000}"/>
          </ac:spMkLst>
        </pc:spChg>
        <pc:spChg chg="add">
          <ac:chgData name="Olivier Collignon" userId="258908cb-ea2e-40bc-a2cd-5b2fffb9cca6" providerId="ADAL" clId="{1C8B8D9B-C1DA-4C2E-8304-D70A0873B2EF}" dt="2021-09-28T15:45:44.425" v="660"/>
          <ac:spMkLst>
            <pc:docMk/>
            <pc:sldMk cId="3184266224" sldId="2720"/>
            <ac:spMk id="3" creationId="{F54C4918-341A-42E0-8459-E74CF81C908C}"/>
          </ac:spMkLst>
        </pc:spChg>
      </pc:sldChg>
      <pc:sldChg chg="add del">
        <pc:chgData name="Olivier Collignon" userId="258908cb-ea2e-40bc-a2cd-5b2fffb9cca6" providerId="ADAL" clId="{1C8B8D9B-C1DA-4C2E-8304-D70A0873B2EF}" dt="2021-09-28T15:22:03.664" v="230"/>
        <pc:sldMkLst>
          <pc:docMk/>
          <pc:sldMk cId="1124732788" sldId="2721"/>
        </pc:sldMkLst>
      </pc:sldChg>
      <pc:sldChg chg="addSp delSp modSp add ord delAnim modAnim modNotesTx">
        <pc:chgData name="Olivier Collignon" userId="258908cb-ea2e-40bc-a2cd-5b2fffb9cca6" providerId="ADAL" clId="{1C8B8D9B-C1DA-4C2E-8304-D70A0873B2EF}" dt="2021-09-28T16:53:04.472" v="1934" actId="113"/>
        <pc:sldMkLst>
          <pc:docMk/>
          <pc:sldMk cId="2733826591" sldId="2721"/>
        </pc:sldMkLst>
        <pc:spChg chg="mod">
          <ac:chgData name="Olivier Collignon" userId="258908cb-ea2e-40bc-a2cd-5b2fffb9cca6" providerId="ADAL" clId="{1C8B8D9B-C1DA-4C2E-8304-D70A0873B2EF}" dt="2021-09-28T15:46:56.325" v="668"/>
          <ac:spMkLst>
            <pc:docMk/>
            <pc:sldMk cId="2733826591" sldId="2721"/>
            <ac:spMk id="2" creationId="{9E68EB89-5207-4966-A77B-CCD1B3E911B9}"/>
          </ac:spMkLst>
        </pc:spChg>
        <pc:spChg chg="del">
          <ac:chgData name="Olivier Collignon" userId="258908cb-ea2e-40bc-a2cd-5b2fffb9cca6" providerId="ADAL" clId="{1C8B8D9B-C1DA-4C2E-8304-D70A0873B2EF}" dt="2021-09-28T15:22:30.460" v="236" actId="478"/>
          <ac:spMkLst>
            <pc:docMk/>
            <pc:sldMk cId="2733826591" sldId="2721"/>
            <ac:spMk id="3" creationId="{C42F91CD-8E51-4CAF-B24C-0FB596BE4169}"/>
          </ac:spMkLst>
        </pc:spChg>
        <pc:spChg chg="add del mod">
          <ac:chgData name="Olivier Collignon" userId="258908cb-ea2e-40bc-a2cd-5b2fffb9cca6" providerId="ADAL" clId="{1C8B8D9B-C1DA-4C2E-8304-D70A0873B2EF}" dt="2021-09-28T15:22:34.106" v="237" actId="478"/>
          <ac:spMkLst>
            <pc:docMk/>
            <pc:sldMk cId="2733826591" sldId="2721"/>
            <ac:spMk id="5" creationId="{57C14798-3712-413C-96BC-3B1988CE2FCC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11" creationId="{B2E5CC84-5FDD-487B-9CD4-91D0A9A06C4B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12" creationId="{83E00017-7BC7-4CCA-A83E-BAB2FB419D87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13" creationId="{27592CEA-4979-42B5-846D-F8FC10877460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14" creationId="{B9268B3C-5050-47B0-9300-3DFD7E47172C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15" creationId="{BBBCF086-84ED-4FE3-9404-9FDDEB193837}"/>
          </ac:spMkLst>
        </pc:spChg>
        <pc:spChg chg="add mod">
          <ac:chgData name="Olivier Collignon" userId="258908cb-ea2e-40bc-a2cd-5b2fffb9cca6" providerId="ADAL" clId="{1C8B8D9B-C1DA-4C2E-8304-D70A0873B2EF}" dt="2021-09-28T16:53:04.472" v="1934" actId="113"/>
          <ac:spMkLst>
            <pc:docMk/>
            <pc:sldMk cId="2733826591" sldId="2721"/>
            <ac:spMk id="16" creationId="{FF564F8F-ED0A-4C2D-88FD-3BB5A3F1C184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17" creationId="{5B02CA7E-CF3A-4E51-85D6-35F0CE52D45C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24" creationId="{4AA44D05-D73D-409E-A072-A952F5B55E30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25" creationId="{F4052051-EABC-4352-9291-7E90BAE8BCB3}"/>
          </ac:spMkLst>
        </pc:spChg>
        <pc:spChg chg="del">
          <ac:chgData name="Olivier Collignon" userId="258908cb-ea2e-40bc-a2cd-5b2fffb9cca6" providerId="ADAL" clId="{1C8B8D9B-C1DA-4C2E-8304-D70A0873B2EF}" dt="2021-09-28T15:22:27.267" v="235" actId="478"/>
          <ac:spMkLst>
            <pc:docMk/>
            <pc:sldMk cId="2733826591" sldId="2721"/>
            <ac:spMk id="26" creationId="{C567B2B4-F86C-471E-9649-93B5CA9D2537}"/>
          </ac:spMkLst>
        </pc:spChg>
        <pc:picChg chg="add mod">
          <ac:chgData name="Olivier Collignon" userId="258908cb-ea2e-40bc-a2cd-5b2fffb9cca6" providerId="ADAL" clId="{1C8B8D9B-C1DA-4C2E-8304-D70A0873B2EF}" dt="2021-09-28T16:24:15.290" v="916" actId="14100"/>
          <ac:picMkLst>
            <pc:docMk/>
            <pc:sldMk cId="2733826591" sldId="2721"/>
            <ac:picMk id="6" creationId="{DF74980D-842A-4E67-87BC-169BA5CFF14E}"/>
          </ac:picMkLst>
        </pc:picChg>
        <pc:picChg chg="add mod">
          <ac:chgData name="Olivier Collignon" userId="258908cb-ea2e-40bc-a2cd-5b2fffb9cca6" providerId="ADAL" clId="{1C8B8D9B-C1DA-4C2E-8304-D70A0873B2EF}" dt="2021-09-28T16:26:54.620" v="1073" actId="1076"/>
          <ac:picMkLst>
            <pc:docMk/>
            <pc:sldMk cId="2733826591" sldId="2721"/>
            <ac:picMk id="8" creationId="{F93A4ED6-3816-49C5-9BAA-843D019EEF64}"/>
          </ac:picMkLst>
        </pc:picChg>
        <pc:picChg chg="add mod">
          <ac:chgData name="Olivier Collignon" userId="258908cb-ea2e-40bc-a2cd-5b2fffb9cca6" providerId="ADAL" clId="{1C8B8D9B-C1DA-4C2E-8304-D70A0873B2EF}" dt="2021-09-28T16:26:52.679" v="1072" actId="1076"/>
          <ac:picMkLst>
            <pc:docMk/>
            <pc:sldMk cId="2733826591" sldId="2721"/>
            <ac:picMk id="10" creationId="{A888861F-32B6-4677-A0AE-9FB4D01641FD}"/>
          </ac:picMkLst>
        </pc:picChg>
        <pc:picChg chg="add del mod">
          <ac:chgData name="Olivier Collignon" userId="258908cb-ea2e-40bc-a2cd-5b2fffb9cca6" providerId="ADAL" clId="{1C8B8D9B-C1DA-4C2E-8304-D70A0873B2EF}" dt="2021-09-28T15:49:14.343" v="689"/>
          <ac:picMkLst>
            <pc:docMk/>
            <pc:sldMk cId="2733826591" sldId="2721"/>
            <ac:picMk id="18" creationId="{AB321F7A-BCDA-41F4-8AB0-13C99CA2148A}"/>
          </ac:picMkLst>
        </pc:picChg>
        <pc:cxnChg chg="del">
          <ac:chgData name="Olivier Collignon" userId="258908cb-ea2e-40bc-a2cd-5b2fffb9cca6" providerId="ADAL" clId="{1C8B8D9B-C1DA-4C2E-8304-D70A0873B2EF}" dt="2021-09-28T15:22:27.267" v="235" actId="478"/>
          <ac:cxnSpMkLst>
            <pc:docMk/>
            <pc:sldMk cId="2733826591" sldId="2721"/>
            <ac:cxnSpMk id="7" creationId="{7B8B572B-E600-4239-B628-50D197DC7499}"/>
          </ac:cxnSpMkLst>
        </pc:cxnChg>
        <pc:cxnChg chg="del">
          <ac:chgData name="Olivier Collignon" userId="258908cb-ea2e-40bc-a2cd-5b2fffb9cca6" providerId="ADAL" clId="{1C8B8D9B-C1DA-4C2E-8304-D70A0873B2EF}" dt="2021-09-28T15:22:27.267" v="235" actId="478"/>
          <ac:cxnSpMkLst>
            <pc:docMk/>
            <pc:sldMk cId="2733826591" sldId="2721"/>
            <ac:cxnSpMk id="9" creationId="{B580CEDD-2989-4544-AC3A-A1CA99062FBF}"/>
          </ac:cxnSpMkLst>
        </pc:cxnChg>
        <pc:cxnChg chg="del">
          <ac:chgData name="Olivier Collignon" userId="258908cb-ea2e-40bc-a2cd-5b2fffb9cca6" providerId="ADAL" clId="{1C8B8D9B-C1DA-4C2E-8304-D70A0873B2EF}" dt="2021-09-28T15:22:27.267" v="235" actId="478"/>
          <ac:cxnSpMkLst>
            <pc:docMk/>
            <pc:sldMk cId="2733826591" sldId="2721"/>
            <ac:cxnSpMk id="19" creationId="{87D36677-3B5C-4BB8-A88F-2C2DCA41224B}"/>
          </ac:cxnSpMkLst>
        </pc:cxnChg>
      </pc:sldChg>
    </pc:docChg>
  </pc:docChgLst>
  <pc:docChgLst>
    <pc:chgData name="Olivier Collignon" userId="258908cb-ea2e-40bc-a2cd-5b2fffb9cca6" providerId="ADAL" clId="{D2C20301-6436-45A0-95F8-499CDAF38FDF}"/>
    <pc:docChg chg="modSld sldOrd">
      <pc:chgData name="Olivier Collignon" userId="258908cb-ea2e-40bc-a2cd-5b2fffb9cca6" providerId="ADAL" clId="{D2C20301-6436-45A0-95F8-499CDAF38FDF}" dt="2021-10-01T09:24:27.793" v="39" actId="14100"/>
      <pc:docMkLst>
        <pc:docMk/>
      </pc:docMkLst>
      <pc:sldChg chg="modSp">
        <pc:chgData name="Olivier Collignon" userId="258908cb-ea2e-40bc-a2cd-5b2fffb9cca6" providerId="ADAL" clId="{D2C20301-6436-45A0-95F8-499CDAF38FDF}" dt="2021-10-01T09:24:27.793" v="39" actId="14100"/>
        <pc:sldMkLst>
          <pc:docMk/>
          <pc:sldMk cId="4264911818" sldId="610"/>
        </pc:sldMkLst>
        <pc:picChg chg="mod">
          <ac:chgData name="Olivier Collignon" userId="258908cb-ea2e-40bc-a2cd-5b2fffb9cca6" providerId="ADAL" clId="{D2C20301-6436-45A0-95F8-499CDAF38FDF}" dt="2021-10-01T09:24:27.793" v="39" actId="14100"/>
          <ac:picMkLst>
            <pc:docMk/>
            <pc:sldMk cId="4264911818" sldId="610"/>
            <ac:picMk id="3" creationId="{90E12B1E-3FDF-4943-8FA7-BCA40FED6000}"/>
          </ac:picMkLst>
        </pc:picChg>
      </pc:sldChg>
      <pc:sldChg chg="ord">
        <pc:chgData name="Olivier Collignon" userId="258908cb-ea2e-40bc-a2cd-5b2fffb9cca6" providerId="ADAL" clId="{D2C20301-6436-45A0-95F8-499CDAF38FDF}" dt="2021-09-28T17:34:18.911" v="38"/>
        <pc:sldMkLst>
          <pc:docMk/>
          <pc:sldMk cId="973294295" sldId="615"/>
        </pc:sldMkLst>
      </pc:sldChg>
      <pc:sldChg chg="modSp modAnim">
        <pc:chgData name="Olivier Collignon" userId="258908cb-ea2e-40bc-a2cd-5b2fffb9cca6" providerId="ADAL" clId="{D2C20301-6436-45A0-95F8-499CDAF38FDF}" dt="2021-09-28T17:34:03.924" v="37" actId="14100"/>
        <pc:sldMkLst>
          <pc:docMk/>
          <pc:sldMk cId="2733826591" sldId="2721"/>
        </pc:sldMkLst>
        <pc:spChg chg="mod">
          <ac:chgData name="Olivier Collignon" userId="258908cb-ea2e-40bc-a2cd-5b2fffb9cca6" providerId="ADAL" clId="{D2C20301-6436-45A0-95F8-499CDAF38FDF}" dt="2021-09-28T17:34:03.924" v="37" actId="14100"/>
          <ac:spMkLst>
            <pc:docMk/>
            <pc:sldMk cId="2733826591" sldId="2721"/>
            <ac:spMk id="16" creationId="{FF564F8F-ED0A-4C2D-88FD-3BB5A3F1C184}"/>
          </ac:spMkLst>
        </pc:spChg>
      </pc:sldChg>
    </pc:docChg>
  </pc:docChgLst>
  <pc:docChgLst>
    <pc:chgData name="Olivier Collignon" userId="258908cb-ea2e-40bc-a2cd-5b2fffb9cca6" providerId="ADAL" clId="{FE76CCCE-F640-4910-BFE0-E9A9AD1AB35F}"/>
    <pc:docChg chg="undo custSel addSld delSld modSld sldOrd">
      <pc:chgData name="Olivier Collignon" userId="258908cb-ea2e-40bc-a2cd-5b2fffb9cca6" providerId="ADAL" clId="{FE76CCCE-F640-4910-BFE0-E9A9AD1AB35F}" dt="2021-10-19T19:01:02.957" v="994" actId="478"/>
      <pc:docMkLst>
        <pc:docMk/>
      </pc:docMkLst>
      <pc:sldChg chg="modSp">
        <pc:chgData name="Olivier Collignon" userId="258908cb-ea2e-40bc-a2cd-5b2fffb9cca6" providerId="ADAL" clId="{FE76CCCE-F640-4910-BFE0-E9A9AD1AB35F}" dt="2021-10-01T13:47:50.514" v="629" actId="1076"/>
        <pc:sldMkLst>
          <pc:docMk/>
          <pc:sldMk cId="1652170149" sldId="595"/>
        </pc:sldMkLst>
        <pc:spChg chg="mod">
          <ac:chgData name="Olivier Collignon" userId="258908cb-ea2e-40bc-a2cd-5b2fffb9cca6" providerId="ADAL" clId="{FE76CCCE-F640-4910-BFE0-E9A9AD1AB35F}" dt="2021-10-01T13:47:50.514" v="629" actId="1076"/>
          <ac:spMkLst>
            <pc:docMk/>
            <pc:sldMk cId="1652170149" sldId="595"/>
            <ac:spMk id="3" creationId="{C42F91CD-8E51-4CAF-B24C-0FB596BE4169}"/>
          </ac:spMkLst>
        </pc:spChg>
      </pc:sldChg>
      <pc:sldChg chg="ord">
        <pc:chgData name="Olivier Collignon" userId="258908cb-ea2e-40bc-a2cd-5b2fffb9cca6" providerId="ADAL" clId="{FE76CCCE-F640-4910-BFE0-E9A9AD1AB35F}" dt="2021-10-01T13:53:09.308" v="668"/>
        <pc:sldMkLst>
          <pc:docMk/>
          <pc:sldMk cId="1026503920" sldId="597"/>
        </pc:sldMkLst>
      </pc:sldChg>
      <pc:sldChg chg="modSp">
        <pc:chgData name="Olivier Collignon" userId="258908cb-ea2e-40bc-a2cd-5b2fffb9cca6" providerId="ADAL" clId="{FE76CCCE-F640-4910-BFE0-E9A9AD1AB35F}" dt="2021-10-01T13:54:33.948" v="703" actId="20577"/>
        <pc:sldMkLst>
          <pc:docMk/>
          <pc:sldMk cId="912583228" sldId="600"/>
        </pc:sldMkLst>
        <pc:spChg chg="mod">
          <ac:chgData name="Olivier Collignon" userId="258908cb-ea2e-40bc-a2cd-5b2fffb9cca6" providerId="ADAL" clId="{FE76CCCE-F640-4910-BFE0-E9A9AD1AB35F}" dt="2021-10-01T13:54:33.948" v="703" actId="20577"/>
          <ac:spMkLst>
            <pc:docMk/>
            <pc:sldMk cId="912583228" sldId="600"/>
            <ac:spMk id="3" creationId="{5085E565-750F-4906-B9C6-DBFD7C621992}"/>
          </ac:spMkLst>
        </pc:spChg>
      </pc:sldChg>
      <pc:sldChg chg="modSp modAnim">
        <pc:chgData name="Olivier Collignon" userId="258908cb-ea2e-40bc-a2cd-5b2fffb9cca6" providerId="ADAL" clId="{FE76CCCE-F640-4910-BFE0-E9A9AD1AB35F}" dt="2021-10-01T13:55:26.551" v="801" actId="20577"/>
        <pc:sldMkLst>
          <pc:docMk/>
          <pc:sldMk cId="1358450906" sldId="602"/>
        </pc:sldMkLst>
        <pc:spChg chg="mod">
          <ac:chgData name="Olivier Collignon" userId="258908cb-ea2e-40bc-a2cd-5b2fffb9cca6" providerId="ADAL" clId="{FE76CCCE-F640-4910-BFE0-E9A9AD1AB35F}" dt="2021-10-01T13:55:26.551" v="801" actId="20577"/>
          <ac:spMkLst>
            <pc:docMk/>
            <pc:sldMk cId="1358450906" sldId="602"/>
            <ac:spMk id="3" creationId="{5085E565-750F-4906-B9C6-DBFD7C621992}"/>
          </ac:spMkLst>
        </pc:spChg>
      </pc:sldChg>
      <pc:sldChg chg="del">
        <pc:chgData name="Olivier Collignon" userId="258908cb-ea2e-40bc-a2cd-5b2fffb9cca6" providerId="ADAL" clId="{FE76CCCE-F640-4910-BFE0-E9A9AD1AB35F}" dt="2021-10-01T13:17:40.699" v="279" actId="2696"/>
        <pc:sldMkLst>
          <pc:docMk/>
          <pc:sldMk cId="2360350342" sldId="603"/>
        </pc:sldMkLst>
      </pc:sldChg>
      <pc:sldChg chg="modSp">
        <pc:chgData name="Olivier Collignon" userId="258908cb-ea2e-40bc-a2cd-5b2fffb9cca6" providerId="ADAL" clId="{FE76CCCE-F640-4910-BFE0-E9A9AD1AB35F}" dt="2021-10-01T13:52:23.765" v="667" actId="20577"/>
        <pc:sldMkLst>
          <pc:docMk/>
          <pc:sldMk cId="1511484550" sldId="608"/>
        </pc:sldMkLst>
        <pc:spChg chg="mod">
          <ac:chgData name="Olivier Collignon" userId="258908cb-ea2e-40bc-a2cd-5b2fffb9cca6" providerId="ADAL" clId="{FE76CCCE-F640-4910-BFE0-E9A9AD1AB35F}" dt="2021-10-01T13:52:23.765" v="667" actId="20577"/>
          <ac:spMkLst>
            <pc:docMk/>
            <pc:sldMk cId="1511484550" sldId="608"/>
            <ac:spMk id="3" creationId="{5913F06D-B453-444D-9E72-DE7DE62765FC}"/>
          </ac:spMkLst>
        </pc:spChg>
      </pc:sldChg>
      <pc:sldChg chg="modSp">
        <pc:chgData name="Olivier Collignon" userId="258908cb-ea2e-40bc-a2cd-5b2fffb9cca6" providerId="ADAL" clId="{FE76CCCE-F640-4910-BFE0-E9A9AD1AB35F}" dt="2021-10-01T13:13:48.520" v="1" actId="14100"/>
        <pc:sldMkLst>
          <pc:docMk/>
          <pc:sldMk cId="4264911818" sldId="610"/>
        </pc:sldMkLst>
        <pc:picChg chg="mod">
          <ac:chgData name="Olivier Collignon" userId="258908cb-ea2e-40bc-a2cd-5b2fffb9cca6" providerId="ADAL" clId="{FE76CCCE-F640-4910-BFE0-E9A9AD1AB35F}" dt="2021-10-01T13:13:48.520" v="1" actId="14100"/>
          <ac:picMkLst>
            <pc:docMk/>
            <pc:sldMk cId="4264911818" sldId="610"/>
            <ac:picMk id="3" creationId="{90E12B1E-3FDF-4943-8FA7-BCA40FED6000}"/>
          </ac:picMkLst>
        </pc:picChg>
      </pc:sldChg>
      <pc:sldChg chg="del">
        <pc:chgData name="Olivier Collignon" userId="258908cb-ea2e-40bc-a2cd-5b2fffb9cca6" providerId="ADAL" clId="{FE76CCCE-F640-4910-BFE0-E9A9AD1AB35F}" dt="2021-10-01T13:17:40.621" v="277" actId="2696"/>
        <pc:sldMkLst>
          <pc:docMk/>
          <pc:sldMk cId="350752454" sldId="619"/>
        </pc:sldMkLst>
      </pc:sldChg>
      <pc:sldChg chg="del">
        <pc:chgData name="Olivier Collignon" userId="258908cb-ea2e-40bc-a2cd-5b2fffb9cca6" providerId="ADAL" clId="{FE76CCCE-F640-4910-BFE0-E9A9AD1AB35F}" dt="2021-10-01T13:17:40.652" v="278" actId="2696"/>
        <pc:sldMkLst>
          <pc:docMk/>
          <pc:sldMk cId="174115024" sldId="620"/>
        </pc:sldMkLst>
      </pc:sldChg>
      <pc:sldChg chg="del">
        <pc:chgData name="Olivier Collignon" userId="258908cb-ea2e-40bc-a2cd-5b2fffb9cca6" providerId="ADAL" clId="{FE76CCCE-F640-4910-BFE0-E9A9AD1AB35F}" dt="2021-10-01T13:19:21.353" v="284" actId="2696"/>
        <pc:sldMkLst>
          <pc:docMk/>
          <pc:sldMk cId="580716314" sldId="626"/>
        </pc:sldMkLst>
      </pc:sldChg>
      <pc:sldChg chg="modSp">
        <pc:chgData name="Olivier Collignon" userId="258908cb-ea2e-40bc-a2cd-5b2fffb9cca6" providerId="ADAL" clId="{FE76CCCE-F640-4910-BFE0-E9A9AD1AB35F}" dt="2021-10-14T09:32:00.384" v="992"/>
        <pc:sldMkLst>
          <pc:docMk/>
          <pc:sldMk cId="2712044827" sldId="627"/>
        </pc:sldMkLst>
        <pc:spChg chg="mod">
          <ac:chgData name="Olivier Collignon" userId="258908cb-ea2e-40bc-a2cd-5b2fffb9cca6" providerId="ADAL" clId="{FE76CCCE-F640-4910-BFE0-E9A9AD1AB35F}" dt="2021-10-14T09:32:00.384" v="992"/>
          <ac:spMkLst>
            <pc:docMk/>
            <pc:sldMk cId="2712044827" sldId="627"/>
            <ac:spMk id="2" creationId="{00000000-0000-0000-0000-000000000000}"/>
          </ac:spMkLst>
        </pc:spChg>
      </pc:sldChg>
      <pc:sldChg chg="modSp">
        <pc:chgData name="Olivier Collignon" userId="258908cb-ea2e-40bc-a2cd-5b2fffb9cca6" providerId="ADAL" clId="{FE76CCCE-F640-4910-BFE0-E9A9AD1AB35F}" dt="2021-10-01T14:01:47.647" v="940" actId="20577"/>
        <pc:sldMkLst>
          <pc:docMk/>
          <pc:sldMk cId="1626960938" sldId="628"/>
        </pc:sldMkLst>
        <pc:spChg chg="mod">
          <ac:chgData name="Olivier Collignon" userId="258908cb-ea2e-40bc-a2cd-5b2fffb9cca6" providerId="ADAL" clId="{FE76CCCE-F640-4910-BFE0-E9A9AD1AB35F}" dt="2021-10-01T14:01:47.647" v="940" actId="20577"/>
          <ac:spMkLst>
            <pc:docMk/>
            <pc:sldMk cId="1626960938" sldId="628"/>
            <ac:spMk id="3" creationId="{00000000-0000-0000-0000-000000000000}"/>
          </ac:spMkLst>
        </pc:spChg>
      </pc:sldChg>
      <pc:sldChg chg="delSp modSp">
        <pc:chgData name="Olivier Collignon" userId="258908cb-ea2e-40bc-a2cd-5b2fffb9cca6" providerId="ADAL" clId="{FE76CCCE-F640-4910-BFE0-E9A9AD1AB35F}" dt="2021-10-01T13:59:28.354" v="865" actId="478"/>
        <pc:sldMkLst>
          <pc:docMk/>
          <pc:sldMk cId="204853725" sldId="631"/>
        </pc:sldMkLst>
        <pc:picChg chg="del mod">
          <ac:chgData name="Olivier Collignon" userId="258908cb-ea2e-40bc-a2cd-5b2fffb9cca6" providerId="ADAL" clId="{FE76CCCE-F640-4910-BFE0-E9A9AD1AB35F}" dt="2021-10-01T13:59:28.354" v="865" actId="478"/>
          <ac:picMkLst>
            <pc:docMk/>
            <pc:sldMk cId="204853725" sldId="631"/>
            <ac:picMk id="1026" creationId="{00000000-0000-0000-0000-000000000000}"/>
          </ac:picMkLst>
        </pc:picChg>
      </pc:sldChg>
      <pc:sldChg chg="del">
        <pc:chgData name="Olivier Collignon" userId="258908cb-ea2e-40bc-a2cd-5b2fffb9cca6" providerId="ADAL" clId="{FE76CCCE-F640-4910-BFE0-E9A9AD1AB35F}" dt="2021-10-01T13:19:21.362" v="286" actId="2696"/>
        <pc:sldMkLst>
          <pc:docMk/>
          <pc:sldMk cId="4083305519" sldId="632"/>
        </pc:sldMkLst>
      </pc:sldChg>
      <pc:sldChg chg="del">
        <pc:chgData name="Olivier Collignon" userId="258908cb-ea2e-40bc-a2cd-5b2fffb9cca6" providerId="ADAL" clId="{FE76CCCE-F640-4910-BFE0-E9A9AD1AB35F}" dt="2021-10-01T13:18:59.682" v="283" actId="2696"/>
        <pc:sldMkLst>
          <pc:docMk/>
          <pc:sldMk cId="94308461" sldId="633"/>
        </pc:sldMkLst>
      </pc:sldChg>
      <pc:sldChg chg="del">
        <pc:chgData name="Olivier Collignon" userId="258908cb-ea2e-40bc-a2cd-5b2fffb9cca6" providerId="ADAL" clId="{FE76CCCE-F640-4910-BFE0-E9A9AD1AB35F}" dt="2021-10-01T13:19:21.362" v="285" actId="2696"/>
        <pc:sldMkLst>
          <pc:docMk/>
          <pc:sldMk cId="2085875421" sldId="634"/>
        </pc:sldMkLst>
      </pc:sldChg>
      <pc:sldChg chg="del">
        <pc:chgData name="Olivier Collignon" userId="258908cb-ea2e-40bc-a2cd-5b2fffb9cca6" providerId="ADAL" clId="{FE76CCCE-F640-4910-BFE0-E9A9AD1AB35F}" dt="2021-10-01T13:20:05.530" v="289" actId="2696"/>
        <pc:sldMkLst>
          <pc:docMk/>
          <pc:sldMk cId="2388566397" sldId="635"/>
        </pc:sldMkLst>
      </pc:sldChg>
      <pc:sldChg chg="addSp delSp modSp add ord setBg modAnim">
        <pc:chgData name="Olivier Collignon" userId="258908cb-ea2e-40bc-a2cd-5b2fffb9cca6" providerId="ADAL" clId="{FE76CCCE-F640-4910-BFE0-E9A9AD1AB35F}" dt="2021-10-19T19:00:17.560" v="993" actId="478"/>
        <pc:sldMkLst>
          <pc:docMk/>
          <pc:sldMk cId="2522194994" sldId="635"/>
        </pc:sldMkLst>
        <pc:spChg chg="add del mod">
          <ac:chgData name="Olivier Collignon" userId="258908cb-ea2e-40bc-a2cd-5b2fffb9cca6" providerId="ADAL" clId="{FE76CCCE-F640-4910-BFE0-E9A9AD1AB35F}" dt="2021-10-19T19:00:17.560" v="993" actId="478"/>
          <ac:spMkLst>
            <pc:docMk/>
            <pc:sldMk cId="2522194994" sldId="635"/>
            <ac:spMk id="2" creationId="{C007622A-7B94-4FC0-A673-7D4BD12635F4}"/>
          </ac:spMkLst>
        </pc:spChg>
        <pc:spChg chg="add mod">
          <ac:chgData name="Olivier Collignon" userId="258908cb-ea2e-40bc-a2cd-5b2fffb9cca6" providerId="ADAL" clId="{FE76CCCE-F640-4910-BFE0-E9A9AD1AB35F}" dt="2021-10-01T14:09:35.479" v="982" actId="12"/>
          <ac:spMkLst>
            <pc:docMk/>
            <pc:sldMk cId="2522194994" sldId="635"/>
            <ac:spMk id="6" creationId="{33497200-6819-448C-8B8D-1125FB1F5312}"/>
          </ac:spMkLst>
        </pc:spChg>
        <pc:spChg chg="mod">
          <ac:chgData name="Olivier Collignon" userId="258908cb-ea2e-40bc-a2cd-5b2fffb9cca6" providerId="ADAL" clId="{FE76CCCE-F640-4910-BFE0-E9A9AD1AB35F}" dt="2021-10-01T14:09:11.097" v="979" actId="255"/>
          <ac:spMkLst>
            <pc:docMk/>
            <pc:sldMk cId="2522194994" sldId="635"/>
            <ac:spMk id="7" creationId="{00000000-0000-0000-0000-000000000000}"/>
          </ac:spMkLst>
        </pc:spChg>
        <pc:spChg chg="add mod">
          <ac:chgData name="Olivier Collignon" userId="258908cb-ea2e-40bc-a2cd-5b2fffb9cca6" providerId="ADAL" clId="{FE76CCCE-F640-4910-BFE0-E9A9AD1AB35F}" dt="2021-10-01T14:09:41.433" v="983" actId="255"/>
          <ac:spMkLst>
            <pc:docMk/>
            <pc:sldMk cId="2522194994" sldId="635"/>
            <ac:spMk id="9" creationId="{FC98C3DD-330C-4703-A120-772BB09F47A2}"/>
          </ac:spMkLst>
        </pc:spChg>
        <pc:spChg chg="add mod">
          <ac:chgData name="Olivier Collignon" userId="258908cb-ea2e-40bc-a2cd-5b2fffb9cca6" providerId="ADAL" clId="{FE76CCCE-F640-4910-BFE0-E9A9AD1AB35F}" dt="2021-10-01T14:09:48.099" v="984" actId="255"/>
          <ac:spMkLst>
            <pc:docMk/>
            <pc:sldMk cId="2522194994" sldId="635"/>
            <ac:spMk id="10" creationId="{386FE819-0FBB-4244-B9F5-029B08619C4B}"/>
          </ac:spMkLst>
        </pc:spChg>
        <pc:picChg chg="del mod modCrop">
          <ac:chgData name="Olivier Collignon" userId="258908cb-ea2e-40bc-a2cd-5b2fffb9cca6" providerId="ADAL" clId="{FE76CCCE-F640-4910-BFE0-E9A9AD1AB35F}" dt="2021-10-01T14:08:13.598" v="970" actId="478"/>
          <ac:picMkLst>
            <pc:docMk/>
            <pc:sldMk cId="2522194994" sldId="635"/>
            <ac:picMk id="8" creationId="{00000000-0000-0000-0000-000000000000}"/>
          </ac:picMkLst>
        </pc:picChg>
      </pc:sldChg>
      <pc:sldChg chg="del">
        <pc:chgData name="Olivier Collignon" userId="258908cb-ea2e-40bc-a2cd-5b2fffb9cca6" providerId="ADAL" clId="{FE76CCCE-F640-4910-BFE0-E9A9AD1AB35F}" dt="2021-10-01T13:17:40.763" v="281" actId="2696"/>
        <pc:sldMkLst>
          <pc:docMk/>
          <pc:sldMk cId="1330553683" sldId="638"/>
        </pc:sldMkLst>
      </pc:sldChg>
      <pc:sldChg chg="modSp">
        <pc:chgData name="Olivier Collignon" userId="258908cb-ea2e-40bc-a2cd-5b2fffb9cca6" providerId="ADAL" clId="{FE76CCCE-F640-4910-BFE0-E9A9AD1AB35F}" dt="2021-10-01T14:11:28.326" v="986" actId="1076"/>
        <pc:sldMkLst>
          <pc:docMk/>
          <pc:sldMk cId="2988858397" sldId="1123"/>
        </pc:sldMkLst>
        <pc:spChg chg="mod">
          <ac:chgData name="Olivier Collignon" userId="258908cb-ea2e-40bc-a2cd-5b2fffb9cca6" providerId="ADAL" clId="{FE76CCCE-F640-4910-BFE0-E9A9AD1AB35F}" dt="2021-10-01T14:11:28.326" v="986" actId="1076"/>
          <ac:spMkLst>
            <pc:docMk/>
            <pc:sldMk cId="2988858397" sldId="1123"/>
            <ac:spMk id="5" creationId="{47D61775-371C-4FEC-9C6E-448434341805}"/>
          </ac:spMkLst>
        </pc:spChg>
      </pc:sldChg>
      <pc:sldChg chg="del">
        <pc:chgData name="Olivier Collignon" userId="258908cb-ea2e-40bc-a2cd-5b2fffb9cca6" providerId="ADAL" clId="{FE76CCCE-F640-4910-BFE0-E9A9AD1AB35F}" dt="2021-10-01T13:19:48.542" v="287" actId="2696"/>
        <pc:sldMkLst>
          <pc:docMk/>
          <pc:sldMk cId="70823280" sldId="1124"/>
        </pc:sldMkLst>
      </pc:sldChg>
      <pc:sldChg chg="del">
        <pc:chgData name="Olivier Collignon" userId="258908cb-ea2e-40bc-a2cd-5b2fffb9cca6" providerId="ADAL" clId="{FE76CCCE-F640-4910-BFE0-E9A9AD1AB35F}" dt="2021-10-01T13:17:40.590" v="275" actId="2696"/>
        <pc:sldMkLst>
          <pc:docMk/>
          <pc:sldMk cId="923951111" sldId="1125"/>
        </pc:sldMkLst>
      </pc:sldChg>
      <pc:sldChg chg="del">
        <pc:chgData name="Olivier Collignon" userId="258908cb-ea2e-40bc-a2cd-5b2fffb9cca6" providerId="ADAL" clId="{FE76CCCE-F640-4910-BFE0-E9A9AD1AB35F}" dt="2021-10-01T13:17:40.768" v="282" actId="2696"/>
        <pc:sldMkLst>
          <pc:docMk/>
          <pc:sldMk cId="4288696829" sldId="1126"/>
        </pc:sldMkLst>
      </pc:sldChg>
      <pc:sldChg chg="del">
        <pc:chgData name="Olivier Collignon" userId="258908cb-ea2e-40bc-a2cd-5b2fffb9cca6" providerId="ADAL" clId="{FE76CCCE-F640-4910-BFE0-E9A9AD1AB35F}" dt="2021-10-01T13:17:40.605" v="276" actId="2696"/>
        <pc:sldMkLst>
          <pc:docMk/>
          <pc:sldMk cId="1044034330" sldId="1127"/>
        </pc:sldMkLst>
      </pc:sldChg>
      <pc:sldChg chg="modSp modAnim">
        <pc:chgData name="Olivier Collignon" userId="258908cb-ea2e-40bc-a2cd-5b2fffb9cca6" providerId="ADAL" clId="{FE76CCCE-F640-4910-BFE0-E9A9AD1AB35F}" dt="2021-10-01T13:51:24.333" v="654"/>
        <pc:sldMkLst>
          <pc:docMk/>
          <pc:sldMk cId="1984846125" sldId="2707"/>
        </pc:sldMkLst>
        <pc:spChg chg="mod">
          <ac:chgData name="Olivier Collignon" userId="258908cb-ea2e-40bc-a2cd-5b2fffb9cca6" providerId="ADAL" clId="{FE76CCCE-F640-4910-BFE0-E9A9AD1AB35F}" dt="2021-10-01T13:50:40.707" v="653" actId="20577"/>
          <ac:spMkLst>
            <pc:docMk/>
            <pc:sldMk cId="1984846125" sldId="2707"/>
            <ac:spMk id="8" creationId="{F05D4A03-949F-4D45-B53F-9D455058A131}"/>
          </ac:spMkLst>
        </pc:spChg>
      </pc:sldChg>
      <pc:sldChg chg="delSp modSp add del setBg delAnim modAnim">
        <pc:chgData name="Olivier Collignon" userId="258908cb-ea2e-40bc-a2cd-5b2fffb9cca6" providerId="ADAL" clId="{FE76CCCE-F640-4910-BFE0-E9A9AD1AB35F}" dt="2021-10-01T13:24:46.723" v="344" actId="2696"/>
        <pc:sldMkLst>
          <pc:docMk/>
          <pc:sldMk cId="2414344779" sldId="2709"/>
        </pc:sldMkLst>
        <pc:spChg chg="mod">
          <ac:chgData name="Olivier Collignon" userId="258908cb-ea2e-40bc-a2cd-5b2fffb9cca6" providerId="ADAL" clId="{FE76CCCE-F640-4910-BFE0-E9A9AD1AB35F}" dt="2021-10-01T13:21:08.995" v="312" actId="20577"/>
          <ac:spMkLst>
            <pc:docMk/>
            <pc:sldMk cId="2414344779" sldId="2709"/>
            <ac:spMk id="7" creationId="{37A625DF-4D78-4572-A134-D204A4621D37}"/>
          </ac:spMkLst>
        </pc:spChg>
        <pc:spChg chg="del">
          <ac:chgData name="Olivier Collignon" userId="258908cb-ea2e-40bc-a2cd-5b2fffb9cca6" providerId="ADAL" clId="{FE76CCCE-F640-4910-BFE0-E9A9AD1AB35F}" dt="2021-10-01T13:21:13.026" v="313" actId="478"/>
          <ac:spMkLst>
            <pc:docMk/>
            <pc:sldMk cId="2414344779" sldId="2709"/>
            <ac:spMk id="11" creationId="{201563C4-7CCE-49F6-A3C4-D9073AC49526}"/>
          </ac:spMkLst>
        </pc:spChg>
        <pc:spChg chg="mod">
          <ac:chgData name="Olivier Collignon" userId="258908cb-ea2e-40bc-a2cd-5b2fffb9cca6" providerId="ADAL" clId="{FE76CCCE-F640-4910-BFE0-E9A9AD1AB35F}" dt="2021-10-01T13:21:29.994" v="315" actId="1076"/>
          <ac:spMkLst>
            <pc:docMk/>
            <pc:sldMk cId="2414344779" sldId="2709"/>
            <ac:spMk id="12" creationId="{9DF70953-D4A9-4F8E-964A-6E84102DF5CF}"/>
          </ac:spMkLst>
        </pc:spChg>
        <pc:spChg chg="mod">
          <ac:chgData name="Olivier Collignon" userId="258908cb-ea2e-40bc-a2cd-5b2fffb9cca6" providerId="ADAL" clId="{FE76CCCE-F640-4910-BFE0-E9A9AD1AB35F}" dt="2021-10-01T13:21:29.994" v="315" actId="1076"/>
          <ac:spMkLst>
            <pc:docMk/>
            <pc:sldMk cId="2414344779" sldId="2709"/>
            <ac:spMk id="13" creationId="{BEE5C57A-CFFF-465F-B828-697D92A15792}"/>
          </ac:spMkLst>
        </pc:spChg>
        <pc:spChg chg="mod">
          <ac:chgData name="Olivier Collignon" userId="258908cb-ea2e-40bc-a2cd-5b2fffb9cca6" providerId="ADAL" clId="{FE76CCCE-F640-4910-BFE0-E9A9AD1AB35F}" dt="2021-10-01T13:21:29.994" v="315" actId="1076"/>
          <ac:spMkLst>
            <pc:docMk/>
            <pc:sldMk cId="2414344779" sldId="2709"/>
            <ac:spMk id="14" creationId="{4E2F9F23-81A0-4C4C-B665-65A7AA83299C}"/>
          </ac:spMkLst>
        </pc:spChg>
        <pc:spChg chg="mod">
          <ac:chgData name="Olivier Collignon" userId="258908cb-ea2e-40bc-a2cd-5b2fffb9cca6" providerId="ADAL" clId="{FE76CCCE-F640-4910-BFE0-E9A9AD1AB35F}" dt="2021-10-01T13:21:29.994" v="315" actId="1076"/>
          <ac:spMkLst>
            <pc:docMk/>
            <pc:sldMk cId="2414344779" sldId="2709"/>
            <ac:spMk id="15" creationId="{6842609F-4921-4DBB-942A-CDD22220C2CC}"/>
          </ac:spMkLst>
        </pc:spChg>
        <pc:spChg chg="mod">
          <ac:chgData name="Olivier Collignon" userId="258908cb-ea2e-40bc-a2cd-5b2fffb9cca6" providerId="ADAL" clId="{FE76CCCE-F640-4910-BFE0-E9A9AD1AB35F}" dt="2021-10-01T13:21:29.994" v="315" actId="1076"/>
          <ac:spMkLst>
            <pc:docMk/>
            <pc:sldMk cId="2414344779" sldId="2709"/>
            <ac:spMk id="16" creationId="{07C92293-9950-477E-AFB9-C52D81FFC5E7}"/>
          </ac:spMkLst>
        </pc:spChg>
        <pc:spChg chg="del mod">
          <ac:chgData name="Olivier Collignon" userId="258908cb-ea2e-40bc-a2cd-5b2fffb9cca6" providerId="ADAL" clId="{FE76CCCE-F640-4910-BFE0-E9A9AD1AB35F}" dt="2021-10-01T13:21:42.075" v="316" actId="478"/>
          <ac:spMkLst>
            <pc:docMk/>
            <pc:sldMk cId="2414344779" sldId="2709"/>
            <ac:spMk id="17" creationId="{05E7B942-BD99-4276-A32B-9CBCF92DD41F}"/>
          </ac:spMkLst>
        </pc:spChg>
        <pc:grpChg chg="del">
          <ac:chgData name="Olivier Collignon" userId="258908cb-ea2e-40bc-a2cd-5b2fffb9cca6" providerId="ADAL" clId="{FE76CCCE-F640-4910-BFE0-E9A9AD1AB35F}" dt="2021-10-01T13:21:15.864" v="314" actId="478"/>
          <ac:grpSpMkLst>
            <pc:docMk/>
            <pc:sldMk cId="2414344779" sldId="2709"/>
            <ac:grpSpMk id="18" creationId="{EED44968-BDF3-46EF-A159-B86907CF7A9C}"/>
          </ac:grpSpMkLst>
        </pc:grpChg>
        <pc:grpChg chg="del">
          <ac:chgData name="Olivier Collignon" userId="258908cb-ea2e-40bc-a2cd-5b2fffb9cca6" providerId="ADAL" clId="{FE76CCCE-F640-4910-BFE0-E9A9AD1AB35F}" dt="2021-10-01T13:21:15.864" v="314" actId="478"/>
          <ac:grpSpMkLst>
            <pc:docMk/>
            <pc:sldMk cId="2414344779" sldId="2709"/>
            <ac:grpSpMk id="24" creationId="{9C9FC112-9E65-4F82-BA26-74E9F4AF6170}"/>
          </ac:grpSpMkLst>
        </pc:grpChg>
        <pc:grpChg chg="del">
          <ac:chgData name="Olivier Collignon" userId="258908cb-ea2e-40bc-a2cd-5b2fffb9cca6" providerId="ADAL" clId="{FE76CCCE-F640-4910-BFE0-E9A9AD1AB35F}" dt="2021-10-01T13:21:15.864" v="314" actId="478"/>
          <ac:grpSpMkLst>
            <pc:docMk/>
            <pc:sldMk cId="2414344779" sldId="2709"/>
            <ac:grpSpMk id="30" creationId="{904CE9FC-EC69-466A-985D-24AD0AF9EE13}"/>
          </ac:grpSpMkLst>
        </pc:grpChg>
        <pc:grpChg chg="del">
          <ac:chgData name="Olivier Collignon" userId="258908cb-ea2e-40bc-a2cd-5b2fffb9cca6" providerId="ADAL" clId="{FE76CCCE-F640-4910-BFE0-E9A9AD1AB35F}" dt="2021-10-01T13:21:15.864" v="314" actId="478"/>
          <ac:grpSpMkLst>
            <pc:docMk/>
            <pc:sldMk cId="2414344779" sldId="2709"/>
            <ac:grpSpMk id="36" creationId="{1998B550-4F70-4EF7-8FD9-CB8B8A185922}"/>
          </ac:grpSpMkLst>
        </pc:grpChg>
        <pc:grpChg chg="del">
          <ac:chgData name="Olivier Collignon" userId="258908cb-ea2e-40bc-a2cd-5b2fffb9cca6" providerId="ADAL" clId="{FE76CCCE-F640-4910-BFE0-E9A9AD1AB35F}" dt="2021-10-01T13:21:15.864" v="314" actId="478"/>
          <ac:grpSpMkLst>
            <pc:docMk/>
            <pc:sldMk cId="2414344779" sldId="2709"/>
            <ac:grpSpMk id="42" creationId="{D9B5801F-6F5C-4ADF-A1B5-74B83CDEBDF1}"/>
          </ac:grpSpMkLst>
        </pc:grpChg>
        <pc:cxnChg chg="mod">
          <ac:chgData name="Olivier Collignon" userId="258908cb-ea2e-40bc-a2cd-5b2fffb9cca6" providerId="ADAL" clId="{FE76CCCE-F640-4910-BFE0-E9A9AD1AB35F}" dt="2021-10-01T13:21:46.384" v="317" actId="14100"/>
          <ac:cxnSpMkLst>
            <pc:docMk/>
            <pc:sldMk cId="2414344779" sldId="2709"/>
            <ac:cxnSpMk id="8" creationId="{5CBF12FF-2171-41E8-8C5A-3F220A259126}"/>
          </ac:cxnSpMkLst>
        </pc:cxnChg>
      </pc:sldChg>
      <pc:sldChg chg="del">
        <pc:chgData name="Olivier Collignon" userId="258908cb-ea2e-40bc-a2cd-5b2fffb9cca6" providerId="ADAL" clId="{FE76CCCE-F640-4910-BFE0-E9A9AD1AB35F}" dt="2021-10-01T13:20:05.514" v="288" actId="2696"/>
        <pc:sldMkLst>
          <pc:docMk/>
          <pc:sldMk cId="2981348941" sldId="2709"/>
        </pc:sldMkLst>
      </pc:sldChg>
      <pc:sldChg chg="del">
        <pc:chgData name="Olivier Collignon" userId="258908cb-ea2e-40bc-a2cd-5b2fffb9cca6" providerId="ADAL" clId="{FE76CCCE-F640-4910-BFE0-E9A9AD1AB35F}" dt="2021-10-01T13:17:40.737" v="280" actId="2696"/>
        <pc:sldMkLst>
          <pc:docMk/>
          <pc:sldMk cId="328731747" sldId="2714"/>
        </pc:sldMkLst>
      </pc:sldChg>
      <pc:sldChg chg="modSp modAnim">
        <pc:chgData name="Olivier Collignon" userId="258908cb-ea2e-40bc-a2cd-5b2fffb9cca6" providerId="ADAL" clId="{FE76CCCE-F640-4910-BFE0-E9A9AD1AB35F}" dt="2021-10-01T13:57:33.067" v="862" actId="20577"/>
        <pc:sldMkLst>
          <pc:docMk/>
          <pc:sldMk cId="511074783" sldId="2715"/>
        </pc:sldMkLst>
        <pc:spChg chg="mod">
          <ac:chgData name="Olivier Collignon" userId="258908cb-ea2e-40bc-a2cd-5b2fffb9cca6" providerId="ADAL" clId="{FE76CCCE-F640-4910-BFE0-E9A9AD1AB35F}" dt="2021-10-01T13:39:01.899" v="578" actId="20577"/>
          <ac:spMkLst>
            <pc:docMk/>
            <pc:sldMk cId="511074783" sldId="2715"/>
            <ac:spMk id="2" creationId="{00000000-0000-0000-0000-000000000000}"/>
          </ac:spMkLst>
        </pc:spChg>
        <pc:spChg chg="mod">
          <ac:chgData name="Olivier Collignon" userId="258908cb-ea2e-40bc-a2cd-5b2fffb9cca6" providerId="ADAL" clId="{FE76CCCE-F640-4910-BFE0-E9A9AD1AB35F}" dt="2021-10-01T13:57:33.067" v="862" actId="20577"/>
          <ac:spMkLst>
            <pc:docMk/>
            <pc:sldMk cId="511074783" sldId="2715"/>
            <ac:spMk id="12" creationId="{3EFB0D32-7520-408E-8CF4-422A46227C3E}"/>
          </ac:spMkLst>
        </pc:spChg>
      </pc:sldChg>
      <pc:sldChg chg="modSp">
        <pc:chgData name="Olivier Collignon" userId="258908cb-ea2e-40bc-a2cd-5b2fffb9cca6" providerId="ADAL" clId="{FE76CCCE-F640-4910-BFE0-E9A9AD1AB35F}" dt="2021-10-01T14:03:07.486" v="966" actId="20577"/>
        <pc:sldMkLst>
          <pc:docMk/>
          <pc:sldMk cId="362163316" sldId="2716"/>
        </pc:sldMkLst>
        <pc:spChg chg="mod">
          <ac:chgData name="Olivier Collignon" userId="258908cb-ea2e-40bc-a2cd-5b2fffb9cca6" providerId="ADAL" clId="{FE76CCCE-F640-4910-BFE0-E9A9AD1AB35F}" dt="2021-10-01T13:39:16.148" v="582"/>
          <ac:spMkLst>
            <pc:docMk/>
            <pc:sldMk cId="362163316" sldId="2716"/>
            <ac:spMk id="2" creationId="{00000000-0000-0000-0000-000000000000}"/>
          </ac:spMkLst>
        </pc:spChg>
        <pc:spChg chg="mod">
          <ac:chgData name="Olivier Collignon" userId="258908cb-ea2e-40bc-a2cd-5b2fffb9cca6" providerId="ADAL" clId="{FE76CCCE-F640-4910-BFE0-E9A9AD1AB35F}" dt="2021-10-01T14:03:07.486" v="966" actId="20577"/>
          <ac:spMkLst>
            <pc:docMk/>
            <pc:sldMk cId="362163316" sldId="2716"/>
            <ac:spMk id="5" creationId="{00000000-0000-0000-0000-000000000000}"/>
          </ac:spMkLst>
        </pc:spChg>
      </pc:sldChg>
      <pc:sldChg chg="del">
        <pc:chgData name="Olivier Collignon" userId="258908cb-ea2e-40bc-a2cd-5b2fffb9cca6" providerId="ADAL" clId="{FE76CCCE-F640-4910-BFE0-E9A9AD1AB35F}" dt="2021-10-01T13:35:14.626" v="480" actId="2696"/>
        <pc:sldMkLst>
          <pc:docMk/>
          <pc:sldMk cId="1138423438" sldId="2717"/>
        </pc:sldMkLst>
      </pc:sldChg>
      <pc:sldChg chg="del">
        <pc:chgData name="Olivier Collignon" userId="258908cb-ea2e-40bc-a2cd-5b2fffb9cca6" providerId="ADAL" clId="{FE76CCCE-F640-4910-BFE0-E9A9AD1AB35F}" dt="2021-10-01T13:28:28.733" v="348" actId="2696"/>
        <pc:sldMkLst>
          <pc:docMk/>
          <pc:sldMk cId="2560124507" sldId="2718"/>
        </pc:sldMkLst>
      </pc:sldChg>
      <pc:sldChg chg="modSp">
        <pc:chgData name="Olivier Collignon" userId="258908cb-ea2e-40bc-a2cd-5b2fffb9cca6" providerId="ADAL" clId="{FE76CCCE-F640-4910-BFE0-E9A9AD1AB35F}" dt="2021-10-01T13:16:39.941" v="253" actId="20577"/>
        <pc:sldMkLst>
          <pc:docMk/>
          <pc:sldMk cId="3487317500" sldId="2719"/>
        </pc:sldMkLst>
        <pc:spChg chg="mod">
          <ac:chgData name="Olivier Collignon" userId="258908cb-ea2e-40bc-a2cd-5b2fffb9cca6" providerId="ADAL" clId="{FE76CCCE-F640-4910-BFE0-E9A9AD1AB35F}" dt="2021-10-01T13:16:39.941" v="253" actId="20577"/>
          <ac:spMkLst>
            <pc:docMk/>
            <pc:sldMk cId="3487317500" sldId="2719"/>
            <ac:spMk id="5" creationId="{00000000-0000-0000-0000-000000000000}"/>
          </ac:spMkLst>
        </pc:spChg>
      </pc:sldChg>
      <pc:sldChg chg="modSp">
        <pc:chgData name="Olivier Collignon" userId="258908cb-ea2e-40bc-a2cd-5b2fffb9cca6" providerId="ADAL" clId="{FE76CCCE-F640-4910-BFE0-E9A9AD1AB35F}" dt="2021-10-01T13:47:56.477" v="630" actId="1076"/>
        <pc:sldMkLst>
          <pc:docMk/>
          <pc:sldMk cId="3184266224" sldId="2720"/>
        </pc:sldMkLst>
        <pc:spChg chg="mod">
          <ac:chgData name="Olivier Collignon" userId="258908cb-ea2e-40bc-a2cd-5b2fffb9cca6" providerId="ADAL" clId="{FE76CCCE-F640-4910-BFE0-E9A9AD1AB35F}" dt="2021-10-01T13:47:56.477" v="630" actId="1076"/>
          <ac:spMkLst>
            <pc:docMk/>
            <pc:sldMk cId="3184266224" sldId="2720"/>
            <ac:spMk id="2" creationId="{00000000-0000-0000-0000-000000000000}"/>
          </ac:spMkLst>
        </pc:spChg>
      </pc:sldChg>
      <pc:sldChg chg="ord">
        <pc:chgData name="Olivier Collignon" userId="258908cb-ea2e-40bc-a2cd-5b2fffb9cca6" providerId="ADAL" clId="{FE76CCCE-F640-4910-BFE0-E9A9AD1AB35F}" dt="2021-10-01T13:26:38.612" v="345"/>
        <pc:sldMkLst>
          <pc:docMk/>
          <pc:sldMk cId="2733826591" sldId="2721"/>
        </pc:sldMkLst>
      </pc:sldChg>
      <pc:sldChg chg="modSp add">
        <pc:chgData name="Olivier Collignon" userId="258908cb-ea2e-40bc-a2cd-5b2fffb9cca6" providerId="ADAL" clId="{FE76CCCE-F640-4910-BFE0-E9A9AD1AB35F}" dt="2021-10-01T13:29:09.123" v="384" actId="20577"/>
        <pc:sldMkLst>
          <pc:docMk/>
          <pc:sldMk cId="4029525980" sldId="2722"/>
        </pc:sldMkLst>
        <pc:spChg chg="mod">
          <ac:chgData name="Olivier Collignon" userId="258908cb-ea2e-40bc-a2cd-5b2fffb9cca6" providerId="ADAL" clId="{FE76CCCE-F640-4910-BFE0-E9A9AD1AB35F}" dt="2021-10-01T13:29:09.123" v="384" actId="20577"/>
          <ac:spMkLst>
            <pc:docMk/>
            <pc:sldMk cId="4029525980" sldId="2722"/>
            <ac:spMk id="2" creationId="{00000000-0000-0000-0000-000000000000}"/>
          </ac:spMkLst>
        </pc:spChg>
      </pc:sldChg>
      <pc:sldChg chg="addSp modSp add modAnim">
        <pc:chgData name="Olivier Collignon" userId="258908cb-ea2e-40bc-a2cd-5b2fffb9cca6" providerId="ADAL" clId="{FE76CCCE-F640-4910-BFE0-E9A9AD1AB35F}" dt="2021-10-01T14:03:33.284" v="967" actId="20577"/>
        <pc:sldMkLst>
          <pc:docMk/>
          <pc:sldMk cId="3607400728" sldId="2723"/>
        </pc:sldMkLst>
        <pc:spChg chg="mod">
          <ac:chgData name="Olivier Collignon" userId="258908cb-ea2e-40bc-a2cd-5b2fffb9cca6" providerId="ADAL" clId="{FE76CCCE-F640-4910-BFE0-E9A9AD1AB35F}" dt="2021-10-01T13:48:53.125" v="633" actId="1076"/>
          <ac:spMkLst>
            <pc:docMk/>
            <pc:sldMk cId="3607400728" sldId="2723"/>
            <ac:spMk id="2" creationId="{00000000-0000-0000-0000-000000000000}"/>
          </ac:spMkLst>
        </pc:spChg>
        <pc:spChg chg="mod">
          <ac:chgData name="Olivier Collignon" userId="258908cb-ea2e-40bc-a2cd-5b2fffb9cca6" providerId="ADAL" clId="{FE76CCCE-F640-4910-BFE0-E9A9AD1AB35F}" dt="2021-10-01T14:03:33.284" v="967" actId="20577"/>
          <ac:spMkLst>
            <pc:docMk/>
            <pc:sldMk cId="3607400728" sldId="2723"/>
            <ac:spMk id="5" creationId="{00000000-0000-0000-0000-000000000000}"/>
          </ac:spMkLst>
        </pc:spChg>
        <pc:spChg chg="add mod">
          <ac:chgData name="Olivier Collignon" userId="258908cb-ea2e-40bc-a2cd-5b2fffb9cca6" providerId="ADAL" clId="{FE76CCCE-F640-4910-BFE0-E9A9AD1AB35F}" dt="2021-10-01T13:46:13.900" v="615" actId="20577"/>
          <ac:spMkLst>
            <pc:docMk/>
            <pc:sldMk cId="3607400728" sldId="2723"/>
            <ac:spMk id="6" creationId="{ED9A8102-61F7-4768-9DB3-CD4B626D2CCF}"/>
          </ac:spMkLst>
        </pc:spChg>
        <pc:picChg chg="add mod">
          <ac:chgData name="Olivier Collignon" userId="258908cb-ea2e-40bc-a2cd-5b2fffb9cca6" providerId="ADAL" clId="{FE76CCCE-F640-4910-BFE0-E9A9AD1AB35F}" dt="2021-10-01T13:45:12.286" v="593" actId="14100"/>
          <ac:picMkLst>
            <pc:docMk/>
            <pc:sldMk cId="3607400728" sldId="2723"/>
            <ac:picMk id="3" creationId="{8518EEC2-7A68-4301-A57E-3857B55B8B9F}"/>
          </ac:picMkLst>
        </pc:picChg>
      </pc:sldChg>
      <pc:sldChg chg="addSp delSp modSp add">
        <pc:chgData name="Olivier Collignon" userId="258908cb-ea2e-40bc-a2cd-5b2fffb9cca6" providerId="ADAL" clId="{FE76CCCE-F640-4910-BFE0-E9A9AD1AB35F}" dt="2021-10-01T14:01:33.513" v="911" actId="20577"/>
        <pc:sldMkLst>
          <pc:docMk/>
          <pc:sldMk cId="1594448467" sldId="2724"/>
        </pc:sldMkLst>
        <pc:spChg chg="mod">
          <ac:chgData name="Olivier Collignon" userId="258908cb-ea2e-40bc-a2cd-5b2fffb9cca6" providerId="ADAL" clId="{FE76CCCE-F640-4910-BFE0-E9A9AD1AB35F}" dt="2021-10-01T14:01:33.513" v="911" actId="20577"/>
          <ac:spMkLst>
            <pc:docMk/>
            <pc:sldMk cId="1594448467" sldId="2724"/>
            <ac:spMk id="6" creationId="{CFD05D70-435E-439A-851D-A14F20F300FE}"/>
          </ac:spMkLst>
        </pc:spChg>
        <pc:picChg chg="del">
          <ac:chgData name="Olivier Collignon" userId="258908cb-ea2e-40bc-a2cd-5b2fffb9cca6" providerId="ADAL" clId="{FE76CCCE-F640-4910-BFE0-E9A9AD1AB35F}" dt="2021-10-01T13:59:35.929" v="868" actId="478"/>
          <ac:picMkLst>
            <pc:docMk/>
            <pc:sldMk cId="1594448467" sldId="2724"/>
            <ac:picMk id="2" creationId="{00000000-0000-0000-0000-000000000000}"/>
          </ac:picMkLst>
        </pc:picChg>
        <pc:picChg chg="add mod">
          <ac:chgData name="Olivier Collignon" userId="258908cb-ea2e-40bc-a2cd-5b2fffb9cca6" providerId="ADAL" clId="{FE76CCCE-F640-4910-BFE0-E9A9AD1AB35F}" dt="2021-10-01T13:59:45.141" v="873" actId="14100"/>
          <ac:picMkLst>
            <pc:docMk/>
            <pc:sldMk cId="1594448467" sldId="2724"/>
            <ac:picMk id="3" creationId="{6F0E646B-EAB1-4FC3-A0D1-4127578292E8}"/>
          </ac:picMkLst>
        </pc:picChg>
        <pc:picChg chg="del">
          <ac:chgData name="Olivier Collignon" userId="258908cb-ea2e-40bc-a2cd-5b2fffb9cca6" providerId="ADAL" clId="{FE76CCCE-F640-4910-BFE0-E9A9AD1AB35F}" dt="2021-10-01T13:59:36.823" v="869" actId="478"/>
          <ac:picMkLst>
            <pc:docMk/>
            <pc:sldMk cId="1594448467" sldId="2724"/>
            <ac:picMk id="5" creationId="{00000000-0000-0000-0000-000000000000}"/>
          </ac:picMkLst>
        </pc:picChg>
        <pc:picChg chg="add mod">
          <ac:chgData name="Olivier Collignon" userId="258908cb-ea2e-40bc-a2cd-5b2fffb9cca6" providerId="ADAL" clId="{FE76CCCE-F640-4910-BFE0-E9A9AD1AB35F}" dt="2021-10-01T14:01:02.947" v="876" actId="1076"/>
          <ac:picMkLst>
            <pc:docMk/>
            <pc:sldMk cId="1594448467" sldId="2724"/>
            <ac:picMk id="7" creationId="{750C9C89-76A1-472B-90D0-C0924E997DDB}"/>
          </ac:picMkLst>
        </pc:picChg>
        <pc:picChg chg="del mod">
          <ac:chgData name="Olivier Collignon" userId="258908cb-ea2e-40bc-a2cd-5b2fffb9cca6" providerId="ADAL" clId="{FE76CCCE-F640-4910-BFE0-E9A9AD1AB35F}" dt="2021-10-01T13:59:35.291" v="867" actId="478"/>
          <ac:picMkLst>
            <pc:docMk/>
            <pc:sldMk cId="1594448467" sldId="2724"/>
            <ac:picMk id="1026" creationId="{00000000-0000-0000-0000-000000000000}"/>
          </ac:picMkLst>
        </pc:picChg>
      </pc:sldChg>
      <pc:sldChg chg="delSp modSp add del">
        <pc:chgData name="Olivier Collignon" userId="258908cb-ea2e-40bc-a2cd-5b2fffb9cca6" providerId="ADAL" clId="{FE76CCCE-F640-4910-BFE0-E9A9AD1AB35F}" dt="2021-10-01T14:10:07.536" v="985" actId="2696"/>
        <pc:sldMkLst>
          <pc:docMk/>
          <pc:sldMk cId="2868411994" sldId="2725"/>
        </pc:sldMkLst>
        <pc:spChg chg="del mod">
          <ac:chgData name="Olivier Collignon" userId="258908cb-ea2e-40bc-a2cd-5b2fffb9cca6" providerId="ADAL" clId="{FE76CCCE-F640-4910-BFE0-E9A9AD1AB35F}" dt="2021-10-01T14:08:51.089" v="976" actId="478"/>
          <ac:spMkLst>
            <pc:docMk/>
            <pc:sldMk cId="2868411994" sldId="2725"/>
            <ac:spMk id="3" creationId="{24B74FA2-562C-4113-95B0-B0ABE363ABCA}"/>
          </ac:spMkLst>
        </pc:spChg>
      </pc:sldChg>
      <pc:sldChg chg="delSp add">
        <pc:chgData name="Olivier Collignon" userId="258908cb-ea2e-40bc-a2cd-5b2fffb9cca6" providerId="ADAL" clId="{FE76CCCE-F640-4910-BFE0-E9A9AD1AB35F}" dt="2021-10-19T19:01:02.957" v="994" actId="478"/>
        <pc:sldMkLst>
          <pc:docMk/>
          <pc:sldMk cId="3244190773" sldId="2726"/>
        </pc:sldMkLst>
        <pc:spChg chg="del">
          <ac:chgData name="Olivier Collignon" userId="258908cb-ea2e-40bc-a2cd-5b2fffb9cca6" providerId="ADAL" clId="{FE76CCCE-F640-4910-BFE0-E9A9AD1AB35F}" dt="2021-10-19T19:01:02.957" v="994" actId="478"/>
          <ac:spMkLst>
            <pc:docMk/>
            <pc:sldMk cId="3244190773" sldId="272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5EA65-2116-4E24-9356-D906AB48B51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481F-EFB6-498F-AE23-7540C267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09739AA-057F-41ED-AC48-6AA4D003113C}" type="datetime4">
              <a:rPr lang="en-GB" altLang="en-US" smtClean="0"/>
              <a:pPr>
                <a:defRPr/>
              </a:pPr>
              <a:t>19 October 2021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C74782-E75E-48B3-946B-61C1BD533F0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 regulatory mandate to control the probability of declaring multiple superior false positive </a:t>
            </a:r>
          </a:p>
          <a:p>
            <a:r>
              <a:rPr lang="en-GB" dirty="0"/>
              <a:t>However this is regulators’ right to discredit a platform trial results based on a dubious control arm</a:t>
            </a:r>
          </a:p>
          <a:p>
            <a:pPr lvl="1"/>
            <a:r>
              <a:rPr lang="en-GB" dirty="0"/>
              <a:t>Can we however spot / define a dubious placebo response?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However historical, non-concurrent controls in the platform help give context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1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8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sz="1200" dirty="0"/>
              <a:t>The safest option is to restrict the comparison to patients enrolled after the opening of the 3</a:t>
            </a:r>
            <a:r>
              <a:rPr lang="en-GB" sz="1200" baseline="30000" dirty="0"/>
              <a:t>rd</a:t>
            </a:r>
            <a:r>
              <a:rPr lang="en-GB" sz="1200" dirty="0"/>
              <a:t> treatment arm, especially if recruitment is slow;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However historical controls could potentially be leveraged using a proper hierarchical model, e.g. a (robust) meta-analytic predictive prior (see </a:t>
            </a:r>
            <a:r>
              <a:rPr lang="en-GB" sz="1200" dirty="0" err="1"/>
              <a:t>Schmidli</a:t>
            </a:r>
            <a:r>
              <a:rPr lang="en-GB" sz="1200" dirty="0"/>
              <a:t> et al);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This is probably less of an issue with Covid19 trials as recruitment will be fast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20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6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which SOC should D3 be compared to? Initially planned for C1 but C1 is discontinued. Is it still interesting to compare to C2? Protocol amendment?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15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1233488"/>
            <a:ext cx="5922963" cy="3332162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12118" indent="-27389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095566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33792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1972018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10244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848470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286697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724923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66ED17-0B0A-4025-9182-D8A900D2F13D}" type="datetime4">
              <a:rPr lang="en-GB" altLang="en-US" smtClean="0"/>
              <a:pPr algn="r" eaLnBrk="1" hangingPunct="1">
                <a:spcBef>
                  <a:spcPct val="0"/>
                </a:spcBef>
              </a:pPr>
              <a:t>19 October 2021</a:t>
            </a:fld>
            <a:endParaRPr lang="en-GB" alt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12118" indent="-27389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095566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33792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1972018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10244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848470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286697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724923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A27EFE-9FF2-4FC0-B0ED-EBDF338D163E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6133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1233488"/>
            <a:ext cx="5922963" cy="3332162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12118" indent="-27389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095566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33792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1972018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10244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848470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286697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724923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66ED17-0B0A-4025-9182-D8A900D2F13D}" type="datetime4">
              <a:rPr lang="en-GB" altLang="en-US" smtClean="0"/>
              <a:pPr algn="r" eaLnBrk="1" hangingPunct="1">
                <a:spcBef>
                  <a:spcPct val="0"/>
                </a:spcBef>
              </a:pPr>
              <a:t>19 October 2021</a:t>
            </a:fld>
            <a:endParaRPr lang="en-GB" alt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12118" indent="-27389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095566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33792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1972018" indent="-2191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10244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848470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286697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724923" indent="-219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A27EFE-9FF2-4FC0-B0ED-EBDF338D163E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59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1233488"/>
            <a:ext cx="5922963" cy="3332162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12048" indent="-27386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095458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33641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1971824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10007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848191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286374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724558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66ED17-0B0A-4025-9182-D8A900D2F13D}" type="datetime4">
              <a:rPr lang="en-GB" altLang="en-US" smtClean="0"/>
              <a:pPr algn="r" eaLnBrk="1" hangingPunct="1">
                <a:spcBef>
                  <a:spcPct val="0"/>
                </a:spcBef>
              </a:pPr>
              <a:t>19 October 2021</a:t>
            </a:fld>
            <a:endParaRPr lang="en-GB" alt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12048" indent="-27386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095458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33641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1971824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10007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848191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286374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724558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A27EFE-9FF2-4FC0-B0ED-EBDF338D163E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50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1233488"/>
            <a:ext cx="5922963" cy="3332162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12048" indent="-27386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095458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33641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1971824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10007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848191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286374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724558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66ED17-0B0A-4025-9182-D8A900D2F13D}" type="datetime4">
              <a:rPr lang="en-GB" altLang="en-US" smtClean="0"/>
              <a:pPr algn="r" eaLnBrk="1" hangingPunct="1">
                <a:spcBef>
                  <a:spcPct val="0"/>
                </a:spcBef>
              </a:pPr>
              <a:t>19 October 2021</a:t>
            </a:fld>
            <a:endParaRPr lang="en-GB" alt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12048" indent="-27386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095458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33641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1971824" indent="-21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10007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848191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286374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724558" indent="-219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A27EFE-9FF2-4FC0-B0ED-EBDF338D163E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4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6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Correlation decreases as the sample size in controls increases as compared to treatment (allocation ratio)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Bratton (2020) timing of treatment arms addition and proportion of shared control information between treatment have little impact on FWER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1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9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481F-EFB6-498F-AE23-7540C2671F8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2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93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18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0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13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86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/>
          <a:stretch/>
        </p:blipFill>
        <p:spPr>
          <a:xfrm>
            <a:off x="-11448" y="2821572"/>
            <a:ext cx="5481179" cy="3827396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64731" y="4039394"/>
            <a:ext cx="3840480" cy="666849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2" y="243667"/>
            <a:ext cx="1922280" cy="711063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65601" y="5055445"/>
            <a:ext cx="3250057" cy="246221"/>
          </a:xfrm>
        </p:spPr>
        <p:txBody>
          <a:bodyPr vert="horz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en-US" i="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40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4731" y="4039394"/>
            <a:ext cx="6672384" cy="666849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2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heading style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65601" y="5055445"/>
            <a:ext cx="6671252" cy="246221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en-US" i="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subheading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2" y="243667"/>
            <a:ext cx="1922280" cy="7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6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82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4730" y="1921345"/>
            <a:ext cx="6672121" cy="666849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2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</a:p>
          <a:p>
            <a:pPr lvl="0"/>
            <a:r>
              <a:rPr lang="en-US"/>
              <a:t>heading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2" y="243667"/>
            <a:ext cx="1922280" cy="711063"/>
          </a:xfrm>
          <a:prstGeom prst="rect">
            <a:avLst/>
          </a:prstGeom>
        </p:spPr>
      </p:pic>
      <p:sp>
        <p:nvSpPr>
          <p:cNvPr id="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65601" y="2937396"/>
            <a:ext cx="6671252" cy="246221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en-US" i="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subheading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7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6058087"/>
            <a:ext cx="11261093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99873" y="1533526"/>
            <a:ext cx="11224684" cy="4324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9873" y="1179577"/>
            <a:ext cx="11224684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6058087"/>
            <a:ext cx="11261093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17247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99872" y="6058087"/>
            <a:ext cx="11261093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74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99871" y="1177489"/>
            <a:ext cx="5327904" cy="467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9872" y="6058087"/>
            <a:ext cx="528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377553" y="6058087"/>
            <a:ext cx="528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8"/>
          </p:nvPr>
        </p:nvSpPr>
        <p:spPr>
          <a:xfrm>
            <a:off x="6377553" y="1177489"/>
            <a:ext cx="5327904" cy="4674256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78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99872" y="1176541"/>
            <a:ext cx="5327904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499873" y="1524001"/>
            <a:ext cx="5323900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377553" y="1176541"/>
            <a:ext cx="5327904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6377553" y="1524001"/>
            <a:ext cx="5327904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9872" y="6058087"/>
            <a:ext cx="528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377553" y="6058087"/>
            <a:ext cx="528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773452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680002" y="1190625"/>
            <a:ext cx="8831997" cy="4968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1560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491067" y="1381125"/>
            <a:ext cx="11222567" cy="4734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8279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No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871" y="1181101"/>
            <a:ext cx="5327904" cy="5033087"/>
          </a:xfrm>
        </p:spPr>
        <p:txBody>
          <a:bodyPr/>
          <a:lstStyle>
            <a:lvl1pPr marL="0" indent="0">
              <a:buNone/>
              <a:defRPr/>
            </a:lvl1pPr>
            <a:lvl2pPr marL="268163" indent="0">
              <a:buNone/>
              <a:defRPr/>
            </a:lvl2pPr>
            <a:lvl3pPr marL="540000" indent="0">
              <a:buNone/>
              <a:defRPr/>
            </a:lvl3pPr>
            <a:lvl4pPr marL="811088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401508" y="1181098"/>
            <a:ext cx="5327904" cy="504803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989465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871" y="1181101"/>
            <a:ext cx="5327904" cy="5033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401508" y="1181098"/>
            <a:ext cx="5327904" cy="504803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4677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82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871" y="1181100"/>
            <a:ext cx="5327904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401508" y="1180570"/>
            <a:ext cx="5327904" cy="2051304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401508" y="3310468"/>
            <a:ext cx="532790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your image caption text here</a:t>
            </a:r>
          </a:p>
        </p:txBody>
      </p:sp>
      <p:sp>
        <p:nvSpPr>
          <p:cNvPr id="15" name="Picture Placeholder 8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01508" y="3754437"/>
            <a:ext cx="5327904" cy="2051304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401508" y="5884335"/>
            <a:ext cx="532790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12022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91167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99534" y="6323289"/>
            <a:ext cx="1122163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39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HITE with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6270" y="5041972"/>
            <a:ext cx="11249789" cy="338554"/>
          </a:xfr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200" i="0">
                <a:solidFill>
                  <a:schemeClr val="bg2"/>
                </a:solidFill>
                <a:latin typeface="+mn-lt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6269" y="4147425"/>
            <a:ext cx="11249791" cy="730969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5700"/>
              </a:lnSpc>
              <a:spcAft>
                <a:spcPts val="0"/>
              </a:spcAft>
              <a:buNone/>
              <a:defRPr sz="5500" b="1">
                <a:solidFill>
                  <a:schemeClr val="bg2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Heading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60" y="358385"/>
            <a:ext cx="739200" cy="47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49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HITE with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6270" y="5041972"/>
            <a:ext cx="11249789" cy="338554"/>
          </a:xfr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200" i="0">
                <a:solidFill>
                  <a:schemeClr val="tx1"/>
                </a:solidFill>
                <a:latin typeface="+mn-lt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6269" y="4147425"/>
            <a:ext cx="11249791" cy="730969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5700"/>
              </a:lnSpc>
              <a:spcAft>
                <a:spcPts val="0"/>
              </a:spcAft>
              <a:buNone/>
              <a:defRPr sz="5500" b="1">
                <a:solidFill>
                  <a:schemeClr val="tx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Heading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7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NOV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6270" y="4147424"/>
            <a:ext cx="10497013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 sz="7000">
                <a:solidFill>
                  <a:schemeClr val="accent5"/>
                </a:solidFill>
              </a:rPr>
              <a:t>Innovation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25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ERFORMANC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5800" y="4140348"/>
            <a:ext cx="10497013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7000">
                <a:solidFill>
                  <a:schemeClr val="accent4"/>
                </a:solidFill>
              </a:rPr>
              <a:t>Pe</a:t>
            </a:r>
            <a:r>
              <a:rPr lang="en-US" sz="7000" spc="500" baseline="0">
                <a:solidFill>
                  <a:schemeClr val="accent4"/>
                </a:solidFill>
              </a:rPr>
              <a:t>r</a:t>
            </a:r>
            <a:r>
              <a:rPr lang="en-US" sz="7000">
                <a:solidFill>
                  <a:schemeClr val="accent4"/>
                </a:solidFill>
              </a:rPr>
              <a:t>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9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TRU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6270" y="4147424"/>
            <a:ext cx="10497013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 sz="7000">
                <a:solidFill>
                  <a:schemeClr val="accent3"/>
                </a:solidFill>
              </a:rPr>
              <a:t>Trust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82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50" y="53975"/>
            <a:ext cx="1061084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5217" y="1295400"/>
            <a:ext cx="11167533" cy="47085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xfrm>
            <a:off x="1200152" y="6256338"/>
            <a:ext cx="623993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1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8422"/>
            <a:ext cx="5659040" cy="49688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22"/>
            <a:ext cx="5659040" cy="49688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5421" y="6534196"/>
            <a:ext cx="8306907" cy="279180"/>
          </a:xfrm>
        </p:spPr>
        <p:txBody>
          <a:bodyPr wrap="square" lIns="90000" tIns="46800" rIns="90000" bIns="46800" anchor="b">
            <a:spAutoFit/>
          </a:bodyPr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136922" indent="0">
              <a:buFontTx/>
              <a:buNone/>
              <a:defRPr sz="1050"/>
            </a:lvl2pPr>
            <a:lvl3pPr marL="267890" indent="0">
              <a:buFontTx/>
              <a:buNone/>
              <a:defRPr sz="1050"/>
            </a:lvl3pPr>
            <a:lvl4pPr marL="402431" indent="0">
              <a:buFontTx/>
              <a:buNone/>
              <a:defRPr sz="1050"/>
            </a:lvl4pPr>
            <a:lvl5pPr marL="534591" indent="0">
              <a:buFontTx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1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62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025526"/>
            <a:ext cx="11275484" cy="338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67" y="2159000"/>
            <a:ext cx="11275484" cy="3959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958851" y="6405563"/>
            <a:ext cx="8638116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80485" y="6405563"/>
            <a:ext cx="410633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9836151" y="6405563"/>
            <a:ext cx="1919816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66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/>
          <a:stretch/>
        </p:blipFill>
        <p:spPr>
          <a:xfrm>
            <a:off x="-11448" y="2821572"/>
            <a:ext cx="5481179" cy="3827396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64731" y="4039394"/>
            <a:ext cx="3840480" cy="666849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2" y="243667"/>
            <a:ext cx="1922280" cy="711063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65601" y="5055445"/>
            <a:ext cx="3250057" cy="246221"/>
          </a:xfrm>
        </p:spPr>
        <p:txBody>
          <a:bodyPr vert="horz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en-US" i="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42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4731" y="4039394"/>
            <a:ext cx="6672384" cy="666849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2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heading style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65601" y="5055445"/>
            <a:ext cx="6671252" cy="246221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en-US" i="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subheading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2" y="243667"/>
            <a:ext cx="1922280" cy="7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1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4730" y="1921345"/>
            <a:ext cx="6672121" cy="666849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2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</a:p>
          <a:p>
            <a:pPr lvl="0"/>
            <a:r>
              <a:rPr lang="en-US"/>
              <a:t>heading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2" y="243667"/>
            <a:ext cx="1922280" cy="711063"/>
          </a:xfrm>
          <a:prstGeom prst="rect">
            <a:avLst/>
          </a:prstGeom>
        </p:spPr>
      </p:pic>
      <p:sp>
        <p:nvSpPr>
          <p:cNvPr id="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65601" y="2937396"/>
            <a:ext cx="6671252" cy="246221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en-US" i="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subheading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42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6058087"/>
            <a:ext cx="11261093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20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99873" y="1533526"/>
            <a:ext cx="11224684" cy="4324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9873" y="1179577"/>
            <a:ext cx="11224684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6058087"/>
            <a:ext cx="11261093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42794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99872" y="6058087"/>
            <a:ext cx="11261093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41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99871" y="1177489"/>
            <a:ext cx="5327904" cy="467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9872" y="6058087"/>
            <a:ext cx="528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377553" y="6058087"/>
            <a:ext cx="528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8"/>
          </p:nvPr>
        </p:nvSpPr>
        <p:spPr>
          <a:xfrm>
            <a:off x="6377553" y="1177489"/>
            <a:ext cx="5327904" cy="4674256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116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99872" y="1176541"/>
            <a:ext cx="5327904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499873" y="1524001"/>
            <a:ext cx="5323900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377553" y="1176541"/>
            <a:ext cx="5327904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6377553" y="1524001"/>
            <a:ext cx="5327904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9872" y="6058087"/>
            <a:ext cx="528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377553" y="6058087"/>
            <a:ext cx="528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5810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34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680002" y="1190625"/>
            <a:ext cx="8831997" cy="4968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89811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491067" y="1381125"/>
            <a:ext cx="11222567" cy="4734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25471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No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871" y="1181101"/>
            <a:ext cx="5327904" cy="5033087"/>
          </a:xfrm>
        </p:spPr>
        <p:txBody>
          <a:bodyPr/>
          <a:lstStyle>
            <a:lvl1pPr marL="0" indent="0">
              <a:buNone/>
              <a:defRPr/>
            </a:lvl1pPr>
            <a:lvl2pPr marL="268163" indent="0">
              <a:buNone/>
              <a:defRPr/>
            </a:lvl2pPr>
            <a:lvl3pPr marL="540000" indent="0">
              <a:buNone/>
              <a:defRPr/>
            </a:lvl3pPr>
            <a:lvl4pPr marL="811088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401508" y="1181098"/>
            <a:ext cx="5327904" cy="504803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320392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871" y="1181101"/>
            <a:ext cx="5327904" cy="5033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401508" y="1181098"/>
            <a:ext cx="5327904" cy="504803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180489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871" y="1181100"/>
            <a:ext cx="5327904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401508" y="1180570"/>
            <a:ext cx="5327904" cy="2051304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401508" y="3310468"/>
            <a:ext cx="532790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your image caption text here</a:t>
            </a:r>
          </a:p>
        </p:txBody>
      </p:sp>
      <p:sp>
        <p:nvSpPr>
          <p:cNvPr id="15" name="Picture Placeholder 8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01508" y="3754437"/>
            <a:ext cx="5327904" cy="2051304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401508" y="5884335"/>
            <a:ext cx="532790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763600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13681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99534" y="6323289"/>
            <a:ext cx="1122163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16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HITE with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6270" y="5041972"/>
            <a:ext cx="11249789" cy="338554"/>
          </a:xfr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200" i="0">
                <a:solidFill>
                  <a:schemeClr val="bg2"/>
                </a:solidFill>
                <a:latin typeface="+mn-lt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6269" y="4147425"/>
            <a:ext cx="11249791" cy="730969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5700"/>
              </a:lnSpc>
              <a:spcAft>
                <a:spcPts val="0"/>
              </a:spcAft>
              <a:buNone/>
              <a:defRPr sz="5500" b="1">
                <a:solidFill>
                  <a:schemeClr val="bg2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Heading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60" y="358385"/>
            <a:ext cx="739200" cy="47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8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HITE with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6270" y="5041972"/>
            <a:ext cx="11249789" cy="338554"/>
          </a:xfr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200" i="0">
                <a:solidFill>
                  <a:schemeClr val="tx1"/>
                </a:solidFill>
                <a:latin typeface="+mn-lt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6269" y="4147425"/>
            <a:ext cx="11249791" cy="730969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5700"/>
              </a:lnSpc>
              <a:spcAft>
                <a:spcPts val="0"/>
              </a:spcAft>
              <a:buNone/>
              <a:defRPr sz="5500" b="1">
                <a:solidFill>
                  <a:schemeClr val="tx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Heading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33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NOV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6270" y="4147424"/>
            <a:ext cx="10497013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 sz="7000">
                <a:solidFill>
                  <a:schemeClr val="accent5"/>
                </a:solidFill>
              </a:rPr>
              <a:t>Innovation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98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ERFORMANC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5800" y="4140348"/>
            <a:ext cx="10497013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7000">
                <a:solidFill>
                  <a:schemeClr val="accent4"/>
                </a:solidFill>
              </a:rPr>
              <a:t>Pe</a:t>
            </a:r>
            <a:r>
              <a:rPr lang="en-US" sz="7000" spc="500" baseline="0">
                <a:solidFill>
                  <a:schemeClr val="accent4"/>
                </a:solidFill>
              </a:rPr>
              <a:t>r</a:t>
            </a:r>
            <a:r>
              <a:rPr lang="en-US" sz="7000">
                <a:solidFill>
                  <a:schemeClr val="accent4"/>
                </a:solidFill>
              </a:rPr>
              <a:t>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9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TRU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6270" y="4147424"/>
            <a:ext cx="10497013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 sz="7000">
                <a:solidFill>
                  <a:schemeClr val="accent3"/>
                </a:solidFill>
              </a:rPr>
              <a:t>Trust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9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50" y="53975"/>
            <a:ext cx="1061084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5217" y="1295400"/>
            <a:ext cx="11167533" cy="47085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xfrm>
            <a:off x="1200152" y="6256338"/>
            <a:ext cx="623993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7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8422"/>
            <a:ext cx="5659040" cy="49688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22"/>
            <a:ext cx="5659040" cy="49688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5421" y="6534196"/>
            <a:ext cx="8306907" cy="279180"/>
          </a:xfrm>
        </p:spPr>
        <p:txBody>
          <a:bodyPr wrap="square" lIns="90000" tIns="46800" rIns="90000" bIns="46800" anchor="b">
            <a:spAutoFit/>
          </a:bodyPr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136922" indent="0">
              <a:buFontTx/>
              <a:buNone/>
              <a:defRPr sz="1050"/>
            </a:lvl2pPr>
            <a:lvl3pPr marL="267890" indent="0">
              <a:buFontTx/>
              <a:buNone/>
              <a:defRPr sz="1050"/>
            </a:lvl3pPr>
            <a:lvl4pPr marL="402431" indent="0">
              <a:buFontTx/>
              <a:buNone/>
              <a:defRPr sz="1050"/>
            </a:lvl4pPr>
            <a:lvl5pPr marL="534591" indent="0">
              <a:buFontTx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379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025526"/>
            <a:ext cx="11275484" cy="338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67" y="2159000"/>
            <a:ext cx="11275484" cy="3959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958851" y="6405563"/>
            <a:ext cx="8638116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80485" y="6405563"/>
            <a:ext cx="410633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9836151" y="6405563"/>
            <a:ext cx="1919816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84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642F-ADCD-4C84-AA85-AD52FADA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DFCC-2112-45C5-B6BC-34B580CF1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F716A-EAE6-404D-A652-41A7D59A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1BD5-4F29-42A0-967F-44D110DD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A28C3-22A2-4A75-90AB-5F179821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4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7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2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99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8" r:id="rId4"/>
    <p:sldLayoutId id="2147483665" r:id="rId5"/>
    <p:sldLayoutId id="2147483729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872" y="1179577"/>
            <a:ext cx="11218995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534" y="6437314"/>
            <a:ext cx="339936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6803" y="6437314"/>
            <a:ext cx="110683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99873" y="294810"/>
            <a:ext cx="1010285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980329" y="6437314"/>
            <a:ext cx="4219640" cy="365125"/>
          </a:xfrm>
          <a:prstGeom prst="rect">
            <a:avLst/>
          </a:prstGeom>
        </p:spPr>
        <p:txBody>
          <a:bodyPr vert="horz" lIns="72000" tIns="0" rIns="72000" bIns="0" rtlCol="0" anchor="t" anchorCtr="1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99534" y="6323289"/>
            <a:ext cx="1122163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534" y="1075533"/>
            <a:ext cx="1122163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8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872" y="1179577"/>
            <a:ext cx="11218995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534" y="6437314"/>
            <a:ext cx="339936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6803" y="6437314"/>
            <a:ext cx="110683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99873" y="294810"/>
            <a:ext cx="1010285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980329" y="6437314"/>
            <a:ext cx="4219640" cy="365125"/>
          </a:xfrm>
          <a:prstGeom prst="rect">
            <a:avLst/>
          </a:prstGeom>
        </p:spPr>
        <p:txBody>
          <a:bodyPr vert="horz" lIns="72000" tIns="0" rIns="72000" bIns="0" rtlCol="0" anchor="t" anchorCtr="1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99534" y="6323289"/>
            <a:ext cx="1122163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534" y="1075533"/>
            <a:ext cx="1122163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099" y="243157"/>
            <a:ext cx="990885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F08E4-5CB8-4103-8D35-B154102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E9412-B56B-4DFF-998C-DEEDEF127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DE60-528D-4EF7-AAE6-DDA316202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5CAD-84FD-41B7-A42D-536FC0E0CC5B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DD466-30C5-40E7-B181-4D256C693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028B7-DE2F-4644-B064-0828E7910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D276-C866-471B-B213-F880585DB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1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DF9AE3-CE18-4486-9032-E69CBF634EEB}"/>
              </a:ext>
            </a:extLst>
          </p:cNvPr>
          <p:cNvSpPr txBox="1"/>
          <p:nvPr/>
        </p:nvSpPr>
        <p:spPr>
          <a:xfrm>
            <a:off x="8998046" y="53095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endParaRPr lang="en-GB" sz="2000" dirty="0"/>
          </a:p>
          <a:p>
            <a:pPr>
              <a:buClr>
                <a:schemeClr val="tx1"/>
              </a:buClr>
            </a:pPr>
            <a:r>
              <a:rPr lang="en-GB" sz="2000" dirty="0"/>
              <a:t>Olivier Collignon, PhD</a:t>
            </a:r>
          </a:p>
          <a:p>
            <a:pPr>
              <a:buClr>
                <a:schemeClr val="tx1"/>
              </a:buClr>
            </a:pPr>
            <a:r>
              <a:rPr lang="en-GB" sz="2000" dirty="0"/>
              <a:t>Statistics Leader, GSK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61775-371C-4FEC-9C6E-448434341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1" y="3960498"/>
            <a:ext cx="4522815" cy="1708492"/>
          </a:xfrm>
        </p:spPr>
        <p:txBody>
          <a:bodyPr/>
          <a:lstStyle/>
          <a:p>
            <a:r>
              <a:rPr lang="en-GB" sz="2800" i="1" dirty="0"/>
              <a:t>Statistical and regulatory perspectives on platform trials</a:t>
            </a:r>
          </a:p>
          <a:p>
            <a:r>
              <a:rPr lang="it-IT" sz="1800" b="0" dirty="0"/>
              <a:t>SI / EFSPI / ASA BIOP</a:t>
            </a:r>
          </a:p>
          <a:p>
            <a:r>
              <a:rPr lang="it-IT" sz="1800" b="0" dirty="0"/>
              <a:t>Webinar Complex Innovative Designs 21/10/21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98885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3037" y="296824"/>
            <a:ext cx="10626811" cy="430887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Which design for which stakeholder?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884363" y="6405563"/>
            <a:ext cx="510494" cy="452437"/>
          </a:xfrm>
        </p:spPr>
        <p:txBody>
          <a:bodyPr/>
          <a:lstStyle/>
          <a:p>
            <a:pPr>
              <a:defRPr/>
            </a:pPr>
            <a:fld id="{EDB61355-3D2B-4C9D-A87A-907F641B667C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497200-6819-448C-8B8D-1125FB1F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90" y="2146426"/>
            <a:ext cx="10515600" cy="1603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Regulators and HTAs have more experience with the first two designs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No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Direct comparisons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Self-standing evidence as no use of external data</a:t>
            </a:r>
          </a:p>
          <a:p>
            <a:pPr lvl="1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98C3DD-330C-4703-A120-772BB09F47A2}"/>
              </a:ext>
            </a:extLst>
          </p:cNvPr>
          <p:cNvSpPr/>
          <p:nvPr/>
        </p:nvSpPr>
        <p:spPr>
          <a:xfrm>
            <a:off x="612290" y="3749801"/>
            <a:ext cx="10728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Patients and drug developers might prefer the last two designs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More dynamic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Data re-use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But introduction of Bayesian elements is a classically difficult discussion (choice of priors, use of external information, Type I error inflation)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6FE819-0FBB-4244-B9F5-029B08619C4B}"/>
              </a:ext>
            </a:extLst>
          </p:cNvPr>
          <p:cNvSpPr txBox="1">
            <a:spLocks/>
          </p:cNvSpPr>
          <p:nvPr/>
        </p:nvSpPr>
        <p:spPr>
          <a:xfrm>
            <a:off x="612290" y="1421160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Optimal platform trial will differ with stakeholder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37FF-4FF2-4B2D-B797-744C32EC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47574"/>
            <a:ext cx="11275484" cy="430887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Statistical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3F06D-B453-444D-9E72-DE7DE6276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7" y="1652373"/>
            <a:ext cx="11275484" cy="395922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Interim analyses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Early efficacy / futility analyses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Group sequential and adaptive designs</a:t>
            </a:r>
          </a:p>
          <a:p>
            <a:pPr marL="268163" lvl="1" indent="0">
              <a:buNone/>
            </a:pPr>
            <a:endParaRPr lang="en-GB" sz="22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Multiple treatments and shared control 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Hierarchical model over the treatment difference of each drug vs control 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Multiple testing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Non-concurrent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Dynamic borrowing of placebo response observed prior to the addition of a new treatment 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Modelling time-trends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68163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1484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BFC7-49BF-4626-983D-1EC1E9BB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82" y="322988"/>
            <a:ext cx="8534400" cy="430887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</a:rPr>
              <a:t>Multiplicity </a:t>
            </a:r>
            <a:r>
              <a:rPr lang="en-GB" sz="2800" dirty="0">
                <a:solidFill>
                  <a:schemeClr val="accent1"/>
                </a:solidFill>
              </a:rPr>
              <a:t>in confirmatory</a:t>
            </a:r>
            <a:r>
              <a:rPr lang="en-GB" sz="2800" b="1" dirty="0">
                <a:solidFill>
                  <a:schemeClr val="accent1"/>
                </a:solidFill>
              </a:rPr>
              <a:t> </a:t>
            </a:r>
            <a:r>
              <a:rPr lang="en-GB" sz="2800" dirty="0">
                <a:solidFill>
                  <a:schemeClr val="accent1"/>
                </a:solidFill>
              </a:rPr>
              <a:t>platform trials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E565-750F-4906-B9C6-DBFD7C62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63" y="1532238"/>
            <a:ext cx="11091778" cy="4787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Leaving aside other sources of multiplicity (e.g. endpoints, subgroups, adaptations…), the questions we are all asking: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“Should we allocate 5% Type I error per drug or per trial?”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“Why penalising a study leveraging a common control arm when 5% of Type I error would be allocated to each drug if they were studied separately?”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55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3037" y="296824"/>
            <a:ext cx="10626811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Probability of falsely rejecting the null hypothesis for at least one treatment in a platform trial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 b="7615"/>
          <a:stretch/>
        </p:blipFill>
        <p:spPr>
          <a:xfrm>
            <a:off x="3251004" y="1214909"/>
            <a:ext cx="5353733" cy="4508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7622A-7B94-4FC0-A673-7D4BD12635F4}"/>
              </a:ext>
            </a:extLst>
          </p:cNvPr>
          <p:cNvSpPr txBox="1"/>
          <p:nvPr/>
        </p:nvSpPr>
        <p:spPr>
          <a:xfrm>
            <a:off x="5279242" y="583064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100" dirty="0"/>
              <a:t>number of treatment arms</a:t>
            </a:r>
          </a:p>
        </p:txBody>
      </p:sp>
    </p:spTree>
    <p:extLst>
      <p:ext uri="{BB962C8B-B14F-4D97-AF65-F5344CB8AC3E}">
        <p14:creationId xmlns:p14="http://schemas.microsoft.com/office/powerpoint/2010/main" val="324419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BFC7-49BF-4626-983D-1EC1E9BB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68" y="118531"/>
            <a:ext cx="10539793" cy="430887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</a:rPr>
              <a:t>Multiplicity – Family-Wise Error rate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711CD9-0D3B-4540-ACBE-23479A815D2F}"/>
              </a:ext>
            </a:extLst>
          </p:cNvPr>
          <p:cNvSpPr/>
          <p:nvPr/>
        </p:nvSpPr>
        <p:spPr>
          <a:xfrm>
            <a:off x="456305" y="6358321"/>
            <a:ext cx="2143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FWER: Family-Wise Error 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637D7-E132-4099-8255-7EC181AB9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382" y="1219201"/>
            <a:ext cx="6608366" cy="4927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36247-02C5-4420-9E19-0390789A8648}"/>
              </a:ext>
            </a:extLst>
          </p:cNvPr>
          <p:cNvSpPr txBox="1"/>
          <p:nvPr/>
        </p:nvSpPr>
        <p:spPr>
          <a:xfrm>
            <a:off x="239368" y="2406084"/>
            <a:ext cx="2961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Two treatment arms N=50 per arm</a:t>
            </a:r>
          </a:p>
          <a:p>
            <a:r>
              <a:rPr lang="en-GB" sz="2000" dirty="0"/>
              <a:t>Control arm N=50:500</a:t>
            </a:r>
          </a:p>
          <a:p>
            <a:r>
              <a:rPr lang="en-GB" sz="2000" dirty="0"/>
              <a:t>alpha = 2.5% one-sided per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A55C-81D4-4C83-8720-5F2C5AB3D14D}"/>
              </a:ext>
            </a:extLst>
          </p:cNvPr>
          <p:cNvSpPr/>
          <p:nvPr/>
        </p:nvSpPr>
        <p:spPr>
          <a:xfrm>
            <a:off x="368321" y="549418"/>
            <a:ext cx="10539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FWER lower in platform trials as compared to series of RCT thanks to positive correlation between the test statistics of the treatment arms</a:t>
            </a:r>
          </a:p>
        </p:txBody>
      </p:sp>
    </p:spTree>
    <p:extLst>
      <p:ext uri="{BB962C8B-B14F-4D97-AF65-F5344CB8AC3E}">
        <p14:creationId xmlns:p14="http://schemas.microsoft.com/office/powerpoint/2010/main" val="102650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07600F-D453-4710-9A54-48E0F1600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8" t="18392" r="65457" b="45216"/>
          <a:stretch/>
        </p:blipFill>
        <p:spPr>
          <a:xfrm>
            <a:off x="107091" y="307161"/>
            <a:ext cx="4621427" cy="1857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B2371-3BB7-42E5-8AB2-2F8C771EE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7" t="22157" r="69559" b="33608"/>
          <a:stretch/>
        </p:blipFill>
        <p:spPr>
          <a:xfrm>
            <a:off x="4957694" y="307114"/>
            <a:ext cx="3477847" cy="185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59080D-778F-4CC6-B278-69F8A9AB36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19" t="40627" r="53175" b="37705"/>
          <a:stretch/>
        </p:blipFill>
        <p:spPr>
          <a:xfrm>
            <a:off x="8664717" y="326647"/>
            <a:ext cx="3314247" cy="1065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B0918-F1EE-4878-ADE6-CF0CC8FCF8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94" t="36396" r="41419" b="27388"/>
          <a:stretch/>
        </p:blipFill>
        <p:spPr>
          <a:xfrm>
            <a:off x="107091" y="4916850"/>
            <a:ext cx="4263081" cy="168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6624-8ECB-4689-A105-2863627ECD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52" t="42880" r="46689" b="38919"/>
          <a:stretch/>
        </p:blipFill>
        <p:spPr>
          <a:xfrm>
            <a:off x="8664717" y="1564494"/>
            <a:ext cx="3314247" cy="7576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3834568-4354-47DB-BBDB-CB84CED92B89}"/>
              </a:ext>
            </a:extLst>
          </p:cNvPr>
          <p:cNvGrpSpPr/>
          <p:nvPr/>
        </p:nvGrpSpPr>
        <p:grpSpPr>
          <a:xfrm>
            <a:off x="5772299" y="2592742"/>
            <a:ext cx="4263081" cy="1081216"/>
            <a:chOff x="107091" y="4806558"/>
            <a:chExt cx="4263081" cy="10812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58920C-F0A9-47EF-A749-F011CE671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06" t="34234" r="57127" b="50000"/>
            <a:stretch/>
          </p:blipFill>
          <p:spPr>
            <a:xfrm>
              <a:off x="107091" y="4806558"/>
              <a:ext cx="4263081" cy="108121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AAADED-F606-4592-8884-6E18B21DC51E}"/>
                </a:ext>
              </a:extLst>
            </p:cNvPr>
            <p:cNvSpPr txBox="1"/>
            <p:nvPr/>
          </p:nvSpPr>
          <p:spPr>
            <a:xfrm>
              <a:off x="1509075" y="5421308"/>
              <a:ext cx="1842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Nigel Stallard et al.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38901E2-906F-4E55-8777-0A4078874A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91" y="2452442"/>
            <a:ext cx="4927488" cy="2176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C72CE-B39A-4CEE-B84F-16382A06BC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1386" y="3871596"/>
            <a:ext cx="6110344" cy="1150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CF8EA0-E385-485F-9621-1D81760CCA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915" y="5597805"/>
            <a:ext cx="6579829" cy="10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BFC7-49BF-4626-983D-1EC1E9BB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4" y="304421"/>
            <a:ext cx="8534400" cy="430887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</a:rPr>
              <a:t>Multiplicity in confirmatory </a:t>
            </a:r>
            <a:r>
              <a:rPr lang="en-GB" sz="2800" dirty="0">
                <a:solidFill>
                  <a:schemeClr val="accent1"/>
                </a:solidFill>
              </a:rPr>
              <a:t>platform trials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E565-750F-4906-B9C6-DBFD7C62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73" y="1394963"/>
            <a:ext cx="11282737" cy="860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Beginning of consensus in current literature: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FBA1F-3353-40B6-B4B2-DF9ACB51C845}"/>
              </a:ext>
            </a:extLst>
          </p:cNvPr>
          <p:cNvSpPr/>
          <p:nvPr/>
        </p:nvSpPr>
        <p:spPr>
          <a:xfrm>
            <a:off x="401618" y="4925769"/>
            <a:ext cx="3288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Different treatments supporting </a:t>
            </a:r>
            <a:r>
              <a:rPr lang="en-GB" dirty="0">
                <a:solidFill>
                  <a:schemeClr val="bg2"/>
                </a:solidFill>
              </a:rPr>
              <a:t>independent</a:t>
            </a:r>
            <a:r>
              <a:rPr lang="en-GB" dirty="0"/>
              <a:t> submissions and claims of efficacy</a:t>
            </a:r>
          </a:p>
        </p:txBody>
      </p:sp>
      <p:sp>
        <p:nvSpPr>
          <p:cNvPr id="7" name="Freeform 397">
            <a:extLst>
              <a:ext uri="{FF2B5EF4-FFF2-40B4-BE49-F238E27FC236}">
                <a16:creationId xmlns:a16="http://schemas.microsoft.com/office/drawing/2014/main" id="{DC565D49-8E01-45DD-8D99-046449FF45E6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4603377" y="4970738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397">
            <a:extLst>
              <a:ext uri="{FF2B5EF4-FFF2-40B4-BE49-F238E27FC236}">
                <a16:creationId xmlns:a16="http://schemas.microsoft.com/office/drawing/2014/main" id="{47E46727-71F9-4B0F-ACBD-19C1E277559E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5120834" y="4930102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397">
            <a:extLst>
              <a:ext uri="{FF2B5EF4-FFF2-40B4-BE49-F238E27FC236}">
                <a16:creationId xmlns:a16="http://schemas.microsoft.com/office/drawing/2014/main" id="{D9E5B268-2881-46D1-9F3C-B69A719F6DC4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5711505" y="4936958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397">
            <a:extLst>
              <a:ext uri="{FF2B5EF4-FFF2-40B4-BE49-F238E27FC236}">
                <a16:creationId xmlns:a16="http://schemas.microsoft.com/office/drawing/2014/main" id="{243F87A5-C8F3-4137-A1E6-375F24D5451E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6300656" y="4925769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548408-B3C7-4453-B33E-92E2AC4AEFD5}"/>
              </a:ext>
            </a:extLst>
          </p:cNvPr>
          <p:cNvSpPr/>
          <p:nvPr/>
        </p:nvSpPr>
        <p:spPr>
          <a:xfrm>
            <a:off x="8080339" y="4861326"/>
            <a:ext cx="3597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</a:rPr>
              <a:t>Adjustment might not be needed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BC675C-296E-400E-813E-2E0CAA5A46D2}"/>
              </a:ext>
            </a:extLst>
          </p:cNvPr>
          <p:cNvSpPr/>
          <p:nvPr/>
        </p:nvSpPr>
        <p:spPr>
          <a:xfrm>
            <a:off x="401618" y="2452121"/>
            <a:ext cx="2965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Different doses, regimens, combinations, formulation, route of administration, duration of a single treatment supporting  a single submission</a:t>
            </a:r>
          </a:p>
        </p:txBody>
      </p:sp>
      <p:sp>
        <p:nvSpPr>
          <p:cNvPr id="37" name="Freeform 397">
            <a:extLst>
              <a:ext uri="{FF2B5EF4-FFF2-40B4-BE49-F238E27FC236}">
                <a16:creationId xmlns:a16="http://schemas.microsoft.com/office/drawing/2014/main" id="{0C4F8A7E-40DA-4B13-A0DF-A4AD35DCBD7A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4496074" y="2975471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D7E644FE-D9B5-4A7B-A008-C04DB453C9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5135" y="2975471"/>
            <a:ext cx="356547" cy="570318"/>
          </a:xfrm>
          <a:custGeom>
            <a:avLst/>
            <a:gdLst>
              <a:gd name="T0" fmla="*/ 316 w 1375"/>
              <a:gd name="T1" fmla="*/ 247 h 2200"/>
              <a:gd name="T2" fmla="*/ 1059 w 1375"/>
              <a:gd name="T3" fmla="*/ 247 h 2200"/>
              <a:gd name="T4" fmla="*/ 1100 w 1375"/>
              <a:gd name="T5" fmla="*/ 206 h 2200"/>
              <a:gd name="T6" fmla="*/ 1100 w 1375"/>
              <a:gd name="T7" fmla="*/ 41 h 2200"/>
              <a:gd name="T8" fmla="*/ 1059 w 1375"/>
              <a:gd name="T9" fmla="*/ 0 h 2200"/>
              <a:gd name="T10" fmla="*/ 316 w 1375"/>
              <a:gd name="T11" fmla="*/ 0 h 2200"/>
              <a:gd name="T12" fmla="*/ 275 w 1375"/>
              <a:gd name="T13" fmla="*/ 41 h 2200"/>
              <a:gd name="T14" fmla="*/ 275 w 1375"/>
              <a:gd name="T15" fmla="*/ 206 h 2200"/>
              <a:gd name="T16" fmla="*/ 316 w 1375"/>
              <a:gd name="T17" fmla="*/ 247 h 2200"/>
              <a:gd name="T18" fmla="*/ 1128 w 1375"/>
              <a:gd name="T19" fmla="*/ 330 h 2200"/>
              <a:gd name="T20" fmla="*/ 248 w 1375"/>
              <a:gd name="T21" fmla="*/ 330 h 2200"/>
              <a:gd name="T22" fmla="*/ 0 w 1375"/>
              <a:gd name="T23" fmla="*/ 577 h 2200"/>
              <a:gd name="T24" fmla="*/ 0 w 1375"/>
              <a:gd name="T25" fmla="*/ 1952 h 2200"/>
              <a:gd name="T26" fmla="*/ 248 w 1375"/>
              <a:gd name="T27" fmla="*/ 2200 h 2200"/>
              <a:gd name="T28" fmla="*/ 1128 w 1375"/>
              <a:gd name="T29" fmla="*/ 2200 h 2200"/>
              <a:gd name="T30" fmla="*/ 1375 w 1375"/>
              <a:gd name="T31" fmla="*/ 1952 h 2200"/>
              <a:gd name="T32" fmla="*/ 1375 w 1375"/>
              <a:gd name="T33" fmla="*/ 577 h 2200"/>
              <a:gd name="T34" fmla="*/ 1128 w 1375"/>
              <a:gd name="T35" fmla="*/ 330 h 2200"/>
              <a:gd name="T36" fmla="*/ 1210 w 1375"/>
              <a:gd name="T37" fmla="*/ 1705 h 2200"/>
              <a:gd name="T38" fmla="*/ 165 w 1375"/>
              <a:gd name="T39" fmla="*/ 1705 h 2200"/>
              <a:gd name="T40" fmla="*/ 165 w 1375"/>
              <a:gd name="T41" fmla="*/ 825 h 2200"/>
              <a:gd name="T42" fmla="*/ 1210 w 1375"/>
              <a:gd name="T43" fmla="*/ 825 h 2200"/>
              <a:gd name="T44" fmla="*/ 1210 w 1375"/>
              <a:gd name="T45" fmla="*/ 1705 h 2200"/>
              <a:gd name="T46" fmla="*/ 688 w 1375"/>
              <a:gd name="T47" fmla="*/ 976 h 2200"/>
              <a:gd name="T48" fmla="*/ 275 w 1375"/>
              <a:gd name="T49" fmla="*/ 976 h 2200"/>
              <a:gd name="T50" fmla="*/ 275 w 1375"/>
              <a:gd name="T51" fmla="*/ 1058 h 2200"/>
              <a:gd name="T52" fmla="*/ 688 w 1375"/>
              <a:gd name="T53" fmla="*/ 1058 h 2200"/>
              <a:gd name="T54" fmla="*/ 688 w 1375"/>
              <a:gd name="T55" fmla="*/ 976 h 2200"/>
              <a:gd name="T56" fmla="*/ 1100 w 1375"/>
              <a:gd name="T57" fmla="*/ 1141 h 2200"/>
              <a:gd name="T58" fmla="*/ 275 w 1375"/>
              <a:gd name="T59" fmla="*/ 1141 h 2200"/>
              <a:gd name="T60" fmla="*/ 275 w 1375"/>
              <a:gd name="T61" fmla="*/ 1223 h 2200"/>
              <a:gd name="T62" fmla="*/ 1100 w 1375"/>
              <a:gd name="T63" fmla="*/ 1223 h 2200"/>
              <a:gd name="T64" fmla="*/ 1100 w 1375"/>
              <a:gd name="T65" fmla="*/ 1141 h 2200"/>
              <a:gd name="T66" fmla="*/ 1100 w 1375"/>
              <a:gd name="T67" fmla="*/ 1471 h 2200"/>
              <a:gd name="T68" fmla="*/ 275 w 1375"/>
              <a:gd name="T69" fmla="*/ 1471 h 2200"/>
              <a:gd name="T70" fmla="*/ 275 w 1375"/>
              <a:gd name="T71" fmla="*/ 1553 h 2200"/>
              <a:gd name="T72" fmla="*/ 1100 w 1375"/>
              <a:gd name="T73" fmla="*/ 1553 h 2200"/>
              <a:gd name="T74" fmla="*/ 1100 w 1375"/>
              <a:gd name="T75" fmla="*/ 1471 h 2200"/>
              <a:gd name="T76" fmla="*/ 1100 w 1375"/>
              <a:gd name="T77" fmla="*/ 1306 h 2200"/>
              <a:gd name="T78" fmla="*/ 275 w 1375"/>
              <a:gd name="T79" fmla="*/ 1306 h 2200"/>
              <a:gd name="T80" fmla="*/ 275 w 1375"/>
              <a:gd name="T81" fmla="*/ 1388 h 2200"/>
              <a:gd name="T82" fmla="*/ 1100 w 1375"/>
              <a:gd name="T83" fmla="*/ 1388 h 2200"/>
              <a:gd name="T84" fmla="*/ 1100 w 1375"/>
              <a:gd name="T85" fmla="*/ 1306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75" h="2200">
                <a:moveTo>
                  <a:pt x="316" y="247"/>
                </a:moveTo>
                <a:cubicBezTo>
                  <a:pt x="1059" y="247"/>
                  <a:pt x="1059" y="247"/>
                  <a:pt x="1059" y="247"/>
                </a:cubicBezTo>
                <a:cubicBezTo>
                  <a:pt x="1082" y="247"/>
                  <a:pt x="1100" y="228"/>
                  <a:pt x="1100" y="206"/>
                </a:cubicBezTo>
                <a:cubicBezTo>
                  <a:pt x="1100" y="41"/>
                  <a:pt x="1100" y="41"/>
                  <a:pt x="1100" y="41"/>
                </a:cubicBezTo>
                <a:cubicBezTo>
                  <a:pt x="1100" y="18"/>
                  <a:pt x="1082" y="0"/>
                  <a:pt x="1059" y="0"/>
                </a:cubicBezTo>
                <a:cubicBezTo>
                  <a:pt x="316" y="0"/>
                  <a:pt x="316" y="0"/>
                  <a:pt x="316" y="0"/>
                </a:cubicBezTo>
                <a:cubicBezTo>
                  <a:pt x="294" y="0"/>
                  <a:pt x="275" y="18"/>
                  <a:pt x="275" y="41"/>
                </a:cubicBezTo>
                <a:cubicBezTo>
                  <a:pt x="275" y="206"/>
                  <a:pt x="275" y="206"/>
                  <a:pt x="275" y="206"/>
                </a:cubicBezTo>
                <a:cubicBezTo>
                  <a:pt x="275" y="228"/>
                  <a:pt x="294" y="247"/>
                  <a:pt x="316" y="247"/>
                </a:cubicBezTo>
                <a:moveTo>
                  <a:pt x="1128" y="330"/>
                </a:moveTo>
                <a:cubicBezTo>
                  <a:pt x="248" y="330"/>
                  <a:pt x="248" y="330"/>
                  <a:pt x="248" y="330"/>
                </a:cubicBezTo>
                <a:cubicBezTo>
                  <a:pt x="112" y="330"/>
                  <a:pt x="0" y="441"/>
                  <a:pt x="0" y="577"/>
                </a:cubicBezTo>
                <a:cubicBezTo>
                  <a:pt x="0" y="1952"/>
                  <a:pt x="0" y="1952"/>
                  <a:pt x="0" y="1952"/>
                </a:cubicBezTo>
                <a:cubicBezTo>
                  <a:pt x="0" y="2088"/>
                  <a:pt x="112" y="2200"/>
                  <a:pt x="248" y="2200"/>
                </a:cubicBezTo>
                <a:cubicBezTo>
                  <a:pt x="1128" y="2200"/>
                  <a:pt x="1128" y="2200"/>
                  <a:pt x="1128" y="2200"/>
                </a:cubicBezTo>
                <a:cubicBezTo>
                  <a:pt x="1264" y="2200"/>
                  <a:pt x="1375" y="2088"/>
                  <a:pt x="1375" y="1952"/>
                </a:cubicBezTo>
                <a:cubicBezTo>
                  <a:pt x="1375" y="577"/>
                  <a:pt x="1375" y="577"/>
                  <a:pt x="1375" y="577"/>
                </a:cubicBezTo>
                <a:cubicBezTo>
                  <a:pt x="1375" y="441"/>
                  <a:pt x="1264" y="330"/>
                  <a:pt x="1128" y="330"/>
                </a:cubicBezTo>
                <a:moveTo>
                  <a:pt x="1210" y="1705"/>
                </a:moveTo>
                <a:cubicBezTo>
                  <a:pt x="165" y="1705"/>
                  <a:pt x="165" y="1705"/>
                  <a:pt x="165" y="1705"/>
                </a:cubicBezTo>
                <a:cubicBezTo>
                  <a:pt x="165" y="825"/>
                  <a:pt x="165" y="825"/>
                  <a:pt x="165" y="825"/>
                </a:cubicBezTo>
                <a:cubicBezTo>
                  <a:pt x="1210" y="825"/>
                  <a:pt x="1210" y="825"/>
                  <a:pt x="1210" y="825"/>
                </a:cubicBezTo>
                <a:lnTo>
                  <a:pt x="1210" y="1705"/>
                </a:lnTo>
                <a:close/>
                <a:moveTo>
                  <a:pt x="688" y="976"/>
                </a:moveTo>
                <a:cubicBezTo>
                  <a:pt x="275" y="976"/>
                  <a:pt x="275" y="976"/>
                  <a:pt x="275" y="976"/>
                </a:cubicBezTo>
                <a:cubicBezTo>
                  <a:pt x="275" y="1058"/>
                  <a:pt x="275" y="1058"/>
                  <a:pt x="275" y="1058"/>
                </a:cubicBezTo>
                <a:cubicBezTo>
                  <a:pt x="688" y="1058"/>
                  <a:pt x="688" y="1058"/>
                  <a:pt x="688" y="1058"/>
                </a:cubicBezTo>
                <a:lnTo>
                  <a:pt x="688" y="976"/>
                </a:lnTo>
                <a:close/>
                <a:moveTo>
                  <a:pt x="1100" y="1141"/>
                </a:moveTo>
                <a:cubicBezTo>
                  <a:pt x="275" y="1141"/>
                  <a:pt x="275" y="1141"/>
                  <a:pt x="275" y="1141"/>
                </a:cubicBezTo>
                <a:cubicBezTo>
                  <a:pt x="275" y="1223"/>
                  <a:pt x="275" y="1223"/>
                  <a:pt x="275" y="1223"/>
                </a:cubicBezTo>
                <a:cubicBezTo>
                  <a:pt x="1100" y="1223"/>
                  <a:pt x="1100" y="1223"/>
                  <a:pt x="1100" y="1223"/>
                </a:cubicBezTo>
                <a:lnTo>
                  <a:pt x="1100" y="1141"/>
                </a:lnTo>
                <a:close/>
                <a:moveTo>
                  <a:pt x="1100" y="1471"/>
                </a:moveTo>
                <a:cubicBezTo>
                  <a:pt x="275" y="1471"/>
                  <a:pt x="275" y="1471"/>
                  <a:pt x="275" y="1471"/>
                </a:cubicBezTo>
                <a:cubicBezTo>
                  <a:pt x="275" y="1553"/>
                  <a:pt x="275" y="1553"/>
                  <a:pt x="275" y="1553"/>
                </a:cubicBezTo>
                <a:cubicBezTo>
                  <a:pt x="1100" y="1553"/>
                  <a:pt x="1100" y="1553"/>
                  <a:pt x="1100" y="1553"/>
                </a:cubicBezTo>
                <a:lnTo>
                  <a:pt x="1100" y="1471"/>
                </a:lnTo>
                <a:close/>
                <a:moveTo>
                  <a:pt x="1100" y="1306"/>
                </a:moveTo>
                <a:cubicBezTo>
                  <a:pt x="275" y="1306"/>
                  <a:pt x="275" y="1306"/>
                  <a:pt x="275" y="1306"/>
                </a:cubicBezTo>
                <a:cubicBezTo>
                  <a:pt x="275" y="1388"/>
                  <a:pt x="275" y="1388"/>
                  <a:pt x="275" y="1388"/>
                </a:cubicBezTo>
                <a:cubicBezTo>
                  <a:pt x="1100" y="1388"/>
                  <a:pt x="1100" y="1388"/>
                  <a:pt x="1100" y="1388"/>
                </a:cubicBezTo>
                <a:lnTo>
                  <a:pt x="1100" y="130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9" name="Group 1206">
            <a:extLst>
              <a:ext uri="{FF2B5EF4-FFF2-40B4-BE49-F238E27FC236}">
                <a16:creationId xmlns:a16="http://schemas.microsoft.com/office/drawing/2014/main" id="{A9168253-7C7C-47B8-9126-DF8AFA8187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0454" y="3020189"/>
            <a:ext cx="525600" cy="525600"/>
            <a:chOff x="-257" y="2664"/>
            <a:chExt cx="734" cy="734"/>
          </a:xfrm>
          <a:solidFill>
            <a:srgbClr val="7030A0"/>
          </a:solidFill>
        </p:grpSpPr>
        <p:sp>
          <p:nvSpPr>
            <p:cNvPr id="40" name="Freeform 1207">
              <a:extLst>
                <a:ext uri="{FF2B5EF4-FFF2-40B4-BE49-F238E27FC236}">
                  <a16:creationId xmlns:a16="http://schemas.microsoft.com/office/drawing/2014/main" id="{E5DC02E4-52ED-46ED-BF14-2B7872C0F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" y="3063"/>
              <a:ext cx="66" cy="39"/>
            </a:xfrm>
            <a:custGeom>
              <a:avLst/>
              <a:gdLst>
                <a:gd name="T0" fmla="*/ 141 w 197"/>
                <a:gd name="T1" fmla="*/ 6 h 115"/>
                <a:gd name="T2" fmla="*/ 35 w 197"/>
                <a:gd name="T3" fmla="*/ 34 h 115"/>
                <a:gd name="T4" fmla="*/ 5 w 197"/>
                <a:gd name="T5" fmla="*/ 85 h 115"/>
                <a:gd name="T6" fmla="*/ 45 w 197"/>
                <a:gd name="T7" fmla="*/ 115 h 115"/>
                <a:gd name="T8" fmla="*/ 56 w 197"/>
                <a:gd name="T9" fmla="*/ 114 h 115"/>
                <a:gd name="T10" fmla="*/ 162 w 197"/>
                <a:gd name="T11" fmla="*/ 86 h 115"/>
                <a:gd name="T12" fmla="*/ 191 w 197"/>
                <a:gd name="T13" fmla="*/ 35 h 115"/>
                <a:gd name="T14" fmla="*/ 141 w 197"/>
                <a:gd name="T15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15">
                  <a:moveTo>
                    <a:pt x="141" y="6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13" y="40"/>
                    <a:pt x="0" y="63"/>
                    <a:pt x="5" y="85"/>
                  </a:cubicBezTo>
                  <a:cubicBezTo>
                    <a:pt x="10" y="103"/>
                    <a:pt x="27" y="115"/>
                    <a:pt x="45" y="115"/>
                  </a:cubicBezTo>
                  <a:cubicBezTo>
                    <a:pt x="49" y="115"/>
                    <a:pt x="52" y="115"/>
                    <a:pt x="56" y="114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84" y="80"/>
                    <a:pt x="197" y="57"/>
                    <a:pt x="191" y="35"/>
                  </a:cubicBezTo>
                  <a:cubicBezTo>
                    <a:pt x="186" y="13"/>
                    <a:pt x="163" y="0"/>
                    <a:pt x="14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08">
              <a:extLst>
                <a:ext uri="{FF2B5EF4-FFF2-40B4-BE49-F238E27FC236}">
                  <a16:creationId xmlns:a16="http://schemas.microsoft.com/office/drawing/2014/main" id="{4ED40204-100A-40CE-AB38-338256EC1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" y="2959"/>
              <a:ext cx="66" cy="38"/>
            </a:xfrm>
            <a:custGeom>
              <a:avLst/>
              <a:gdLst>
                <a:gd name="T0" fmla="*/ 163 w 198"/>
                <a:gd name="T1" fmla="*/ 34 h 115"/>
                <a:gd name="T2" fmla="*/ 57 w 198"/>
                <a:gd name="T3" fmla="*/ 6 h 115"/>
                <a:gd name="T4" fmla="*/ 6 w 198"/>
                <a:gd name="T5" fmla="*/ 35 h 115"/>
                <a:gd name="T6" fmla="*/ 36 w 198"/>
                <a:gd name="T7" fmla="*/ 85 h 115"/>
                <a:gd name="T8" fmla="*/ 142 w 198"/>
                <a:gd name="T9" fmla="*/ 114 h 115"/>
                <a:gd name="T10" fmla="*/ 153 w 198"/>
                <a:gd name="T11" fmla="*/ 115 h 115"/>
                <a:gd name="T12" fmla="*/ 192 w 198"/>
                <a:gd name="T13" fmla="*/ 85 h 115"/>
                <a:gd name="T14" fmla="*/ 163 w 198"/>
                <a:gd name="T15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15">
                  <a:moveTo>
                    <a:pt x="163" y="34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35" y="0"/>
                    <a:pt x="12" y="13"/>
                    <a:pt x="6" y="35"/>
                  </a:cubicBezTo>
                  <a:cubicBezTo>
                    <a:pt x="0" y="57"/>
                    <a:pt x="14" y="80"/>
                    <a:pt x="36" y="85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5"/>
                    <a:pt x="149" y="115"/>
                    <a:pt x="153" y="115"/>
                  </a:cubicBezTo>
                  <a:cubicBezTo>
                    <a:pt x="171" y="115"/>
                    <a:pt x="187" y="103"/>
                    <a:pt x="192" y="85"/>
                  </a:cubicBezTo>
                  <a:cubicBezTo>
                    <a:pt x="198" y="63"/>
                    <a:pt x="185" y="40"/>
                    <a:pt x="16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09">
              <a:extLst>
                <a:ext uri="{FF2B5EF4-FFF2-40B4-BE49-F238E27FC236}">
                  <a16:creationId xmlns:a16="http://schemas.microsoft.com/office/drawing/2014/main" id="{42D298E4-5A3C-4EBD-B386-6407CCADE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" y="2959"/>
              <a:ext cx="66" cy="38"/>
            </a:xfrm>
            <a:custGeom>
              <a:avLst/>
              <a:gdLst>
                <a:gd name="T0" fmla="*/ 6 w 198"/>
                <a:gd name="T1" fmla="*/ 85 h 115"/>
                <a:gd name="T2" fmla="*/ 46 w 198"/>
                <a:gd name="T3" fmla="*/ 115 h 115"/>
                <a:gd name="T4" fmla="*/ 57 w 198"/>
                <a:gd name="T5" fmla="*/ 114 h 115"/>
                <a:gd name="T6" fmla="*/ 163 w 198"/>
                <a:gd name="T7" fmla="*/ 85 h 115"/>
                <a:gd name="T8" fmla="*/ 192 w 198"/>
                <a:gd name="T9" fmla="*/ 35 h 115"/>
                <a:gd name="T10" fmla="*/ 142 w 198"/>
                <a:gd name="T11" fmla="*/ 6 h 115"/>
                <a:gd name="T12" fmla="*/ 35 w 198"/>
                <a:gd name="T13" fmla="*/ 34 h 115"/>
                <a:gd name="T14" fmla="*/ 6 w 198"/>
                <a:gd name="T15" fmla="*/ 8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15">
                  <a:moveTo>
                    <a:pt x="6" y="85"/>
                  </a:moveTo>
                  <a:cubicBezTo>
                    <a:pt x="11" y="103"/>
                    <a:pt x="28" y="115"/>
                    <a:pt x="46" y="115"/>
                  </a:cubicBezTo>
                  <a:cubicBezTo>
                    <a:pt x="50" y="115"/>
                    <a:pt x="53" y="115"/>
                    <a:pt x="57" y="11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85" y="80"/>
                    <a:pt x="198" y="57"/>
                    <a:pt x="192" y="35"/>
                  </a:cubicBezTo>
                  <a:cubicBezTo>
                    <a:pt x="186" y="13"/>
                    <a:pt x="164" y="0"/>
                    <a:pt x="142" y="6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13" y="40"/>
                    <a:pt x="0" y="63"/>
                    <a:pt x="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210">
              <a:extLst>
                <a:ext uri="{FF2B5EF4-FFF2-40B4-BE49-F238E27FC236}">
                  <a16:creationId xmlns:a16="http://schemas.microsoft.com/office/drawing/2014/main" id="{9B7ED1C7-234C-4496-B73C-32A62C1A2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2803"/>
              <a:ext cx="40" cy="65"/>
            </a:xfrm>
            <a:custGeom>
              <a:avLst/>
              <a:gdLst>
                <a:gd name="T0" fmla="*/ 35 w 120"/>
                <a:gd name="T1" fmla="*/ 163 h 193"/>
                <a:gd name="T2" fmla="*/ 74 w 120"/>
                <a:gd name="T3" fmla="*/ 193 h 193"/>
                <a:gd name="T4" fmla="*/ 85 w 120"/>
                <a:gd name="T5" fmla="*/ 192 h 193"/>
                <a:gd name="T6" fmla="*/ 114 w 120"/>
                <a:gd name="T7" fmla="*/ 141 h 193"/>
                <a:gd name="T8" fmla="*/ 86 w 120"/>
                <a:gd name="T9" fmla="*/ 35 h 193"/>
                <a:gd name="T10" fmla="*/ 35 w 120"/>
                <a:gd name="T11" fmla="*/ 6 h 193"/>
                <a:gd name="T12" fmla="*/ 6 w 120"/>
                <a:gd name="T13" fmla="*/ 57 h 193"/>
                <a:gd name="T14" fmla="*/ 35 w 120"/>
                <a:gd name="T15" fmla="*/ 16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93">
                  <a:moveTo>
                    <a:pt x="35" y="163"/>
                  </a:moveTo>
                  <a:cubicBezTo>
                    <a:pt x="39" y="181"/>
                    <a:pt x="56" y="193"/>
                    <a:pt x="74" y="193"/>
                  </a:cubicBezTo>
                  <a:cubicBezTo>
                    <a:pt x="78" y="193"/>
                    <a:pt x="82" y="193"/>
                    <a:pt x="85" y="192"/>
                  </a:cubicBezTo>
                  <a:cubicBezTo>
                    <a:pt x="107" y="186"/>
                    <a:pt x="120" y="163"/>
                    <a:pt x="114" y="141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13"/>
                    <a:pt x="57" y="0"/>
                    <a:pt x="35" y="6"/>
                  </a:cubicBezTo>
                  <a:cubicBezTo>
                    <a:pt x="13" y="12"/>
                    <a:pt x="0" y="35"/>
                    <a:pt x="6" y="57"/>
                  </a:cubicBezTo>
                  <a:lnTo>
                    <a:pt x="35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11">
              <a:extLst>
                <a:ext uri="{FF2B5EF4-FFF2-40B4-BE49-F238E27FC236}">
                  <a16:creationId xmlns:a16="http://schemas.microsoft.com/office/drawing/2014/main" id="{D6583A9A-E267-42A5-BEE1-E5789555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" y="2803"/>
              <a:ext cx="40" cy="65"/>
            </a:xfrm>
            <a:custGeom>
              <a:avLst/>
              <a:gdLst>
                <a:gd name="T0" fmla="*/ 35 w 120"/>
                <a:gd name="T1" fmla="*/ 192 h 193"/>
                <a:gd name="T2" fmla="*/ 46 w 120"/>
                <a:gd name="T3" fmla="*/ 193 h 193"/>
                <a:gd name="T4" fmla="*/ 86 w 120"/>
                <a:gd name="T5" fmla="*/ 163 h 193"/>
                <a:gd name="T6" fmla="*/ 114 w 120"/>
                <a:gd name="T7" fmla="*/ 57 h 193"/>
                <a:gd name="T8" fmla="*/ 85 w 120"/>
                <a:gd name="T9" fmla="*/ 6 h 193"/>
                <a:gd name="T10" fmla="*/ 35 w 120"/>
                <a:gd name="T11" fmla="*/ 35 h 193"/>
                <a:gd name="T12" fmla="*/ 6 w 120"/>
                <a:gd name="T13" fmla="*/ 141 h 193"/>
                <a:gd name="T14" fmla="*/ 35 w 120"/>
                <a:gd name="T15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93">
                  <a:moveTo>
                    <a:pt x="35" y="192"/>
                  </a:moveTo>
                  <a:cubicBezTo>
                    <a:pt x="39" y="193"/>
                    <a:pt x="43" y="193"/>
                    <a:pt x="46" y="193"/>
                  </a:cubicBezTo>
                  <a:cubicBezTo>
                    <a:pt x="64" y="193"/>
                    <a:pt x="81" y="181"/>
                    <a:pt x="86" y="163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20" y="35"/>
                    <a:pt x="107" y="12"/>
                    <a:pt x="85" y="6"/>
                  </a:cubicBezTo>
                  <a:cubicBezTo>
                    <a:pt x="63" y="0"/>
                    <a:pt x="41" y="13"/>
                    <a:pt x="35" y="3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0" y="163"/>
                    <a:pt x="13" y="186"/>
                    <a:pt x="35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212">
              <a:extLst>
                <a:ext uri="{FF2B5EF4-FFF2-40B4-BE49-F238E27FC236}">
                  <a16:creationId xmlns:a16="http://schemas.microsoft.com/office/drawing/2014/main" id="{09D65501-275E-4CEE-93DC-29E8B110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2860"/>
              <a:ext cx="57" cy="55"/>
            </a:xfrm>
            <a:custGeom>
              <a:avLst/>
              <a:gdLst>
                <a:gd name="T0" fmla="*/ 46 w 169"/>
                <a:gd name="T1" fmla="*/ 165 h 165"/>
                <a:gd name="T2" fmla="*/ 75 w 169"/>
                <a:gd name="T3" fmla="*/ 153 h 165"/>
                <a:gd name="T4" fmla="*/ 153 w 169"/>
                <a:gd name="T5" fmla="*/ 75 h 165"/>
                <a:gd name="T6" fmla="*/ 153 w 169"/>
                <a:gd name="T7" fmla="*/ 17 h 165"/>
                <a:gd name="T8" fmla="*/ 94 w 169"/>
                <a:gd name="T9" fmla="*/ 17 h 165"/>
                <a:gd name="T10" fmla="*/ 17 w 169"/>
                <a:gd name="T11" fmla="*/ 94 h 165"/>
                <a:gd name="T12" fmla="*/ 17 w 169"/>
                <a:gd name="T13" fmla="*/ 153 h 165"/>
                <a:gd name="T14" fmla="*/ 46 w 169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65">
                  <a:moveTo>
                    <a:pt x="46" y="165"/>
                  </a:moveTo>
                  <a:cubicBezTo>
                    <a:pt x="56" y="165"/>
                    <a:pt x="67" y="161"/>
                    <a:pt x="75" y="153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69" y="59"/>
                    <a:pt x="169" y="33"/>
                    <a:pt x="153" y="17"/>
                  </a:cubicBezTo>
                  <a:cubicBezTo>
                    <a:pt x="137" y="0"/>
                    <a:pt x="110" y="0"/>
                    <a:pt x="94" y="17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0" y="110"/>
                    <a:pt x="0" y="137"/>
                    <a:pt x="17" y="153"/>
                  </a:cubicBezTo>
                  <a:cubicBezTo>
                    <a:pt x="25" y="161"/>
                    <a:pt x="35" y="165"/>
                    <a:pt x="4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13">
              <a:extLst>
                <a:ext uri="{FF2B5EF4-FFF2-40B4-BE49-F238E27FC236}">
                  <a16:creationId xmlns:a16="http://schemas.microsoft.com/office/drawing/2014/main" id="{1C763C7C-953D-4DDE-8721-C950671B7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" y="2860"/>
              <a:ext cx="56" cy="55"/>
            </a:xfrm>
            <a:custGeom>
              <a:avLst/>
              <a:gdLst>
                <a:gd name="T0" fmla="*/ 74 w 168"/>
                <a:gd name="T1" fmla="*/ 17 h 165"/>
                <a:gd name="T2" fmla="*/ 16 w 168"/>
                <a:gd name="T3" fmla="*/ 17 h 165"/>
                <a:gd name="T4" fmla="*/ 16 w 168"/>
                <a:gd name="T5" fmla="*/ 75 h 165"/>
                <a:gd name="T6" fmla="*/ 94 w 168"/>
                <a:gd name="T7" fmla="*/ 153 h 165"/>
                <a:gd name="T8" fmla="*/ 123 w 168"/>
                <a:gd name="T9" fmla="*/ 165 h 165"/>
                <a:gd name="T10" fmla="*/ 152 w 168"/>
                <a:gd name="T11" fmla="*/ 153 h 165"/>
                <a:gd name="T12" fmla="*/ 152 w 168"/>
                <a:gd name="T13" fmla="*/ 94 h 165"/>
                <a:gd name="T14" fmla="*/ 74 w 168"/>
                <a:gd name="T15" fmla="*/ 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65">
                  <a:moveTo>
                    <a:pt x="74" y="17"/>
                  </a:moveTo>
                  <a:cubicBezTo>
                    <a:pt x="58" y="0"/>
                    <a:pt x="32" y="0"/>
                    <a:pt x="16" y="17"/>
                  </a:cubicBezTo>
                  <a:cubicBezTo>
                    <a:pt x="0" y="33"/>
                    <a:pt x="0" y="59"/>
                    <a:pt x="16" y="75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102" y="161"/>
                    <a:pt x="112" y="165"/>
                    <a:pt x="123" y="165"/>
                  </a:cubicBezTo>
                  <a:cubicBezTo>
                    <a:pt x="133" y="165"/>
                    <a:pt x="144" y="161"/>
                    <a:pt x="152" y="153"/>
                  </a:cubicBezTo>
                  <a:cubicBezTo>
                    <a:pt x="168" y="137"/>
                    <a:pt x="168" y="110"/>
                    <a:pt x="152" y="94"/>
                  </a:cubicBezTo>
                  <a:lnTo>
                    <a:pt x="7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214">
              <a:extLst>
                <a:ext uri="{FF2B5EF4-FFF2-40B4-BE49-F238E27FC236}">
                  <a16:creationId xmlns:a16="http://schemas.microsoft.com/office/drawing/2014/main" id="{890E5710-9B5C-4A63-8CE2-8F94FB201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4" y="2747"/>
              <a:ext cx="568" cy="568"/>
            </a:xfrm>
            <a:custGeom>
              <a:avLst/>
              <a:gdLst>
                <a:gd name="T0" fmla="*/ 853 w 1705"/>
                <a:gd name="T1" fmla="*/ 0 h 1705"/>
                <a:gd name="T2" fmla="*/ 0 w 1705"/>
                <a:gd name="T3" fmla="*/ 852 h 1705"/>
                <a:gd name="T4" fmla="*/ 853 w 1705"/>
                <a:gd name="T5" fmla="*/ 1705 h 1705"/>
                <a:gd name="T6" fmla="*/ 1705 w 1705"/>
                <a:gd name="T7" fmla="*/ 852 h 1705"/>
                <a:gd name="T8" fmla="*/ 853 w 1705"/>
                <a:gd name="T9" fmla="*/ 0 h 1705"/>
                <a:gd name="T10" fmla="*/ 853 w 1705"/>
                <a:gd name="T11" fmla="*/ 1622 h 1705"/>
                <a:gd name="T12" fmla="*/ 83 w 1705"/>
                <a:gd name="T13" fmla="*/ 852 h 1705"/>
                <a:gd name="T14" fmla="*/ 853 w 1705"/>
                <a:gd name="T15" fmla="*/ 82 h 1705"/>
                <a:gd name="T16" fmla="*/ 1623 w 1705"/>
                <a:gd name="T17" fmla="*/ 852 h 1705"/>
                <a:gd name="T18" fmla="*/ 853 w 1705"/>
                <a:gd name="T19" fmla="*/ 1622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5" h="1705">
                  <a:moveTo>
                    <a:pt x="853" y="0"/>
                  </a:moveTo>
                  <a:cubicBezTo>
                    <a:pt x="382" y="0"/>
                    <a:pt x="0" y="382"/>
                    <a:pt x="0" y="852"/>
                  </a:cubicBezTo>
                  <a:cubicBezTo>
                    <a:pt x="0" y="1323"/>
                    <a:pt x="382" y="1705"/>
                    <a:pt x="853" y="1705"/>
                  </a:cubicBezTo>
                  <a:cubicBezTo>
                    <a:pt x="1324" y="1705"/>
                    <a:pt x="1705" y="1323"/>
                    <a:pt x="1705" y="852"/>
                  </a:cubicBezTo>
                  <a:cubicBezTo>
                    <a:pt x="1705" y="382"/>
                    <a:pt x="1324" y="0"/>
                    <a:pt x="853" y="0"/>
                  </a:cubicBezTo>
                  <a:close/>
                  <a:moveTo>
                    <a:pt x="853" y="1622"/>
                  </a:moveTo>
                  <a:cubicBezTo>
                    <a:pt x="428" y="1622"/>
                    <a:pt x="83" y="1277"/>
                    <a:pt x="83" y="852"/>
                  </a:cubicBezTo>
                  <a:cubicBezTo>
                    <a:pt x="83" y="428"/>
                    <a:pt x="428" y="82"/>
                    <a:pt x="853" y="82"/>
                  </a:cubicBezTo>
                  <a:cubicBezTo>
                    <a:pt x="1277" y="82"/>
                    <a:pt x="1623" y="428"/>
                    <a:pt x="1623" y="852"/>
                  </a:cubicBezTo>
                  <a:cubicBezTo>
                    <a:pt x="1623" y="1277"/>
                    <a:pt x="1277" y="1622"/>
                    <a:pt x="853" y="16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215">
              <a:extLst>
                <a:ext uri="{FF2B5EF4-FFF2-40B4-BE49-F238E27FC236}">
                  <a16:creationId xmlns:a16="http://schemas.microsoft.com/office/drawing/2014/main" id="{D38DFDAE-1C74-41C9-8576-B581A43F9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7" y="2664"/>
              <a:ext cx="734" cy="734"/>
            </a:xfrm>
            <a:custGeom>
              <a:avLst/>
              <a:gdLst>
                <a:gd name="T0" fmla="*/ 1100 w 2200"/>
                <a:gd name="T1" fmla="*/ 0 h 2200"/>
                <a:gd name="T2" fmla="*/ 0 w 2200"/>
                <a:gd name="T3" fmla="*/ 1100 h 2200"/>
                <a:gd name="T4" fmla="*/ 1100 w 2200"/>
                <a:gd name="T5" fmla="*/ 2200 h 2200"/>
                <a:gd name="T6" fmla="*/ 2200 w 2200"/>
                <a:gd name="T7" fmla="*/ 1100 h 2200"/>
                <a:gd name="T8" fmla="*/ 1100 w 2200"/>
                <a:gd name="T9" fmla="*/ 0 h 2200"/>
                <a:gd name="T10" fmla="*/ 1100 w 2200"/>
                <a:gd name="T11" fmla="*/ 2035 h 2200"/>
                <a:gd name="T12" fmla="*/ 165 w 2200"/>
                <a:gd name="T13" fmla="*/ 1100 h 2200"/>
                <a:gd name="T14" fmla="*/ 1100 w 2200"/>
                <a:gd name="T15" fmla="*/ 165 h 2200"/>
                <a:gd name="T16" fmla="*/ 2035 w 2200"/>
                <a:gd name="T17" fmla="*/ 1100 h 2200"/>
                <a:gd name="T18" fmla="*/ 1100 w 2200"/>
                <a:gd name="T19" fmla="*/ 20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0" h="2200">
                  <a:moveTo>
                    <a:pt x="1100" y="0"/>
                  </a:moveTo>
                  <a:cubicBezTo>
                    <a:pt x="492" y="0"/>
                    <a:pt x="0" y="493"/>
                    <a:pt x="0" y="1100"/>
                  </a:cubicBezTo>
                  <a:cubicBezTo>
                    <a:pt x="0" y="1708"/>
                    <a:pt x="492" y="2200"/>
                    <a:pt x="1100" y="2200"/>
                  </a:cubicBezTo>
                  <a:cubicBezTo>
                    <a:pt x="1707" y="2200"/>
                    <a:pt x="2200" y="1708"/>
                    <a:pt x="2200" y="1100"/>
                  </a:cubicBezTo>
                  <a:cubicBezTo>
                    <a:pt x="2200" y="493"/>
                    <a:pt x="1707" y="0"/>
                    <a:pt x="1100" y="0"/>
                  </a:cubicBezTo>
                  <a:close/>
                  <a:moveTo>
                    <a:pt x="1100" y="2035"/>
                  </a:moveTo>
                  <a:cubicBezTo>
                    <a:pt x="584" y="2035"/>
                    <a:pt x="165" y="1616"/>
                    <a:pt x="165" y="1100"/>
                  </a:cubicBezTo>
                  <a:cubicBezTo>
                    <a:pt x="165" y="585"/>
                    <a:pt x="584" y="165"/>
                    <a:pt x="1100" y="165"/>
                  </a:cubicBezTo>
                  <a:cubicBezTo>
                    <a:pt x="1615" y="165"/>
                    <a:pt x="2035" y="585"/>
                    <a:pt x="2035" y="1100"/>
                  </a:cubicBezTo>
                  <a:cubicBezTo>
                    <a:pt x="2035" y="1616"/>
                    <a:pt x="1615" y="2035"/>
                    <a:pt x="1100" y="20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216">
              <a:extLst>
                <a:ext uri="{FF2B5EF4-FFF2-40B4-BE49-F238E27FC236}">
                  <a16:creationId xmlns:a16="http://schemas.microsoft.com/office/drawing/2014/main" id="{A8A555A8-81D8-4E8A-A977-BFF13D7AD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3214"/>
              <a:ext cx="92" cy="28"/>
            </a:xfrm>
            <a:custGeom>
              <a:avLst/>
              <a:gdLst>
                <a:gd name="T0" fmla="*/ 234 w 275"/>
                <a:gd name="T1" fmla="*/ 0 h 83"/>
                <a:gd name="T2" fmla="*/ 41 w 275"/>
                <a:gd name="T3" fmla="*/ 0 h 83"/>
                <a:gd name="T4" fmla="*/ 0 w 275"/>
                <a:gd name="T5" fmla="*/ 42 h 83"/>
                <a:gd name="T6" fmla="*/ 41 w 275"/>
                <a:gd name="T7" fmla="*/ 83 h 83"/>
                <a:gd name="T8" fmla="*/ 234 w 275"/>
                <a:gd name="T9" fmla="*/ 83 h 83"/>
                <a:gd name="T10" fmla="*/ 275 w 275"/>
                <a:gd name="T11" fmla="*/ 42 h 83"/>
                <a:gd name="T12" fmla="*/ 234 w 275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83">
                  <a:moveTo>
                    <a:pt x="23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4"/>
                    <a:pt x="19" y="83"/>
                    <a:pt x="41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57" y="83"/>
                    <a:pt x="275" y="64"/>
                    <a:pt x="275" y="42"/>
                  </a:cubicBezTo>
                  <a:cubicBezTo>
                    <a:pt x="275" y="19"/>
                    <a:pt x="257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17">
              <a:extLst>
                <a:ext uri="{FF2B5EF4-FFF2-40B4-BE49-F238E27FC236}">
                  <a16:creationId xmlns:a16="http://schemas.microsoft.com/office/drawing/2014/main" id="{2259C825-5C31-4567-845B-F68E06376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2985"/>
              <a:ext cx="274" cy="117"/>
            </a:xfrm>
            <a:custGeom>
              <a:avLst/>
              <a:gdLst>
                <a:gd name="T0" fmla="*/ 785 w 820"/>
                <a:gd name="T1" fmla="*/ 268 h 349"/>
                <a:gd name="T2" fmla="*/ 260 w 820"/>
                <a:gd name="T3" fmla="*/ 128 h 349"/>
                <a:gd name="T4" fmla="*/ 256 w 820"/>
                <a:gd name="T5" fmla="*/ 105 h 349"/>
                <a:gd name="T6" fmla="*/ 105 w 820"/>
                <a:gd name="T7" fmla="*/ 18 h 349"/>
                <a:gd name="T8" fmla="*/ 17 w 820"/>
                <a:gd name="T9" fmla="*/ 169 h 349"/>
                <a:gd name="T10" fmla="*/ 169 w 820"/>
                <a:gd name="T11" fmla="*/ 257 h 349"/>
                <a:gd name="T12" fmla="*/ 238 w 820"/>
                <a:gd name="T13" fmla="*/ 207 h 349"/>
                <a:gd name="T14" fmla="*/ 764 w 820"/>
                <a:gd name="T15" fmla="*/ 348 h 349"/>
                <a:gd name="T16" fmla="*/ 774 w 820"/>
                <a:gd name="T17" fmla="*/ 349 h 349"/>
                <a:gd name="T18" fmla="*/ 814 w 820"/>
                <a:gd name="T19" fmla="*/ 319 h 349"/>
                <a:gd name="T20" fmla="*/ 785 w 820"/>
                <a:gd name="T21" fmla="*/ 26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0" h="349">
                  <a:moveTo>
                    <a:pt x="785" y="268"/>
                  </a:moveTo>
                  <a:cubicBezTo>
                    <a:pt x="260" y="128"/>
                    <a:pt x="260" y="128"/>
                    <a:pt x="260" y="128"/>
                  </a:cubicBezTo>
                  <a:cubicBezTo>
                    <a:pt x="259" y="120"/>
                    <a:pt x="258" y="113"/>
                    <a:pt x="256" y="105"/>
                  </a:cubicBezTo>
                  <a:cubicBezTo>
                    <a:pt x="239" y="39"/>
                    <a:pt x="171" y="0"/>
                    <a:pt x="105" y="18"/>
                  </a:cubicBezTo>
                  <a:cubicBezTo>
                    <a:pt x="39" y="36"/>
                    <a:pt x="0" y="103"/>
                    <a:pt x="17" y="169"/>
                  </a:cubicBezTo>
                  <a:cubicBezTo>
                    <a:pt x="35" y="235"/>
                    <a:pt x="103" y="275"/>
                    <a:pt x="169" y="257"/>
                  </a:cubicBezTo>
                  <a:cubicBezTo>
                    <a:pt x="198" y="249"/>
                    <a:pt x="222" y="231"/>
                    <a:pt x="238" y="207"/>
                  </a:cubicBezTo>
                  <a:cubicBezTo>
                    <a:pt x="764" y="348"/>
                    <a:pt x="764" y="348"/>
                    <a:pt x="764" y="348"/>
                  </a:cubicBezTo>
                  <a:cubicBezTo>
                    <a:pt x="767" y="349"/>
                    <a:pt x="771" y="349"/>
                    <a:pt x="774" y="349"/>
                  </a:cubicBezTo>
                  <a:cubicBezTo>
                    <a:pt x="793" y="349"/>
                    <a:pt x="809" y="337"/>
                    <a:pt x="814" y="319"/>
                  </a:cubicBezTo>
                  <a:cubicBezTo>
                    <a:pt x="820" y="297"/>
                    <a:pt x="807" y="274"/>
                    <a:pt x="785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218">
              <a:extLst>
                <a:ext uri="{FF2B5EF4-FFF2-40B4-BE49-F238E27FC236}">
                  <a16:creationId xmlns:a16="http://schemas.microsoft.com/office/drawing/2014/main" id="{E49E1434-9797-49B4-9927-99325651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3159"/>
              <a:ext cx="165" cy="28"/>
            </a:xfrm>
            <a:custGeom>
              <a:avLst/>
              <a:gdLst>
                <a:gd name="T0" fmla="*/ 454 w 495"/>
                <a:gd name="T1" fmla="*/ 0 h 83"/>
                <a:gd name="T2" fmla="*/ 42 w 495"/>
                <a:gd name="T3" fmla="*/ 0 h 83"/>
                <a:gd name="T4" fmla="*/ 0 w 495"/>
                <a:gd name="T5" fmla="*/ 42 h 83"/>
                <a:gd name="T6" fmla="*/ 42 w 495"/>
                <a:gd name="T7" fmla="*/ 83 h 83"/>
                <a:gd name="T8" fmla="*/ 454 w 495"/>
                <a:gd name="T9" fmla="*/ 83 h 83"/>
                <a:gd name="T10" fmla="*/ 495 w 495"/>
                <a:gd name="T11" fmla="*/ 42 h 83"/>
                <a:gd name="T12" fmla="*/ 454 w 495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83">
                  <a:moveTo>
                    <a:pt x="45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454" y="83"/>
                    <a:pt x="454" y="83"/>
                    <a:pt x="454" y="83"/>
                  </a:cubicBezTo>
                  <a:cubicBezTo>
                    <a:pt x="477" y="83"/>
                    <a:pt x="495" y="64"/>
                    <a:pt x="495" y="42"/>
                  </a:cubicBezTo>
                  <a:cubicBezTo>
                    <a:pt x="495" y="19"/>
                    <a:pt x="477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Freeform 19">
            <a:extLst>
              <a:ext uri="{FF2B5EF4-FFF2-40B4-BE49-F238E27FC236}">
                <a16:creationId xmlns:a16="http://schemas.microsoft.com/office/drawing/2014/main" id="{DCF3C01B-F45D-4440-8E71-3EC5929085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38013" y="3003497"/>
            <a:ext cx="526612" cy="525600"/>
          </a:xfrm>
          <a:custGeom>
            <a:avLst/>
            <a:gdLst>
              <a:gd name="T0" fmla="*/ 2192 w 2212"/>
              <a:gd name="T1" fmla="*/ 1809 h 2204"/>
              <a:gd name="T2" fmla="*/ 2133 w 2212"/>
              <a:gd name="T3" fmla="*/ 1809 h 2204"/>
              <a:gd name="T4" fmla="*/ 2029 w 2212"/>
              <a:gd name="T5" fmla="*/ 1913 h 2204"/>
              <a:gd name="T6" fmla="*/ 1810 w 2212"/>
              <a:gd name="T7" fmla="*/ 1694 h 2204"/>
              <a:gd name="T8" fmla="*/ 2180 w 2212"/>
              <a:gd name="T9" fmla="*/ 1325 h 2204"/>
              <a:gd name="T10" fmla="*/ 2180 w 2212"/>
              <a:gd name="T11" fmla="*/ 1208 h 2204"/>
              <a:gd name="T12" fmla="*/ 2063 w 2212"/>
              <a:gd name="T13" fmla="*/ 1208 h 2204"/>
              <a:gd name="T14" fmla="*/ 1927 w 2212"/>
              <a:gd name="T15" fmla="*/ 1344 h 2204"/>
              <a:gd name="T16" fmla="*/ 670 w 2212"/>
              <a:gd name="T17" fmla="*/ 87 h 2204"/>
              <a:gd name="T18" fmla="*/ 553 w 2212"/>
              <a:gd name="T19" fmla="*/ 87 h 2204"/>
              <a:gd name="T20" fmla="*/ 349 w 2212"/>
              <a:gd name="T21" fmla="*/ 291 h 2204"/>
              <a:gd name="T22" fmla="*/ 74 w 2212"/>
              <a:gd name="T23" fmla="*/ 16 h 2204"/>
              <a:gd name="T24" fmla="*/ 16 w 2212"/>
              <a:gd name="T25" fmla="*/ 16 h 2204"/>
              <a:gd name="T26" fmla="*/ 16 w 2212"/>
              <a:gd name="T27" fmla="*/ 75 h 2204"/>
              <a:gd name="T28" fmla="*/ 290 w 2212"/>
              <a:gd name="T29" fmla="*/ 349 h 2204"/>
              <a:gd name="T30" fmla="*/ 86 w 2212"/>
              <a:gd name="T31" fmla="*/ 553 h 2204"/>
              <a:gd name="T32" fmla="*/ 86 w 2212"/>
              <a:gd name="T33" fmla="*/ 670 h 2204"/>
              <a:gd name="T34" fmla="*/ 1343 w 2212"/>
              <a:gd name="T35" fmla="*/ 1927 h 2204"/>
              <a:gd name="T36" fmla="*/ 1207 w 2212"/>
              <a:gd name="T37" fmla="*/ 2063 h 2204"/>
              <a:gd name="T38" fmla="*/ 1207 w 2212"/>
              <a:gd name="T39" fmla="*/ 2180 h 2204"/>
              <a:gd name="T40" fmla="*/ 1266 w 2212"/>
              <a:gd name="T41" fmla="*/ 2204 h 2204"/>
              <a:gd name="T42" fmla="*/ 1324 w 2212"/>
              <a:gd name="T43" fmla="*/ 2180 h 2204"/>
              <a:gd name="T44" fmla="*/ 1693 w 2212"/>
              <a:gd name="T45" fmla="*/ 1811 h 2204"/>
              <a:gd name="T46" fmla="*/ 1913 w 2212"/>
              <a:gd name="T47" fmla="*/ 2030 h 2204"/>
              <a:gd name="T48" fmla="*/ 1809 w 2212"/>
              <a:gd name="T49" fmla="*/ 2134 h 2204"/>
              <a:gd name="T50" fmla="*/ 1809 w 2212"/>
              <a:gd name="T51" fmla="*/ 2192 h 2204"/>
              <a:gd name="T52" fmla="*/ 1838 w 2212"/>
              <a:gd name="T53" fmla="*/ 2204 h 2204"/>
              <a:gd name="T54" fmla="*/ 1867 w 2212"/>
              <a:gd name="T55" fmla="*/ 2192 h 2204"/>
              <a:gd name="T56" fmla="*/ 2192 w 2212"/>
              <a:gd name="T57" fmla="*/ 1868 h 2204"/>
              <a:gd name="T58" fmla="*/ 2192 w 2212"/>
              <a:gd name="T59" fmla="*/ 1809 h 2204"/>
              <a:gd name="T60" fmla="*/ 673 w 2212"/>
              <a:gd name="T61" fmla="*/ 1023 h 2204"/>
              <a:gd name="T62" fmla="*/ 818 w 2212"/>
              <a:gd name="T63" fmla="*/ 877 h 2204"/>
              <a:gd name="T64" fmla="*/ 818 w 2212"/>
              <a:gd name="T65" fmla="*/ 819 h 2204"/>
              <a:gd name="T66" fmla="*/ 760 w 2212"/>
              <a:gd name="T67" fmla="*/ 819 h 2204"/>
              <a:gd name="T68" fmla="*/ 614 w 2212"/>
              <a:gd name="T69" fmla="*/ 965 h 2204"/>
              <a:gd name="T70" fmla="*/ 261 w 2212"/>
              <a:gd name="T71" fmla="*/ 612 h 2204"/>
              <a:gd name="T72" fmla="*/ 611 w 2212"/>
              <a:gd name="T73" fmla="*/ 262 h 2204"/>
              <a:gd name="T74" fmla="*/ 1139 w 2212"/>
              <a:gd name="T75" fmla="*/ 790 h 2204"/>
              <a:gd name="T76" fmla="*/ 789 w 2212"/>
              <a:gd name="T77" fmla="*/ 1140 h 2204"/>
              <a:gd name="T78" fmla="*/ 673 w 2212"/>
              <a:gd name="T79" fmla="*/ 1023 h 2204"/>
              <a:gd name="T80" fmla="*/ 906 w 2212"/>
              <a:gd name="T81" fmla="*/ 1256 h 2204"/>
              <a:gd name="T82" fmla="*/ 1052 w 2212"/>
              <a:gd name="T83" fmla="*/ 1110 h 2204"/>
              <a:gd name="T84" fmla="*/ 1110 w 2212"/>
              <a:gd name="T85" fmla="*/ 1110 h 2204"/>
              <a:gd name="T86" fmla="*/ 1110 w 2212"/>
              <a:gd name="T87" fmla="*/ 1169 h 2204"/>
              <a:gd name="T88" fmla="*/ 964 w 2212"/>
              <a:gd name="T89" fmla="*/ 1315 h 2204"/>
              <a:gd name="T90" fmla="*/ 906 w 2212"/>
              <a:gd name="T91" fmla="*/ 1256 h 2204"/>
              <a:gd name="T92" fmla="*/ 1081 w 2212"/>
              <a:gd name="T93" fmla="*/ 1431 h 2204"/>
              <a:gd name="T94" fmla="*/ 1227 w 2212"/>
              <a:gd name="T95" fmla="*/ 1286 h 2204"/>
              <a:gd name="T96" fmla="*/ 1285 w 2212"/>
              <a:gd name="T97" fmla="*/ 1286 h 2204"/>
              <a:gd name="T98" fmla="*/ 1285 w 2212"/>
              <a:gd name="T99" fmla="*/ 1344 h 2204"/>
              <a:gd name="T100" fmla="*/ 1139 w 2212"/>
              <a:gd name="T101" fmla="*/ 1490 h 2204"/>
              <a:gd name="T102" fmla="*/ 1081 w 2212"/>
              <a:gd name="T103" fmla="*/ 1431 h 2204"/>
              <a:gd name="T104" fmla="*/ 1460 w 2212"/>
              <a:gd name="T105" fmla="*/ 1519 h 2204"/>
              <a:gd name="T106" fmla="*/ 1314 w 2212"/>
              <a:gd name="T107" fmla="*/ 1665 h 2204"/>
              <a:gd name="T108" fmla="*/ 1256 w 2212"/>
              <a:gd name="T109" fmla="*/ 1606 h 2204"/>
              <a:gd name="T110" fmla="*/ 1402 w 2212"/>
              <a:gd name="T111" fmla="*/ 1461 h 2204"/>
              <a:gd name="T112" fmla="*/ 1460 w 2212"/>
              <a:gd name="T113" fmla="*/ 1461 h 2204"/>
              <a:gd name="T114" fmla="*/ 1460 w 2212"/>
              <a:gd name="T115" fmla="*/ 1519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12" h="2204">
                <a:moveTo>
                  <a:pt x="2192" y="1809"/>
                </a:moveTo>
                <a:cubicBezTo>
                  <a:pt x="2176" y="1793"/>
                  <a:pt x="2149" y="1793"/>
                  <a:pt x="2133" y="1809"/>
                </a:cubicBezTo>
                <a:cubicBezTo>
                  <a:pt x="2029" y="1913"/>
                  <a:pt x="2029" y="1913"/>
                  <a:pt x="2029" y="1913"/>
                </a:cubicBezTo>
                <a:cubicBezTo>
                  <a:pt x="1810" y="1694"/>
                  <a:pt x="1810" y="1694"/>
                  <a:pt x="1810" y="1694"/>
                </a:cubicBezTo>
                <a:cubicBezTo>
                  <a:pt x="2180" y="1325"/>
                  <a:pt x="2180" y="1325"/>
                  <a:pt x="2180" y="1325"/>
                </a:cubicBezTo>
                <a:cubicBezTo>
                  <a:pt x="2212" y="1292"/>
                  <a:pt x="2212" y="1240"/>
                  <a:pt x="2180" y="1208"/>
                </a:cubicBezTo>
                <a:cubicBezTo>
                  <a:pt x="2147" y="1176"/>
                  <a:pt x="2095" y="1176"/>
                  <a:pt x="2063" y="1208"/>
                </a:cubicBezTo>
                <a:cubicBezTo>
                  <a:pt x="1927" y="1344"/>
                  <a:pt x="1927" y="1344"/>
                  <a:pt x="1927" y="1344"/>
                </a:cubicBezTo>
                <a:cubicBezTo>
                  <a:pt x="670" y="87"/>
                  <a:pt x="670" y="87"/>
                  <a:pt x="670" y="87"/>
                </a:cubicBezTo>
                <a:cubicBezTo>
                  <a:pt x="637" y="54"/>
                  <a:pt x="585" y="54"/>
                  <a:pt x="553" y="87"/>
                </a:cubicBezTo>
                <a:cubicBezTo>
                  <a:pt x="349" y="291"/>
                  <a:pt x="349" y="291"/>
                  <a:pt x="349" y="291"/>
                </a:cubicBezTo>
                <a:cubicBezTo>
                  <a:pt x="74" y="16"/>
                  <a:pt x="74" y="16"/>
                  <a:pt x="74" y="16"/>
                </a:cubicBezTo>
                <a:cubicBezTo>
                  <a:pt x="58" y="0"/>
                  <a:pt x="32" y="0"/>
                  <a:pt x="16" y="16"/>
                </a:cubicBezTo>
                <a:cubicBezTo>
                  <a:pt x="0" y="32"/>
                  <a:pt x="0" y="59"/>
                  <a:pt x="16" y="75"/>
                </a:cubicBezTo>
                <a:cubicBezTo>
                  <a:pt x="290" y="349"/>
                  <a:pt x="290" y="349"/>
                  <a:pt x="290" y="349"/>
                </a:cubicBezTo>
                <a:cubicBezTo>
                  <a:pt x="86" y="553"/>
                  <a:pt x="86" y="553"/>
                  <a:pt x="86" y="553"/>
                </a:cubicBezTo>
                <a:cubicBezTo>
                  <a:pt x="54" y="586"/>
                  <a:pt x="54" y="638"/>
                  <a:pt x="86" y="670"/>
                </a:cubicBezTo>
                <a:cubicBezTo>
                  <a:pt x="1343" y="1927"/>
                  <a:pt x="1343" y="1927"/>
                  <a:pt x="1343" y="1927"/>
                </a:cubicBezTo>
                <a:cubicBezTo>
                  <a:pt x="1207" y="2063"/>
                  <a:pt x="1207" y="2063"/>
                  <a:pt x="1207" y="2063"/>
                </a:cubicBezTo>
                <a:cubicBezTo>
                  <a:pt x="1175" y="2096"/>
                  <a:pt x="1175" y="2148"/>
                  <a:pt x="1207" y="2180"/>
                </a:cubicBezTo>
                <a:cubicBezTo>
                  <a:pt x="1223" y="2196"/>
                  <a:pt x="1245" y="2204"/>
                  <a:pt x="1266" y="2204"/>
                </a:cubicBezTo>
                <a:cubicBezTo>
                  <a:pt x="1287" y="2204"/>
                  <a:pt x="1308" y="2196"/>
                  <a:pt x="1324" y="2180"/>
                </a:cubicBezTo>
                <a:cubicBezTo>
                  <a:pt x="1693" y="1811"/>
                  <a:pt x="1693" y="1811"/>
                  <a:pt x="1693" y="1811"/>
                </a:cubicBezTo>
                <a:cubicBezTo>
                  <a:pt x="1913" y="2030"/>
                  <a:pt x="1913" y="2030"/>
                  <a:pt x="1913" y="2030"/>
                </a:cubicBezTo>
                <a:cubicBezTo>
                  <a:pt x="1809" y="2134"/>
                  <a:pt x="1809" y="2134"/>
                  <a:pt x="1809" y="2134"/>
                </a:cubicBezTo>
                <a:cubicBezTo>
                  <a:pt x="1793" y="2150"/>
                  <a:pt x="1793" y="2176"/>
                  <a:pt x="1809" y="2192"/>
                </a:cubicBezTo>
                <a:cubicBezTo>
                  <a:pt x="1817" y="2200"/>
                  <a:pt x="1828" y="2204"/>
                  <a:pt x="1838" y="2204"/>
                </a:cubicBezTo>
                <a:cubicBezTo>
                  <a:pt x="1849" y="2204"/>
                  <a:pt x="1859" y="2200"/>
                  <a:pt x="1867" y="2192"/>
                </a:cubicBezTo>
                <a:cubicBezTo>
                  <a:pt x="2192" y="1868"/>
                  <a:pt x="2192" y="1868"/>
                  <a:pt x="2192" y="1868"/>
                </a:cubicBezTo>
                <a:cubicBezTo>
                  <a:pt x="2208" y="1852"/>
                  <a:pt x="2208" y="1826"/>
                  <a:pt x="2192" y="1809"/>
                </a:cubicBezTo>
                <a:close/>
                <a:moveTo>
                  <a:pt x="673" y="1023"/>
                </a:moveTo>
                <a:cubicBezTo>
                  <a:pt x="818" y="877"/>
                  <a:pt x="818" y="877"/>
                  <a:pt x="818" y="877"/>
                </a:cubicBezTo>
                <a:cubicBezTo>
                  <a:pt x="834" y="861"/>
                  <a:pt x="834" y="835"/>
                  <a:pt x="818" y="819"/>
                </a:cubicBezTo>
                <a:cubicBezTo>
                  <a:pt x="802" y="803"/>
                  <a:pt x="776" y="803"/>
                  <a:pt x="760" y="819"/>
                </a:cubicBezTo>
                <a:cubicBezTo>
                  <a:pt x="614" y="965"/>
                  <a:pt x="614" y="965"/>
                  <a:pt x="614" y="965"/>
                </a:cubicBezTo>
                <a:cubicBezTo>
                  <a:pt x="261" y="612"/>
                  <a:pt x="261" y="612"/>
                  <a:pt x="261" y="612"/>
                </a:cubicBezTo>
                <a:cubicBezTo>
                  <a:pt x="611" y="262"/>
                  <a:pt x="611" y="262"/>
                  <a:pt x="611" y="262"/>
                </a:cubicBezTo>
                <a:cubicBezTo>
                  <a:pt x="1139" y="790"/>
                  <a:pt x="1139" y="790"/>
                  <a:pt x="1139" y="790"/>
                </a:cubicBezTo>
                <a:cubicBezTo>
                  <a:pt x="789" y="1140"/>
                  <a:pt x="789" y="1140"/>
                  <a:pt x="789" y="1140"/>
                </a:cubicBezTo>
                <a:lnTo>
                  <a:pt x="673" y="1023"/>
                </a:lnTo>
                <a:close/>
                <a:moveTo>
                  <a:pt x="906" y="1256"/>
                </a:moveTo>
                <a:cubicBezTo>
                  <a:pt x="1052" y="1110"/>
                  <a:pt x="1052" y="1110"/>
                  <a:pt x="1052" y="1110"/>
                </a:cubicBezTo>
                <a:cubicBezTo>
                  <a:pt x="1068" y="1094"/>
                  <a:pt x="1094" y="1094"/>
                  <a:pt x="1110" y="1110"/>
                </a:cubicBezTo>
                <a:cubicBezTo>
                  <a:pt x="1126" y="1127"/>
                  <a:pt x="1126" y="1153"/>
                  <a:pt x="1110" y="1169"/>
                </a:cubicBezTo>
                <a:cubicBezTo>
                  <a:pt x="964" y="1315"/>
                  <a:pt x="964" y="1315"/>
                  <a:pt x="964" y="1315"/>
                </a:cubicBezTo>
                <a:lnTo>
                  <a:pt x="906" y="1256"/>
                </a:lnTo>
                <a:close/>
                <a:moveTo>
                  <a:pt x="1081" y="1431"/>
                </a:moveTo>
                <a:cubicBezTo>
                  <a:pt x="1227" y="1286"/>
                  <a:pt x="1227" y="1286"/>
                  <a:pt x="1227" y="1286"/>
                </a:cubicBezTo>
                <a:cubicBezTo>
                  <a:pt x="1243" y="1269"/>
                  <a:pt x="1269" y="1269"/>
                  <a:pt x="1285" y="1286"/>
                </a:cubicBezTo>
                <a:cubicBezTo>
                  <a:pt x="1301" y="1302"/>
                  <a:pt x="1301" y="1328"/>
                  <a:pt x="1285" y="1344"/>
                </a:cubicBezTo>
                <a:cubicBezTo>
                  <a:pt x="1139" y="1490"/>
                  <a:pt x="1139" y="1490"/>
                  <a:pt x="1139" y="1490"/>
                </a:cubicBezTo>
                <a:lnTo>
                  <a:pt x="1081" y="1431"/>
                </a:lnTo>
                <a:close/>
                <a:moveTo>
                  <a:pt x="1460" y="1519"/>
                </a:moveTo>
                <a:cubicBezTo>
                  <a:pt x="1314" y="1665"/>
                  <a:pt x="1314" y="1665"/>
                  <a:pt x="1314" y="1665"/>
                </a:cubicBezTo>
                <a:cubicBezTo>
                  <a:pt x="1256" y="1606"/>
                  <a:pt x="1256" y="1606"/>
                  <a:pt x="1256" y="1606"/>
                </a:cubicBezTo>
                <a:cubicBezTo>
                  <a:pt x="1402" y="1461"/>
                  <a:pt x="1402" y="1461"/>
                  <a:pt x="1402" y="1461"/>
                </a:cubicBezTo>
                <a:cubicBezTo>
                  <a:pt x="1418" y="1444"/>
                  <a:pt x="1444" y="1444"/>
                  <a:pt x="1460" y="1461"/>
                </a:cubicBezTo>
                <a:cubicBezTo>
                  <a:pt x="1476" y="1477"/>
                  <a:pt x="1476" y="1503"/>
                  <a:pt x="1460" y="151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CBC3EF8-3031-48C5-8DCB-20AD85BE4841}"/>
              </a:ext>
            </a:extLst>
          </p:cNvPr>
          <p:cNvSpPr/>
          <p:nvPr/>
        </p:nvSpPr>
        <p:spPr>
          <a:xfrm>
            <a:off x="8080339" y="2788898"/>
            <a:ext cx="3288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Adjustment might be needed</a:t>
            </a:r>
          </a:p>
        </p:txBody>
      </p:sp>
    </p:spTree>
    <p:extLst>
      <p:ext uri="{BB962C8B-B14F-4D97-AF65-F5344CB8AC3E}">
        <p14:creationId xmlns:p14="http://schemas.microsoft.com/office/powerpoint/2010/main" val="311092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34" grpId="0"/>
      <p:bldP spid="32" grpId="0"/>
      <p:bldP spid="37" grpId="0" animBg="1"/>
      <p:bldP spid="38" grpId="0" animBg="1"/>
      <p:bldP spid="52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BFC7-49BF-4626-983D-1EC1E9BB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69" y="323632"/>
            <a:ext cx="8534400" cy="430887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</a:rPr>
              <a:t>Multiplicity in confirmatory </a:t>
            </a:r>
            <a:r>
              <a:rPr lang="en-GB" sz="2800" dirty="0">
                <a:solidFill>
                  <a:schemeClr val="accent1"/>
                </a:solidFill>
              </a:rPr>
              <a:t>platform trials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E565-750F-4906-B9C6-DBFD7C62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38" y="1554420"/>
            <a:ext cx="11353799" cy="4764504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endParaRPr lang="en-GB" sz="7400" dirty="0">
              <a:solidFill>
                <a:schemeClr val="tx1"/>
              </a:solidFill>
            </a:endParaRPr>
          </a:p>
          <a:p>
            <a:r>
              <a:rPr lang="en-GB" sz="6000" dirty="0">
                <a:solidFill>
                  <a:schemeClr val="tx1"/>
                </a:solidFill>
              </a:rPr>
              <a:t>What if the objective is: “success if at least one treatment in the platform is significant?”</a:t>
            </a:r>
          </a:p>
          <a:p>
            <a:pPr lvl="1"/>
            <a:r>
              <a:rPr lang="en-GB" sz="6000" dirty="0">
                <a:solidFill>
                  <a:schemeClr val="tx1"/>
                </a:solidFill>
              </a:rPr>
              <a:t>Ex: covid19 trials with drugs already marketed, e.g. RECOVERY, DISCOVERY</a:t>
            </a:r>
          </a:p>
          <a:p>
            <a:pPr lvl="1"/>
            <a:endParaRPr lang="en-GB" sz="6000" dirty="0">
              <a:solidFill>
                <a:schemeClr val="tx1"/>
              </a:solidFill>
            </a:endParaRPr>
          </a:p>
          <a:p>
            <a:r>
              <a:rPr lang="en-GB" sz="6000" dirty="0">
                <a:solidFill>
                  <a:schemeClr val="tx1"/>
                </a:solidFill>
              </a:rPr>
              <a:t>Does information from other arms impact the assessment of given comparison?</a:t>
            </a:r>
          </a:p>
          <a:p>
            <a:pPr lvl="1"/>
            <a:r>
              <a:rPr lang="en-GB" sz="6000" dirty="0">
                <a:solidFill>
                  <a:schemeClr val="tx1"/>
                </a:solidFill>
              </a:rPr>
              <a:t>Should several drugs with similar mechanism of actions be expected to have similar efficacy? False negative / positive?</a:t>
            </a:r>
          </a:p>
          <a:p>
            <a:pPr lvl="1"/>
            <a:r>
              <a:rPr lang="en-GB" sz="6000" dirty="0">
                <a:solidFill>
                  <a:schemeClr val="tx1"/>
                </a:solidFill>
              </a:rPr>
              <a:t>Impact on benefit/risk assessment?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8F3D99-DFA6-41E5-8170-197A8194069E}"/>
              </a:ext>
            </a:extLst>
          </p:cNvPr>
          <p:cNvSpPr txBox="1">
            <a:spLocks/>
          </p:cNvSpPr>
          <p:nvPr/>
        </p:nvSpPr>
        <p:spPr>
          <a:xfrm>
            <a:off x="428594" y="3741821"/>
            <a:ext cx="11254068" cy="257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4400" dirty="0">
              <a:solidFill>
                <a:schemeClr val="tx1"/>
              </a:solidFill>
            </a:endParaRPr>
          </a:p>
          <a:p>
            <a:pPr marL="457200" lvl="1" indent="0">
              <a:buFont typeface="Wingdings 3" panose="05040102010807070707" pitchFamily="18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58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BFC7-49BF-4626-983D-1EC1E9BB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81" y="316239"/>
            <a:ext cx="10539793" cy="430887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</a:rPr>
              <a:t>Multiplicity – Family-Wise Error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85E565-750F-4906-B9C6-DBFD7C6219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295" y="1952139"/>
                <a:ext cx="11425409" cy="4787330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If we want to adjust: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Relatively easy when number of treatments known upfront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Otherwise FWER can be adjusted “online”</a:t>
                </a:r>
              </a:p>
              <a:p>
                <a:pPr lvl="1"/>
                <a:r>
                  <a:rPr lang="en-GB" sz="2000" dirty="0" err="1">
                    <a:solidFill>
                      <a:schemeClr val="tx1"/>
                    </a:solidFill>
                  </a:rPr>
                  <a:t>E.g</a:t>
                </a:r>
                <a:r>
                  <a:rPr lang="en-GB" sz="2000" dirty="0">
                    <a:solidFill>
                      <a:schemeClr val="tx1"/>
                    </a:solidFill>
                  </a:rPr>
                  <a:t>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en-GB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nary>
                      <m:naryPr>
                        <m:chr m:val="∑"/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pPr lvl="1"/>
                <a:r>
                  <a:rPr lang="en-GB" sz="2000" dirty="0">
                    <a:solidFill>
                      <a:schemeClr val="tx1"/>
                    </a:solidFill>
                  </a:rPr>
                  <a:t>But alpha way too small after 4, 5 arms…</a:t>
                </a:r>
              </a:p>
              <a:p>
                <a:pPr lvl="1"/>
                <a:r>
                  <a:rPr lang="en-GB" sz="2000" dirty="0">
                    <a:solidFill>
                      <a:schemeClr val="tx1"/>
                    </a:solidFill>
                  </a:rPr>
                  <a:t>No incentive for a company to join a confirmatory platform trial in this case</a:t>
                </a:r>
              </a:p>
              <a:p>
                <a:pPr lvl="1"/>
                <a:endParaRPr lang="en-GB" sz="2000" dirty="0">
                  <a:solidFill>
                    <a:schemeClr val="tx1"/>
                  </a:solidFill>
                </a:endParaRPr>
              </a:p>
              <a:p>
                <a:endParaRPr lang="en-GB" sz="68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85E565-750F-4906-B9C6-DBFD7C6219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295" y="1952139"/>
                <a:ext cx="11425409" cy="4787330"/>
              </a:xfrm>
              <a:blipFill>
                <a:blip r:embed="rId3"/>
                <a:stretch>
                  <a:fillRect l="-1547" t="-1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45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E406FBA-3C97-4579-AFC6-0C4432F1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14" y="11570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Multiplicity - False Discovery Rate (FDR) and </a:t>
            </a:r>
            <a:r>
              <a:rPr lang="en-GB" sz="2800" dirty="0"/>
              <a:t>Positive Predictive Value (PPV)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E565-750F-4906-B9C6-DBFD7C62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342797" cy="5221609"/>
          </a:xfrm>
        </p:spPr>
        <p:txBody>
          <a:bodyPr>
            <a:normAutofit/>
          </a:bodyPr>
          <a:lstStyle/>
          <a:p>
            <a:pPr lvl="2"/>
            <a:endParaRPr lang="en-GB" sz="2600" dirty="0"/>
          </a:p>
          <a:p>
            <a:pPr marL="457200" lvl="1" indent="0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05989-1DF3-41BF-BF88-58AFF69833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8"/>
          <a:stretch/>
        </p:blipFill>
        <p:spPr>
          <a:xfrm>
            <a:off x="163228" y="4199821"/>
            <a:ext cx="7847690" cy="2051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5B1B6-7E94-47F8-A0D4-C48E390445FF}"/>
              </a:ext>
            </a:extLst>
          </p:cNvPr>
          <p:cNvSpPr txBox="1"/>
          <p:nvPr/>
        </p:nvSpPr>
        <p:spPr>
          <a:xfrm>
            <a:off x="326553" y="1219167"/>
            <a:ext cx="6499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Example: COVID19</a:t>
            </a:r>
          </a:p>
          <a:p>
            <a:r>
              <a:rPr lang="en-GB" sz="2000" dirty="0"/>
              <a:t>Assume 100 drugs investigated in a platform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Shared comparator with expected mortality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75% have no efficacy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25% have prior distribution as on figure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Start with platform Phase 2 and positive drugs  are progressed to platform Phase 3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Drugs are progressed / positive is p &lt; 0.025 one-sided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7D915-BB3C-441D-93A9-803AE5F64C28}"/>
              </a:ext>
            </a:extLst>
          </p:cNvPr>
          <p:cNvSpPr txBox="1"/>
          <p:nvPr/>
        </p:nvSpPr>
        <p:spPr>
          <a:xfrm rot="10800000" flipV="1">
            <a:off x="8174146" y="4436429"/>
            <a:ext cx="39238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After Phase 2 FDR up to 84%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early discovery, emphasis should be on progressing truly efficacious drugs, i.e. on FDR and PPV?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1387C7-BFE6-4C36-8AAC-7A8BE113A9C2}"/>
              </a:ext>
            </a:extLst>
          </p:cNvPr>
          <p:cNvSpPr/>
          <p:nvPr/>
        </p:nvSpPr>
        <p:spPr>
          <a:xfrm>
            <a:off x="4087072" y="4158074"/>
            <a:ext cx="1182759" cy="209280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2F45C-CB3D-4A63-9952-A764DBAE8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790" y="1113470"/>
            <a:ext cx="3962604" cy="29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4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17A247-5B0D-4326-B2EB-AD52C684A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84" t="25439" r="17402" b="31052"/>
          <a:stretch/>
        </p:blipFill>
        <p:spPr>
          <a:xfrm>
            <a:off x="258554" y="1151069"/>
            <a:ext cx="7100046" cy="2616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E12B1E-3FDF-4943-8FA7-BCA40FED6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852" y="4236316"/>
            <a:ext cx="6615952" cy="19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EB89-5207-4966-A77B-CCD1B3E9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58" y="233346"/>
            <a:ext cx="10392738" cy="430887"/>
          </a:xfrm>
        </p:spPr>
        <p:txBody>
          <a:bodyPr/>
          <a:lstStyle/>
          <a:p>
            <a:r>
              <a:rPr lang="en-GB" sz="2800" b="1" dirty="0"/>
              <a:t>Multiplicity- probability of multiple superior false positive drugs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91CD-8E51-4CAF-B24C-0FB596BE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57" y="1678093"/>
            <a:ext cx="11798728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If in the control arm by chance a low response is observed, for all the experimental treatments an erroneous significant result becomes more likely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8B572B-E600-4239-B628-50D197DC7499}"/>
              </a:ext>
            </a:extLst>
          </p:cNvPr>
          <p:cNvCxnSpPr>
            <a:cxnSpLocks/>
          </p:cNvCxnSpPr>
          <p:nvPr/>
        </p:nvCxnSpPr>
        <p:spPr>
          <a:xfrm flipV="1">
            <a:off x="1902296" y="3126258"/>
            <a:ext cx="0" cy="250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80CEDD-2989-4544-AC3A-A1CA99062FBF}"/>
              </a:ext>
            </a:extLst>
          </p:cNvPr>
          <p:cNvCxnSpPr>
            <a:cxnSpLocks/>
          </p:cNvCxnSpPr>
          <p:nvPr/>
        </p:nvCxnSpPr>
        <p:spPr>
          <a:xfrm flipV="1">
            <a:off x="1712291" y="5454243"/>
            <a:ext cx="8740239" cy="13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5CC84-5FDD-487B-9CD4-91D0A9A06C4B}"/>
              </a:ext>
            </a:extLst>
          </p:cNvPr>
          <p:cNvSpPr/>
          <p:nvPr/>
        </p:nvSpPr>
        <p:spPr>
          <a:xfrm>
            <a:off x="2104176" y="3565458"/>
            <a:ext cx="938115" cy="190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00017-7BC7-4CCA-A83E-BAB2FB419D87}"/>
              </a:ext>
            </a:extLst>
          </p:cNvPr>
          <p:cNvSpPr/>
          <p:nvPr/>
        </p:nvSpPr>
        <p:spPr>
          <a:xfrm>
            <a:off x="3194691" y="3551601"/>
            <a:ext cx="938115" cy="1902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92CEA-4979-42B5-846D-F8FC10877460}"/>
              </a:ext>
            </a:extLst>
          </p:cNvPr>
          <p:cNvSpPr/>
          <p:nvPr/>
        </p:nvSpPr>
        <p:spPr>
          <a:xfrm>
            <a:off x="4315920" y="3551600"/>
            <a:ext cx="938115" cy="19164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268B3C-5050-47B0-9300-3DFD7E47172C}"/>
              </a:ext>
            </a:extLst>
          </p:cNvPr>
          <p:cNvSpPr/>
          <p:nvPr/>
        </p:nvSpPr>
        <p:spPr>
          <a:xfrm>
            <a:off x="5437149" y="3551600"/>
            <a:ext cx="938115" cy="19303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CF086-84ED-4FE3-9404-9FDDEB193837}"/>
              </a:ext>
            </a:extLst>
          </p:cNvPr>
          <p:cNvSpPr/>
          <p:nvPr/>
        </p:nvSpPr>
        <p:spPr>
          <a:xfrm>
            <a:off x="7242233" y="5113982"/>
            <a:ext cx="938115" cy="3402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02CA7E-CF3A-4E51-85D6-35F0CE52D45C}"/>
              </a:ext>
            </a:extLst>
          </p:cNvPr>
          <p:cNvSpPr/>
          <p:nvPr/>
        </p:nvSpPr>
        <p:spPr>
          <a:xfrm>
            <a:off x="8857313" y="3522691"/>
            <a:ext cx="938115" cy="19315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D36677-3B5C-4BB8-A88F-2C2DCA41224B}"/>
              </a:ext>
            </a:extLst>
          </p:cNvPr>
          <p:cNvCxnSpPr>
            <a:cxnSpLocks/>
          </p:cNvCxnSpPr>
          <p:nvPr/>
        </p:nvCxnSpPr>
        <p:spPr>
          <a:xfrm>
            <a:off x="7673704" y="3522692"/>
            <a:ext cx="0" cy="159129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A44D05-D73D-409E-A072-A952F5B55E30}"/>
              </a:ext>
            </a:extLst>
          </p:cNvPr>
          <p:cNvSpPr txBox="1"/>
          <p:nvPr/>
        </p:nvSpPr>
        <p:spPr>
          <a:xfrm>
            <a:off x="2919472" y="5674552"/>
            <a:ext cx="25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Experimental treatments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52051-EABC-4352-9291-7E90BAE8BCB3}"/>
              </a:ext>
            </a:extLst>
          </p:cNvPr>
          <p:cNvSpPr txBox="1"/>
          <p:nvPr/>
        </p:nvSpPr>
        <p:spPr>
          <a:xfrm>
            <a:off x="6260577" y="5671105"/>
            <a:ext cx="251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Control arm (observed)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67B2B4-F86C-471E-9649-93B5CA9D2537}"/>
              </a:ext>
            </a:extLst>
          </p:cNvPr>
          <p:cNvSpPr txBox="1"/>
          <p:nvPr/>
        </p:nvSpPr>
        <p:spPr>
          <a:xfrm>
            <a:off x="8197828" y="5671105"/>
            <a:ext cx="214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Control arm (truth)</a:t>
            </a:r>
          </a:p>
        </p:txBody>
      </p:sp>
    </p:spTree>
    <p:extLst>
      <p:ext uri="{BB962C8B-B14F-4D97-AF65-F5344CB8AC3E}">
        <p14:creationId xmlns:p14="http://schemas.microsoft.com/office/powerpoint/2010/main" val="359278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EB89-5207-4966-A77B-CCD1B3E9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79" y="411522"/>
            <a:ext cx="10114289" cy="430887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</a:rPr>
              <a:t>Multiplicity -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85FCCA-7B88-4D8A-9A89-F21A42BB7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39461"/>
              </p:ext>
            </p:extLst>
          </p:nvPr>
        </p:nvGraphicFramePr>
        <p:xfrm>
          <a:off x="1269932" y="1275444"/>
          <a:ext cx="9839961" cy="441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987">
                  <a:extLst>
                    <a:ext uri="{9D8B030D-6E8A-4147-A177-3AD203B41FA5}">
                      <a16:colId xmlns:a16="http://schemas.microsoft.com/office/drawing/2014/main" val="3513411076"/>
                    </a:ext>
                  </a:extLst>
                </a:gridCol>
                <a:gridCol w="3279987">
                  <a:extLst>
                    <a:ext uri="{9D8B030D-6E8A-4147-A177-3AD203B41FA5}">
                      <a16:colId xmlns:a16="http://schemas.microsoft.com/office/drawing/2014/main" val="2027217156"/>
                    </a:ext>
                  </a:extLst>
                </a:gridCol>
                <a:gridCol w="3279987">
                  <a:extLst>
                    <a:ext uri="{9D8B030D-6E8A-4147-A177-3AD203B41FA5}">
                      <a16:colId xmlns:a16="http://schemas.microsoft.com/office/drawing/2014/main" val="2136532648"/>
                    </a:ext>
                  </a:extLst>
                </a:gridCol>
              </a:tblGrid>
              <a:tr h="59201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Platform 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independent RCTs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765509"/>
                  </a:ext>
                </a:extLst>
              </a:tr>
              <a:tr h="72942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B050"/>
                          </a:solidFill>
                        </a:rPr>
                        <a:t>Lower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Higher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158890"/>
                  </a:ext>
                </a:extLst>
              </a:tr>
              <a:tr h="853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average number of false positive drugs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70C0"/>
                          </a:solidFill>
                        </a:rPr>
                        <a:t>same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70C0"/>
                          </a:solidFill>
                        </a:rPr>
                        <a:t>same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719780"/>
                  </a:ext>
                </a:extLst>
              </a:tr>
              <a:tr h="1623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probability of declaring multiple superior false positive drugs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Higher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B050"/>
                          </a:solidFill>
                        </a:rPr>
                        <a:t>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544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92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CA69-96EC-40E6-956C-8EB5E47F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58" y="418822"/>
            <a:ext cx="11275484" cy="430887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Non-concurrent controls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FD848F-4AE4-4AD9-AF4F-9B7CA19EE916}"/>
              </a:ext>
            </a:extLst>
          </p:cNvPr>
          <p:cNvCxnSpPr/>
          <p:nvPr/>
        </p:nvCxnSpPr>
        <p:spPr bwMode="auto">
          <a:xfrm>
            <a:off x="4524486" y="2771684"/>
            <a:ext cx="4539035" cy="26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52175F-805E-48A3-95F9-BA35E765C84A}"/>
              </a:ext>
            </a:extLst>
          </p:cNvPr>
          <p:cNvCxnSpPr/>
          <p:nvPr/>
        </p:nvCxnSpPr>
        <p:spPr bwMode="auto">
          <a:xfrm flipV="1">
            <a:off x="3161405" y="3265258"/>
            <a:ext cx="1133466" cy="43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4CA2C0-780A-4A4E-A951-555DFFD4F4B1}"/>
              </a:ext>
            </a:extLst>
          </p:cNvPr>
          <p:cNvCxnSpPr/>
          <p:nvPr/>
        </p:nvCxnSpPr>
        <p:spPr bwMode="auto">
          <a:xfrm>
            <a:off x="3156312" y="4142065"/>
            <a:ext cx="65080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65B106-0E14-44C2-89FF-520D79BA3D9B}"/>
              </a:ext>
            </a:extLst>
          </p:cNvPr>
          <p:cNvCxnSpPr/>
          <p:nvPr/>
        </p:nvCxnSpPr>
        <p:spPr bwMode="auto">
          <a:xfrm flipV="1">
            <a:off x="3165821" y="3718630"/>
            <a:ext cx="2183983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DEE41-6FD3-4806-AD55-3ECDCCA0CD63}"/>
              </a:ext>
            </a:extLst>
          </p:cNvPr>
          <p:cNvCxnSpPr/>
          <p:nvPr/>
        </p:nvCxnSpPr>
        <p:spPr bwMode="auto">
          <a:xfrm>
            <a:off x="3161405" y="3269564"/>
            <a:ext cx="0" cy="872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2756E5FD-9C63-46E4-B18E-E8A7BE7AD599}"/>
              </a:ext>
            </a:extLst>
          </p:cNvPr>
          <p:cNvSpPr/>
          <p:nvPr/>
        </p:nvSpPr>
        <p:spPr bwMode="auto">
          <a:xfrm>
            <a:off x="2645791" y="2150639"/>
            <a:ext cx="522439" cy="3026182"/>
          </a:xfrm>
          <a:prstGeom prst="leftBrace">
            <a:avLst>
              <a:gd name="adj1" fmla="val 8333"/>
              <a:gd name="adj2" fmla="val 5051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D2C6F-9BEF-4945-A2C3-54F0945923C3}"/>
              </a:ext>
            </a:extLst>
          </p:cNvPr>
          <p:cNvSpPr txBox="1"/>
          <p:nvPr/>
        </p:nvSpPr>
        <p:spPr>
          <a:xfrm>
            <a:off x="482801" y="3432897"/>
            <a:ext cx="19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randomization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9C80F-A4BE-414B-B8F9-F3BFBFF07B35}"/>
              </a:ext>
            </a:extLst>
          </p:cNvPr>
          <p:cNvSpPr txBox="1"/>
          <p:nvPr/>
        </p:nvSpPr>
        <p:spPr>
          <a:xfrm>
            <a:off x="4450929" y="3056444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5B90D-CAC6-4ED7-8E82-B3B8F4F08517}"/>
              </a:ext>
            </a:extLst>
          </p:cNvPr>
          <p:cNvSpPr txBox="1"/>
          <p:nvPr/>
        </p:nvSpPr>
        <p:spPr>
          <a:xfrm>
            <a:off x="4898379" y="2363931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9D0836-7B2D-4267-A5A1-CFBAA84F987B}"/>
              </a:ext>
            </a:extLst>
          </p:cNvPr>
          <p:cNvCxnSpPr/>
          <p:nvPr/>
        </p:nvCxnSpPr>
        <p:spPr bwMode="auto">
          <a:xfrm>
            <a:off x="3168230" y="1846421"/>
            <a:ext cx="58952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1C1492-104A-4B48-AE39-F85B3D4EFB2C}"/>
              </a:ext>
            </a:extLst>
          </p:cNvPr>
          <p:cNvSpPr txBox="1"/>
          <p:nvPr/>
        </p:nvSpPr>
        <p:spPr>
          <a:xfrm>
            <a:off x="4834900" y="143280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EC46F-A503-4975-9E6D-0250A57A0CE3}"/>
              </a:ext>
            </a:extLst>
          </p:cNvPr>
          <p:cNvSpPr txBox="1"/>
          <p:nvPr/>
        </p:nvSpPr>
        <p:spPr>
          <a:xfrm>
            <a:off x="5374928" y="3509562"/>
            <a:ext cx="178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Drug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4E312-CD22-4CA9-9BC0-97F7D4106ECA}"/>
              </a:ext>
            </a:extLst>
          </p:cNvPr>
          <p:cNvSpPr txBox="1"/>
          <p:nvPr/>
        </p:nvSpPr>
        <p:spPr>
          <a:xfrm>
            <a:off x="9701262" y="3942010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Control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1E6598-F569-44E2-B6C3-71153FB8AD19}"/>
              </a:ext>
            </a:extLst>
          </p:cNvPr>
          <p:cNvCxnSpPr/>
          <p:nvPr/>
        </p:nvCxnSpPr>
        <p:spPr bwMode="auto">
          <a:xfrm>
            <a:off x="4500591" y="1942551"/>
            <a:ext cx="0" cy="28824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131B7D-5086-4D0C-ABB3-7B5DE5D874F3}"/>
              </a:ext>
            </a:extLst>
          </p:cNvPr>
          <p:cNvGrpSpPr/>
          <p:nvPr/>
        </p:nvGrpSpPr>
        <p:grpSpPr>
          <a:xfrm>
            <a:off x="1607037" y="4790755"/>
            <a:ext cx="4242201" cy="1503343"/>
            <a:chOff x="584055" y="5343834"/>
            <a:chExt cx="5410623" cy="1503343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EDE62516-344F-4766-BE00-9EB609DA7773}"/>
                </a:ext>
              </a:extLst>
            </p:cNvPr>
            <p:cNvSpPr/>
            <p:nvPr/>
          </p:nvSpPr>
          <p:spPr>
            <a:xfrm rot="16200000">
              <a:off x="3146081" y="4647458"/>
              <a:ext cx="273920" cy="166667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DC2668-6FC9-406D-A850-90609632F69D}"/>
                </a:ext>
              </a:extLst>
            </p:cNvPr>
            <p:cNvSpPr txBox="1"/>
            <p:nvPr/>
          </p:nvSpPr>
          <p:spPr>
            <a:xfrm>
              <a:off x="584055" y="5831514"/>
              <a:ext cx="5410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</a:rPr>
                <a:t>After the opening of the 3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rd</a:t>
              </a:r>
              <a:r>
                <a:rPr lang="en-GB" sz="2000" b="1" dirty="0">
                  <a:solidFill>
                    <a:srgbClr val="FF0000"/>
                  </a:solidFill>
                </a:rPr>
                <a:t> treatment arm these patients become “external”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1B3D51F-BCEF-41B2-833F-ECF146CCF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13" y="4574513"/>
            <a:ext cx="4719129" cy="16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EB89-5207-4966-A77B-CCD1B3E9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58" y="233346"/>
            <a:ext cx="10392738" cy="430887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Non-concurrent controls</a:t>
            </a:r>
            <a:endParaRPr lang="en-GB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4980D-842A-4E67-87BC-169BA5CFF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2" y="1224684"/>
            <a:ext cx="4385688" cy="1036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A4ED6-3816-49C5-9BAA-843D019EE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58" y="3947230"/>
            <a:ext cx="3883715" cy="2203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88861F-32B6-4677-A0AE-9FB4D0164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58" y="2501532"/>
            <a:ext cx="4278112" cy="11184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564F8F-ED0A-4C2D-88FD-3BB5A3F1C184}"/>
              </a:ext>
            </a:extLst>
          </p:cNvPr>
          <p:cNvSpPr txBox="1"/>
          <p:nvPr/>
        </p:nvSpPr>
        <p:spPr>
          <a:xfrm>
            <a:off x="6062857" y="1224684"/>
            <a:ext cx="5566159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</a:rPr>
              <a:t>In the absence of time trend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Potential gain in power and precision</a:t>
            </a:r>
          </a:p>
          <a:p>
            <a:pPr lvl="1">
              <a:buClr>
                <a:schemeClr val="tx1"/>
              </a:buClr>
            </a:pPr>
            <a:endParaRPr lang="en-GB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</a:rPr>
              <a:t>In the presence of a time trend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Estimation bias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Type I error rate inflation</a:t>
            </a:r>
          </a:p>
          <a:p>
            <a:pPr>
              <a:buClr>
                <a:schemeClr val="tx1"/>
              </a:buClr>
            </a:pPr>
            <a:endParaRPr lang="en-GB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</a:rPr>
              <a:t>Time-trend can be modelled and accounted for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Under the right model/assumptions, the Type I error rate is controlled and power gain is maintained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In general, we don’t know the true model (especially when writing the statistical analysis plan)</a:t>
            </a:r>
          </a:p>
          <a:p>
            <a:pPr lvl="1">
              <a:buClr>
                <a:schemeClr val="tx1"/>
              </a:buClr>
            </a:pPr>
            <a:endParaRPr lang="en-GB" sz="1600" b="1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/>
                </a:solidFill>
              </a:rPr>
              <a:t>Safer to restrict comparison to concurrent controls for confirmatory objectives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Importance of sensitivity analyses: with / without non-concurrent controls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Discuss reasons for the time-trend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Interpretability?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2"/>
              </a:solidFill>
            </a:endParaRP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Clr>
                <a:schemeClr val="tx1"/>
              </a:buClr>
            </a:pPr>
            <a:endParaRPr lang="en-GB" sz="1600" dirty="0"/>
          </a:p>
          <a:p>
            <a:pPr>
              <a:buClr>
                <a:schemeClr val="tx1"/>
              </a:buClr>
            </a:pPr>
            <a:endParaRPr lang="en-GB" sz="1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3382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CA69-96EC-40E6-956C-8EB5E47F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887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Standard of care - w</a:t>
            </a:r>
            <a:r>
              <a:rPr lang="en-GB" sz="2800" dirty="0"/>
              <a:t>hat happens if it changes over time?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FD848F-4AE4-4AD9-AF4F-9B7CA19EE916}"/>
              </a:ext>
            </a:extLst>
          </p:cNvPr>
          <p:cNvCxnSpPr/>
          <p:nvPr/>
        </p:nvCxnSpPr>
        <p:spPr bwMode="auto">
          <a:xfrm>
            <a:off x="4141423" y="2870540"/>
            <a:ext cx="4539035" cy="26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52175F-805E-48A3-95F9-BA35E765C84A}"/>
              </a:ext>
            </a:extLst>
          </p:cNvPr>
          <p:cNvCxnSpPr/>
          <p:nvPr/>
        </p:nvCxnSpPr>
        <p:spPr bwMode="auto">
          <a:xfrm flipV="1">
            <a:off x="2778342" y="3364114"/>
            <a:ext cx="1133466" cy="43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4CA2C0-780A-4A4E-A951-555DFFD4F4B1}"/>
              </a:ext>
            </a:extLst>
          </p:cNvPr>
          <p:cNvCxnSpPr/>
          <p:nvPr/>
        </p:nvCxnSpPr>
        <p:spPr bwMode="auto">
          <a:xfrm>
            <a:off x="2773249" y="4240921"/>
            <a:ext cx="260486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65B106-0E14-44C2-89FF-520D79BA3D9B}"/>
              </a:ext>
            </a:extLst>
          </p:cNvPr>
          <p:cNvCxnSpPr/>
          <p:nvPr/>
        </p:nvCxnSpPr>
        <p:spPr bwMode="auto">
          <a:xfrm flipV="1">
            <a:off x="2782758" y="3817486"/>
            <a:ext cx="2183983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DEE41-6FD3-4806-AD55-3ECDCCA0CD63}"/>
              </a:ext>
            </a:extLst>
          </p:cNvPr>
          <p:cNvCxnSpPr/>
          <p:nvPr/>
        </p:nvCxnSpPr>
        <p:spPr bwMode="auto">
          <a:xfrm>
            <a:off x="2778342" y="3368420"/>
            <a:ext cx="0" cy="872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2756E5FD-9C63-46E4-B18E-E8A7BE7AD599}"/>
              </a:ext>
            </a:extLst>
          </p:cNvPr>
          <p:cNvSpPr/>
          <p:nvPr/>
        </p:nvSpPr>
        <p:spPr bwMode="auto">
          <a:xfrm>
            <a:off x="2262728" y="2249495"/>
            <a:ext cx="522439" cy="3026182"/>
          </a:xfrm>
          <a:prstGeom prst="leftBrace">
            <a:avLst>
              <a:gd name="adj1" fmla="val 8333"/>
              <a:gd name="adj2" fmla="val 5051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D2C6F-9BEF-4945-A2C3-54F0945923C3}"/>
              </a:ext>
            </a:extLst>
          </p:cNvPr>
          <p:cNvSpPr txBox="1"/>
          <p:nvPr/>
        </p:nvSpPr>
        <p:spPr>
          <a:xfrm>
            <a:off x="557268" y="3553429"/>
            <a:ext cx="1694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randomization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9C80F-A4BE-414B-B8F9-F3BFBFF07B35}"/>
              </a:ext>
            </a:extLst>
          </p:cNvPr>
          <p:cNvSpPr txBox="1"/>
          <p:nvPr/>
        </p:nvSpPr>
        <p:spPr>
          <a:xfrm>
            <a:off x="3935848" y="3141528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606821-EF44-4FC3-9DEF-EA148A3CCEF0}"/>
              </a:ext>
            </a:extLst>
          </p:cNvPr>
          <p:cNvSpPr txBox="1"/>
          <p:nvPr/>
        </p:nvSpPr>
        <p:spPr>
          <a:xfrm>
            <a:off x="4968475" y="3598419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48B25-61A1-43AC-AB73-CC109FC68124}"/>
              </a:ext>
            </a:extLst>
          </p:cNvPr>
          <p:cNvSpPr txBox="1"/>
          <p:nvPr/>
        </p:nvSpPr>
        <p:spPr>
          <a:xfrm>
            <a:off x="9394488" y="3998529"/>
            <a:ext cx="114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Control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5B90D-CAC6-4ED7-8E82-B3B8F4F08517}"/>
              </a:ext>
            </a:extLst>
          </p:cNvPr>
          <p:cNvSpPr txBox="1"/>
          <p:nvPr/>
        </p:nvSpPr>
        <p:spPr>
          <a:xfrm>
            <a:off x="4694498" y="2435922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9D0836-7B2D-4267-A5A1-CFBAA84F987B}"/>
              </a:ext>
            </a:extLst>
          </p:cNvPr>
          <p:cNvCxnSpPr/>
          <p:nvPr/>
        </p:nvCxnSpPr>
        <p:spPr bwMode="auto">
          <a:xfrm>
            <a:off x="2785167" y="1945277"/>
            <a:ext cx="58952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1C1492-104A-4B48-AE39-F85B3D4EFB2C}"/>
              </a:ext>
            </a:extLst>
          </p:cNvPr>
          <p:cNvSpPr txBox="1"/>
          <p:nvPr/>
        </p:nvSpPr>
        <p:spPr>
          <a:xfrm>
            <a:off x="4434925" y="1556360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96AD6A-E9DD-4E64-882A-B3539A7E581F}"/>
              </a:ext>
            </a:extLst>
          </p:cNvPr>
          <p:cNvCxnSpPr>
            <a:cxnSpLocks/>
          </p:cNvCxnSpPr>
          <p:nvPr/>
        </p:nvCxnSpPr>
        <p:spPr bwMode="auto">
          <a:xfrm>
            <a:off x="4412593" y="4780932"/>
            <a:ext cx="513112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54BE22-6C70-42AA-945B-977DBC076E53}"/>
              </a:ext>
            </a:extLst>
          </p:cNvPr>
          <p:cNvSpPr txBox="1"/>
          <p:nvPr/>
        </p:nvSpPr>
        <p:spPr>
          <a:xfrm>
            <a:off x="9584161" y="4580877"/>
            <a:ext cx="132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Control 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540858-ABEE-4FBA-ACFD-6EE70BCB030F}"/>
              </a:ext>
            </a:extLst>
          </p:cNvPr>
          <p:cNvCxnSpPr/>
          <p:nvPr/>
        </p:nvCxnSpPr>
        <p:spPr bwMode="auto">
          <a:xfrm>
            <a:off x="6732783" y="2536117"/>
            <a:ext cx="254846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D91039-465A-44A5-B624-CD43BE704B98}"/>
              </a:ext>
            </a:extLst>
          </p:cNvPr>
          <p:cNvSpPr txBox="1"/>
          <p:nvPr/>
        </p:nvSpPr>
        <p:spPr>
          <a:xfrm>
            <a:off x="6696081" y="2143001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E960CE-4772-4647-80E8-0399F34BDFE0}"/>
              </a:ext>
            </a:extLst>
          </p:cNvPr>
          <p:cNvCxnSpPr/>
          <p:nvPr/>
        </p:nvCxnSpPr>
        <p:spPr bwMode="auto">
          <a:xfrm>
            <a:off x="3911808" y="3364114"/>
            <a:ext cx="0" cy="8768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58B381-B67A-48D5-A42A-25BF60C667FD}"/>
              </a:ext>
            </a:extLst>
          </p:cNvPr>
          <p:cNvCxnSpPr/>
          <p:nvPr/>
        </p:nvCxnSpPr>
        <p:spPr bwMode="auto">
          <a:xfrm>
            <a:off x="4947356" y="3802517"/>
            <a:ext cx="0" cy="4384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BEEFF7-0F48-4EAE-AC74-FC8441FFE1BA}"/>
              </a:ext>
            </a:extLst>
          </p:cNvPr>
          <p:cNvCxnSpPr/>
          <p:nvPr/>
        </p:nvCxnSpPr>
        <p:spPr bwMode="auto">
          <a:xfrm>
            <a:off x="4404126" y="2870540"/>
            <a:ext cx="0" cy="19243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B47216-7884-43A7-A6A3-F53C5231579D}"/>
              </a:ext>
            </a:extLst>
          </p:cNvPr>
          <p:cNvCxnSpPr/>
          <p:nvPr/>
        </p:nvCxnSpPr>
        <p:spPr bwMode="auto">
          <a:xfrm>
            <a:off x="8680458" y="2870540"/>
            <a:ext cx="0" cy="19243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B8FC9B-C19D-4CB6-8131-CF263542D4DF}"/>
              </a:ext>
            </a:extLst>
          </p:cNvPr>
          <p:cNvCxnSpPr/>
          <p:nvPr/>
        </p:nvCxnSpPr>
        <p:spPr bwMode="auto">
          <a:xfrm>
            <a:off x="9281249" y="2536117"/>
            <a:ext cx="0" cy="22448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E06AF2-8A7E-4582-BA38-4C80C465D480}"/>
              </a:ext>
            </a:extLst>
          </p:cNvPr>
          <p:cNvCxnSpPr/>
          <p:nvPr/>
        </p:nvCxnSpPr>
        <p:spPr bwMode="auto">
          <a:xfrm>
            <a:off x="6732783" y="2550103"/>
            <a:ext cx="0" cy="22448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FF7CDD-463A-49C8-BCE9-3D6F4A6661AD}"/>
              </a:ext>
            </a:extLst>
          </p:cNvPr>
          <p:cNvCxnSpPr/>
          <p:nvPr/>
        </p:nvCxnSpPr>
        <p:spPr bwMode="auto">
          <a:xfrm>
            <a:off x="5259775" y="4240921"/>
            <a:ext cx="402147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32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4" y="363847"/>
            <a:ext cx="8456613" cy="430887"/>
          </a:xfrm>
        </p:spPr>
        <p:txBody>
          <a:bodyPr/>
          <a:lstStyle/>
          <a:p>
            <a:r>
              <a:rPr lang="lb-LU" sz="2800" b="1" dirty="0"/>
              <a:t>Acceptability of </a:t>
            </a:r>
            <a:r>
              <a:rPr lang="lb-LU" sz="2800" dirty="0"/>
              <a:t>platform trials for </a:t>
            </a:r>
            <a:r>
              <a:rPr lang="lb-LU" sz="2800" b="1" dirty="0"/>
              <a:t>regulators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 bwMode="auto">
          <a:xfrm>
            <a:off x="660406" y="1449387"/>
            <a:ext cx="10007594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D7A"/>
              </a:buClr>
              <a:buSzTx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001F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A56"/>
              </a:buClr>
              <a:buSzTx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001F"/>
              </a:buClr>
              <a:buSzTx/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lb-LU" b="1" dirty="0">
                <a:solidFill>
                  <a:schemeClr val="bg2"/>
                </a:solidFill>
                <a:latin typeface="+mj-lt"/>
              </a:rPr>
              <a:t>Regulators: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Phase of study (exploratory </a:t>
            </a:r>
            <a:r>
              <a:rPr lang="en-GB" i="1" dirty="0">
                <a:latin typeface="+mj-lt"/>
              </a:rPr>
              <a:t>vs</a:t>
            </a:r>
            <a:r>
              <a:rPr lang="en-GB" dirty="0">
                <a:latin typeface="+mj-lt"/>
              </a:rPr>
              <a:t> confirmatory)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Rationale for platform trial and </a:t>
            </a:r>
            <a:r>
              <a:rPr lang="en-GB" dirty="0" err="1">
                <a:latin typeface="+mj-lt"/>
              </a:rPr>
              <a:t>prespecification</a:t>
            </a:r>
            <a:r>
              <a:rPr lang="en-GB" dirty="0">
                <a:latin typeface="+mj-lt"/>
              </a:rPr>
              <a:t> (as compared to a series of separate studies)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Study design (adaptions, borrowing…)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Type I error control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Concurrent controls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2"/>
                </a:solidFill>
                <a:latin typeface="+mj-lt"/>
              </a:rPr>
              <a:t>Overall master protocols should meet the same regulatory standards as more classic designs</a:t>
            </a:r>
          </a:p>
          <a:p>
            <a:pPr marL="0" indent="0">
              <a:buNone/>
            </a:pPr>
            <a:endParaRPr lang="en-GB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84364" y="6405563"/>
            <a:ext cx="491407" cy="320914"/>
          </a:xfrm>
        </p:spPr>
        <p:txBody>
          <a:bodyPr/>
          <a:lstStyle/>
          <a:p>
            <a:pPr>
              <a:defRPr/>
            </a:pPr>
            <a:fld id="{DCBF59A4-1395-4998-A4C4-34684AA8E305}" type="slidenum">
              <a:rPr lang="en-GB" altLang="en-US" smtClean="0"/>
              <a:pPr>
                <a:defRPr/>
              </a:pPr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163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04" y="148806"/>
            <a:ext cx="10269877" cy="861774"/>
          </a:xfrm>
        </p:spPr>
        <p:txBody>
          <a:bodyPr/>
          <a:lstStyle/>
          <a:p>
            <a:r>
              <a:rPr lang="lb-LU" sz="2800" b="1" dirty="0"/>
              <a:t>Acceptability of </a:t>
            </a:r>
            <a:r>
              <a:rPr lang="lb-LU" sz="2800" dirty="0"/>
              <a:t>platform trials for</a:t>
            </a:r>
            <a:r>
              <a:rPr lang="en-GB" sz="2800" dirty="0">
                <a:solidFill>
                  <a:schemeClr val="accent1"/>
                </a:solidFill>
              </a:rPr>
              <a:t> ethics committees and CTAs </a:t>
            </a:r>
            <a:endParaRPr lang="lb-LU" sz="2800" b="1" dirty="0"/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 bwMode="auto">
          <a:xfrm>
            <a:off x="505104" y="5434239"/>
            <a:ext cx="10007594" cy="64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D7A"/>
              </a:buClr>
              <a:buSzTx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001F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A56"/>
              </a:buClr>
              <a:buSzTx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001F"/>
              </a:buClr>
              <a:buSzTx/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Ethics committees and CTAs tend to be negative because of the complexity and volume of trial documentation</a:t>
            </a:r>
          </a:p>
          <a:p>
            <a:pPr marL="0" indent="0">
              <a:buNone/>
            </a:pPr>
            <a:endParaRPr lang="en-GB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84364" y="6405563"/>
            <a:ext cx="491407" cy="320914"/>
          </a:xfrm>
        </p:spPr>
        <p:txBody>
          <a:bodyPr/>
          <a:lstStyle/>
          <a:p>
            <a:pPr>
              <a:defRPr/>
            </a:pPr>
            <a:fld id="{DCBF59A4-1395-4998-A4C4-34684AA8E305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8EEC2-7A68-4301-A57E-3857B55B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05" y="1340841"/>
            <a:ext cx="5788119" cy="27444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9A8102-61F7-4768-9DB3-CD4B626D2CCF}"/>
              </a:ext>
            </a:extLst>
          </p:cNvPr>
          <p:cNvSpPr/>
          <p:nvPr/>
        </p:nvSpPr>
        <p:spPr>
          <a:xfrm>
            <a:off x="505104" y="4457648"/>
            <a:ext cx="11392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Clinical Trials Facilitation and Coordination Group (CTFG): “Recommendation Paper on the Initiation and Conduct of Complex Clinical Trials”</a:t>
            </a:r>
          </a:p>
        </p:txBody>
      </p:sp>
    </p:spTree>
    <p:extLst>
      <p:ext uri="{BB962C8B-B14F-4D97-AF65-F5344CB8AC3E}">
        <p14:creationId xmlns:p14="http://schemas.microsoft.com/office/powerpoint/2010/main" val="3607400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4" y="363847"/>
            <a:ext cx="8456613" cy="430887"/>
          </a:xfrm>
        </p:spPr>
        <p:txBody>
          <a:bodyPr/>
          <a:lstStyle/>
          <a:p>
            <a:r>
              <a:rPr lang="lb-LU" sz="2800" b="1" dirty="0"/>
              <a:t>Acceptability of platform trials for HTAs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84364" y="6405563"/>
            <a:ext cx="491407" cy="320914"/>
          </a:xfrm>
        </p:spPr>
        <p:txBody>
          <a:bodyPr/>
          <a:lstStyle/>
          <a:p>
            <a:pPr>
              <a:defRPr/>
            </a:pPr>
            <a:fld id="{DCBF59A4-1395-4998-A4C4-34684AA8E305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A1598-8617-432D-821D-29255BE49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6" y="1280161"/>
            <a:ext cx="2875236" cy="4304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FB0D32-7520-408E-8CF4-422A46227C3E}"/>
              </a:ext>
            </a:extLst>
          </p:cNvPr>
          <p:cNvSpPr txBox="1"/>
          <p:nvPr/>
        </p:nvSpPr>
        <p:spPr>
          <a:xfrm>
            <a:off x="4170380" y="3441888"/>
            <a:ext cx="8456613" cy="31241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Lack of exposure from HTAs to platform trials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Inconsistent definitions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High variability in HTA assessment methodology and requirement in Europe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Platform trials relatively welcome as they allow head-to-head drug comparisons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Similarly to regulators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Importance of rationale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No reduction of the evidentiary standards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FB1FA1E-7AF2-4A9A-A18E-0B1720EF73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17255" r="70353" b="50000"/>
          <a:stretch/>
        </p:blipFill>
        <p:spPr>
          <a:xfrm rot="5400000">
            <a:off x="4898315" y="552227"/>
            <a:ext cx="1538343" cy="29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4" y="363847"/>
            <a:ext cx="8456613" cy="430887"/>
          </a:xfrm>
        </p:spPr>
        <p:txBody>
          <a:bodyPr/>
          <a:lstStyle/>
          <a:p>
            <a:r>
              <a:rPr lang="lb-LU" sz="2800" b="1" dirty="0"/>
              <a:t>Conclusions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 bwMode="auto">
          <a:xfrm>
            <a:off x="628133" y="1169688"/>
            <a:ext cx="1064064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D7A"/>
              </a:buClr>
              <a:buSzTx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001F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A56"/>
              </a:buClr>
              <a:buSzTx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001F"/>
              </a:buClr>
              <a:buSzTx/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Platform trials are complex innovative designs</a:t>
            </a:r>
          </a:p>
          <a:p>
            <a:pPr marL="0" indent="0">
              <a:buClrTx/>
              <a:buNone/>
            </a:pPr>
            <a:endParaRPr lang="lb-LU" sz="1600" b="1" dirty="0">
              <a:solidFill>
                <a:schemeClr val="bg2"/>
              </a:solidFill>
            </a:endParaRPr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They come in all shapes and forms</a:t>
            </a:r>
          </a:p>
          <a:p>
            <a:pPr marL="0" indent="0">
              <a:buClrTx/>
              <a:buNone/>
            </a:pPr>
            <a:endParaRPr lang="lb-LU" sz="1600" b="1" dirty="0">
              <a:solidFill>
                <a:schemeClr val="bg2"/>
              </a:solidFill>
            </a:endParaRPr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There is wide range of statistical techniques to use and issues to think about: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Adaptations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Adding / dropping an arm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Multiple testing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Data borrowing and non-concurrent controls</a:t>
            </a:r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Their acceptability by regulators and HTAs depends dramatically on: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the rationale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the experimental setting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the complexity of the trial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the clarity of e.g. the briefing documents</a:t>
            </a:r>
          </a:p>
          <a:p>
            <a:pPr marL="0" indent="0">
              <a:buClrTx/>
              <a:buNone/>
            </a:pPr>
            <a:endParaRPr lang="lb-LU" sz="1600" dirty="0"/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Early engagement with regulators via e.g. Scientific Advice is paramount</a:t>
            </a:r>
          </a:p>
          <a:p>
            <a:pPr marL="0" indent="0">
              <a:buClrTx/>
              <a:buNone/>
            </a:pPr>
            <a:endParaRPr lang="lb-LU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84364" y="6405563"/>
            <a:ext cx="491407" cy="320914"/>
          </a:xfrm>
        </p:spPr>
        <p:txBody>
          <a:bodyPr/>
          <a:lstStyle/>
          <a:p>
            <a:pPr>
              <a:defRPr/>
            </a:pPr>
            <a:fld id="{DCBF59A4-1395-4998-A4C4-34684AA8E305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29525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91CD-8E51-4CAF-B24C-0FB596BE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4" y="1317681"/>
            <a:ext cx="11264772" cy="3615267"/>
          </a:xfrm>
        </p:spPr>
        <p:txBody>
          <a:bodyPr>
            <a:normAutofit fontScale="25000" lnSpcReduction="20000"/>
          </a:bodyPr>
          <a:lstStyle/>
          <a:p>
            <a:r>
              <a:rPr lang="en-GB" sz="5600" dirty="0">
                <a:solidFill>
                  <a:schemeClr val="tx1"/>
                </a:solidFill>
              </a:rPr>
              <a:t>Collignon, Olivier, et al. "Current Statistical Considerations and Regulatory Perspectives on the Planning of Confirmatory Basket, Umbrella, and Platform Trials." </a:t>
            </a:r>
            <a:r>
              <a:rPr lang="en-GB" sz="5600" i="1" dirty="0">
                <a:solidFill>
                  <a:schemeClr val="tx1"/>
                </a:solidFill>
              </a:rPr>
              <a:t>Clinical Pharmacology &amp; Therapeutics</a:t>
            </a:r>
            <a:r>
              <a:rPr lang="en-GB" sz="5600" dirty="0">
                <a:solidFill>
                  <a:schemeClr val="tx1"/>
                </a:solidFill>
              </a:rPr>
              <a:t> 107.5 (2020): 1059-1067.</a:t>
            </a:r>
          </a:p>
          <a:p>
            <a:r>
              <a:rPr lang="en-GB" sz="5600" dirty="0">
                <a:solidFill>
                  <a:schemeClr val="tx1"/>
                </a:solidFill>
              </a:rPr>
              <a:t>Collignon, Olivier, et al.. (2020) Collaborative platform trials to fight COVID-19: methodological and regulatory considerations for a better societal outcome. Accepted (2020)</a:t>
            </a:r>
          </a:p>
          <a:p>
            <a:r>
              <a:rPr lang="en-GB" sz="5600" dirty="0">
                <a:solidFill>
                  <a:schemeClr val="tx1"/>
                </a:solidFill>
              </a:rPr>
              <a:t>Berry, Scott. "Potential Statistical Issues Between Designers and Regulators in Confirmatory Basket, Umbrella, and Platform Trials." </a:t>
            </a:r>
            <a:r>
              <a:rPr lang="en-GB" sz="5600" i="1" dirty="0">
                <a:solidFill>
                  <a:schemeClr val="tx1"/>
                </a:solidFill>
              </a:rPr>
              <a:t>Clinical Pharmacology &amp; Therapeutics</a:t>
            </a:r>
            <a:r>
              <a:rPr lang="en-GB" sz="5600" dirty="0">
                <a:solidFill>
                  <a:schemeClr val="tx1"/>
                </a:solidFill>
              </a:rPr>
              <a:t> (2020).</a:t>
            </a:r>
          </a:p>
          <a:p>
            <a:r>
              <a:rPr lang="en-GB" sz="5600" dirty="0" err="1">
                <a:solidFill>
                  <a:schemeClr val="tx1"/>
                </a:solidFill>
              </a:rPr>
              <a:t>Choodari-Oskooei</a:t>
            </a:r>
            <a:r>
              <a:rPr lang="en-GB" sz="5600" dirty="0">
                <a:solidFill>
                  <a:schemeClr val="tx1"/>
                </a:solidFill>
              </a:rPr>
              <a:t>, Babak, et al. "Adding new experimental arms to randomised clinical trials: Impact on error rates." </a:t>
            </a:r>
            <a:r>
              <a:rPr lang="en-GB" sz="5600" i="1" dirty="0">
                <a:solidFill>
                  <a:schemeClr val="tx1"/>
                </a:solidFill>
              </a:rPr>
              <a:t>Clinical Trials</a:t>
            </a:r>
            <a:r>
              <a:rPr lang="en-GB" sz="5600" dirty="0">
                <a:solidFill>
                  <a:schemeClr val="tx1"/>
                </a:solidFill>
              </a:rPr>
              <a:t> (2020): 1740774520904346.</a:t>
            </a:r>
          </a:p>
          <a:p>
            <a:r>
              <a:rPr lang="en-GB" sz="5600" dirty="0">
                <a:solidFill>
                  <a:schemeClr val="tx1"/>
                </a:solidFill>
              </a:rPr>
              <a:t>Parker, Richard A., and Christopher J. Weir. "Non-adjustment for multiple testing in multi-arm trials of distinct treatments: Rationale and justification." </a:t>
            </a:r>
            <a:r>
              <a:rPr lang="en-GB" sz="5600" i="1" dirty="0">
                <a:solidFill>
                  <a:schemeClr val="tx1"/>
                </a:solidFill>
              </a:rPr>
              <a:t>Clinical Trials</a:t>
            </a:r>
            <a:r>
              <a:rPr lang="en-GB" sz="5600" dirty="0">
                <a:solidFill>
                  <a:schemeClr val="tx1"/>
                </a:solidFill>
              </a:rPr>
              <a:t> (2020): 1740774520941419.</a:t>
            </a:r>
          </a:p>
          <a:p>
            <a:r>
              <a:rPr lang="en-GB" sz="5600" dirty="0">
                <a:solidFill>
                  <a:schemeClr val="tx1"/>
                </a:solidFill>
              </a:rPr>
              <a:t>Bretz, Frank, and Franz Koenig. "Commentary on Parker and Weir." </a:t>
            </a:r>
            <a:r>
              <a:rPr lang="en-GB" sz="5600" i="1" dirty="0">
                <a:solidFill>
                  <a:schemeClr val="tx1"/>
                </a:solidFill>
              </a:rPr>
              <a:t>Clinical Trials</a:t>
            </a:r>
            <a:r>
              <a:rPr lang="en-GB" sz="5600" dirty="0">
                <a:solidFill>
                  <a:schemeClr val="tx1"/>
                </a:solidFill>
              </a:rPr>
              <a:t> (2020): 1740774520941420.</a:t>
            </a:r>
          </a:p>
          <a:p>
            <a:r>
              <a:rPr lang="en-GB" sz="5600" dirty="0">
                <a:solidFill>
                  <a:schemeClr val="tx1"/>
                </a:solidFill>
              </a:rPr>
              <a:t>Howard, Dena R., et al. "Recommendations on multiple testing adjustment in multi-arm trials with a shared control group." </a:t>
            </a:r>
            <a:r>
              <a:rPr lang="en-GB" sz="5600" i="1" dirty="0">
                <a:solidFill>
                  <a:schemeClr val="tx1"/>
                </a:solidFill>
              </a:rPr>
              <a:t>Statistical methods in medical research</a:t>
            </a:r>
            <a:r>
              <a:rPr lang="en-GB" sz="5600" dirty="0">
                <a:solidFill>
                  <a:schemeClr val="tx1"/>
                </a:solidFill>
              </a:rPr>
              <a:t> 27.5 (2018): 1513-1530.</a:t>
            </a:r>
          </a:p>
          <a:p>
            <a:r>
              <a:rPr lang="en-GB" sz="5600" dirty="0">
                <a:solidFill>
                  <a:schemeClr val="tx1"/>
                </a:solidFill>
              </a:rPr>
              <a:t>Stallard, Nigel, et al. "On the need to adjust for multiplicity in confirmatory clinical trials with master protocols." </a:t>
            </a:r>
            <a:r>
              <a:rPr lang="en-GB" sz="5600" i="1" dirty="0">
                <a:solidFill>
                  <a:schemeClr val="tx1"/>
                </a:solidFill>
              </a:rPr>
              <a:t>Annals of Oncology</a:t>
            </a:r>
            <a:r>
              <a:rPr lang="en-GB" sz="5600" dirty="0">
                <a:solidFill>
                  <a:schemeClr val="tx1"/>
                </a:solidFill>
              </a:rPr>
              <a:t> 30.4 (2019): 506.</a:t>
            </a:r>
          </a:p>
          <a:p>
            <a:r>
              <a:rPr lang="en-GB" sz="5600" dirty="0">
                <a:solidFill>
                  <a:schemeClr val="tx1"/>
                </a:solidFill>
              </a:rPr>
              <a:t>Robertson, David S., and James Wason. "Online control of the false discovery rate in biomedical research." </a:t>
            </a:r>
            <a:r>
              <a:rPr lang="en-GB" sz="5600" i="1" dirty="0" err="1">
                <a:solidFill>
                  <a:schemeClr val="tx1"/>
                </a:solidFill>
              </a:rPr>
              <a:t>arXiv</a:t>
            </a:r>
            <a:r>
              <a:rPr lang="en-GB" sz="5600" i="1" dirty="0">
                <a:solidFill>
                  <a:schemeClr val="tx1"/>
                </a:solidFill>
              </a:rPr>
              <a:t> preprint arXiv:1809.07292</a:t>
            </a:r>
            <a:r>
              <a:rPr lang="en-GB" sz="5600" dirty="0">
                <a:solidFill>
                  <a:schemeClr val="tx1"/>
                </a:solidFill>
              </a:rPr>
              <a:t> (2018).</a:t>
            </a:r>
          </a:p>
          <a:p>
            <a:r>
              <a:rPr lang="en-GB" sz="5600" dirty="0">
                <a:solidFill>
                  <a:schemeClr val="tx1"/>
                </a:solidFill>
              </a:rPr>
              <a:t>Tian, </a:t>
            </a:r>
            <a:r>
              <a:rPr lang="en-GB" sz="5600" dirty="0" err="1">
                <a:solidFill>
                  <a:schemeClr val="tx1"/>
                </a:solidFill>
              </a:rPr>
              <a:t>Jinjin</a:t>
            </a:r>
            <a:r>
              <a:rPr lang="en-GB" sz="5600" dirty="0">
                <a:solidFill>
                  <a:schemeClr val="tx1"/>
                </a:solidFill>
              </a:rPr>
              <a:t>, and </a:t>
            </a:r>
            <a:r>
              <a:rPr lang="en-GB" sz="5600" dirty="0" err="1">
                <a:solidFill>
                  <a:schemeClr val="tx1"/>
                </a:solidFill>
              </a:rPr>
              <a:t>Aaditya</a:t>
            </a:r>
            <a:r>
              <a:rPr lang="en-GB" sz="5600" dirty="0">
                <a:solidFill>
                  <a:schemeClr val="tx1"/>
                </a:solidFill>
              </a:rPr>
              <a:t> Ramdas. "Online control of the familywise error rate." </a:t>
            </a:r>
            <a:r>
              <a:rPr lang="en-GB" sz="5600" i="1" dirty="0" err="1">
                <a:solidFill>
                  <a:schemeClr val="tx1"/>
                </a:solidFill>
              </a:rPr>
              <a:t>arXiv</a:t>
            </a:r>
            <a:r>
              <a:rPr lang="en-GB" sz="5600" i="1" dirty="0">
                <a:solidFill>
                  <a:schemeClr val="tx1"/>
                </a:solidFill>
              </a:rPr>
              <a:t> preprint arXiv:1910.04900</a:t>
            </a:r>
            <a:r>
              <a:rPr lang="en-GB" sz="5600" dirty="0">
                <a:solidFill>
                  <a:schemeClr val="tx1"/>
                </a:solidFill>
              </a:rPr>
              <a:t> (2019).</a:t>
            </a:r>
          </a:p>
          <a:p>
            <a:r>
              <a:rPr lang="en-GB" sz="5600" dirty="0">
                <a:solidFill>
                  <a:schemeClr val="tx1"/>
                </a:solidFill>
              </a:rPr>
              <a:t>Wason, James MS, and David S. Robertson. "Controlling type I error rates in multi‐arm clinical trials: A case for the false discovery rate." </a:t>
            </a:r>
            <a:r>
              <a:rPr lang="en-GB" sz="5600" i="1" dirty="0">
                <a:solidFill>
                  <a:schemeClr val="tx1"/>
                </a:solidFill>
              </a:rPr>
              <a:t>Pharmaceutical Statistics</a:t>
            </a:r>
            <a:r>
              <a:rPr lang="en-GB" sz="5600" dirty="0">
                <a:solidFill>
                  <a:schemeClr val="tx1"/>
                </a:solidFill>
              </a:rPr>
              <a:t> (2020)</a:t>
            </a:r>
          </a:p>
          <a:p>
            <a:r>
              <a:rPr lang="en-GB" sz="5600" dirty="0"/>
              <a:t>Clinical Trials Facilitation and Coordination Group (CTFG): “Recommendation Paper on the Initiation and Conduct of Complex Clinical Trials” https://www.hma.eu/fileadmin/dateien/Human_Medicines/01-About_HMA/Working_Groups/CTFG/2019_02_CTFG_Recommendation_paper_on_Complex_Clinical_Trials.pdf </a:t>
            </a:r>
          </a:p>
          <a:p>
            <a:endParaRPr lang="en-GB" sz="640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22CE56-6D79-4CDE-A540-07F0BEDB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4" y="363847"/>
            <a:ext cx="8456613" cy="430887"/>
          </a:xfrm>
        </p:spPr>
        <p:txBody>
          <a:bodyPr/>
          <a:lstStyle/>
          <a:p>
            <a:r>
              <a:rPr lang="lb-LU" sz="2800" dirty="0"/>
              <a:t>Reference</a:t>
            </a:r>
            <a:r>
              <a:rPr lang="lb-LU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52170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4" y="363847"/>
            <a:ext cx="8456613" cy="430887"/>
          </a:xfrm>
        </p:spPr>
        <p:txBody>
          <a:bodyPr/>
          <a:lstStyle/>
          <a:p>
            <a:r>
              <a:rPr lang="lb-LU" sz="2800" dirty="0"/>
              <a:t>Take-home messages</a:t>
            </a:r>
            <a:endParaRPr lang="lb-LU" sz="2800" b="1" dirty="0"/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 bwMode="auto">
          <a:xfrm>
            <a:off x="628133" y="1169688"/>
            <a:ext cx="1064064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D7A"/>
              </a:buClr>
              <a:buSzTx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001F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A56"/>
              </a:buClr>
              <a:buSzTx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001F"/>
              </a:buClr>
              <a:buSzTx/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Platform trials are complex innovative designs</a:t>
            </a:r>
          </a:p>
          <a:p>
            <a:pPr marL="0" indent="0">
              <a:buClrTx/>
              <a:buNone/>
            </a:pPr>
            <a:endParaRPr lang="lb-LU" sz="1600" b="1" dirty="0">
              <a:solidFill>
                <a:schemeClr val="bg2"/>
              </a:solidFill>
            </a:endParaRPr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They come in all shapes and forms</a:t>
            </a:r>
          </a:p>
          <a:p>
            <a:pPr marL="0" indent="0">
              <a:buClrTx/>
              <a:buNone/>
            </a:pPr>
            <a:endParaRPr lang="lb-LU" sz="1600" b="1" dirty="0">
              <a:solidFill>
                <a:schemeClr val="bg2"/>
              </a:solidFill>
            </a:endParaRPr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There is wide range of statistical techniques to use and issues to think about: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Adaptations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Adding / dropping an arm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Multiple testing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Data borrowing and non-concurrent controls</a:t>
            </a:r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Their acceptability by regulators and HTAs depends dramatically on: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the rationale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the experimental setting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the complexity of the trial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lb-LU" sz="1600" dirty="0"/>
              <a:t>the clarity of e.g. the briefing documents</a:t>
            </a:r>
          </a:p>
          <a:p>
            <a:pPr marL="0" indent="0">
              <a:buClrTx/>
              <a:buNone/>
            </a:pPr>
            <a:endParaRPr lang="lb-LU" sz="1600" dirty="0"/>
          </a:p>
          <a:p>
            <a:pPr marL="0" indent="0">
              <a:buClrTx/>
              <a:buNone/>
            </a:pPr>
            <a:r>
              <a:rPr lang="lb-LU" sz="1600" b="1" dirty="0">
                <a:solidFill>
                  <a:schemeClr val="bg2"/>
                </a:solidFill>
              </a:rPr>
              <a:t>Early engagement with regulators via e.g. Scientific Advice is paramount</a:t>
            </a:r>
          </a:p>
          <a:p>
            <a:pPr marL="0" indent="0">
              <a:buClrTx/>
              <a:buNone/>
            </a:pPr>
            <a:endParaRPr lang="lb-LU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84364" y="6405563"/>
            <a:ext cx="491407" cy="320914"/>
          </a:xfrm>
        </p:spPr>
        <p:txBody>
          <a:bodyPr/>
          <a:lstStyle/>
          <a:p>
            <a:pPr>
              <a:defRPr/>
            </a:pPr>
            <a:fld id="{DCBF59A4-1395-4998-A4C4-34684AA8E305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7317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52" y="738936"/>
            <a:ext cx="1047405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800" dirty="0"/>
          </a:p>
          <a:p>
            <a:pPr algn="l"/>
            <a:endParaRPr lang="en-GB" sz="1600" dirty="0"/>
          </a:p>
          <a:p>
            <a:r>
              <a:rPr lang="en-GB" sz="1400" dirty="0"/>
              <a:t>- Woodcock J, </a:t>
            </a:r>
            <a:r>
              <a:rPr lang="en-GB" sz="1400" dirty="0" err="1"/>
              <a:t>LaVange</a:t>
            </a:r>
            <a:r>
              <a:rPr lang="en-GB" sz="1400" dirty="0"/>
              <a:t> LM. Master protocols to study multiple therapies, multiple diseases, or both. New England Journal of Medicine. 2017;377(1):62-70.</a:t>
            </a:r>
          </a:p>
          <a:p>
            <a:r>
              <a:rPr lang="en-GB" sz="1400" dirty="0"/>
              <a:t>- Beckman R, Antonijevic Z, </a:t>
            </a:r>
            <a:r>
              <a:rPr lang="en-GB" sz="1400" dirty="0" err="1"/>
              <a:t>Kalamegham</a:t>
            </a:r>
            <a:r>
              <a:rPr lang="en-GB" sz="1400" dirty="0"/>
              <a:t> R, Chen C. Adaptive design for a confirmatory basket trial in multiple </a:t>
            </a:r>
            <a:r>
              <a:rPr lang="en-GB" sz="1400" dirty="0" err="1"/>
              <a:t>tumor</a:t>
            </a:r>
            <a:r>
              <a:rPr lang="en-GB" sz="1400" dirty="0"/>
              <a:t> types based on a putative predictive biomarker. Clinical Pharmacology &amp; Therapeutics. 2016;100(6):617-25.</a:t>
            </a:r>
          </a:p>
          <a:p>
            <a:r>
              <a:rPr lang="en-GB" sz="1400" dirty="0"/>
              <a:t>- Renfro LA, </a:t>
            </a:r>
            <a:r>
              <a:rPr lang="en-GB" sz="1400" dirty="0" err="1"/>
              <a:t>Mandrekar</a:t>
            </a:r>
            <a:r>
              <a:rPr lang="en-GB" sz="1400" dirty="0"/>
              <a:t> SJ. Definitions and Statistical Properties of Master Protocols for Personalized Medicine in Oncology. Journal of Biopharmaceutical Statistics. 2017(just-accepted).</a:t>
            </a:r>
          </a:p>
          <a:p>
            <a:r>
              <a:rPr lang="en-GB" sz="1400" dirty="0"/>
              <a:t>- Renfro L, Sargent D. Statistical controversies in clinical research: basket trials, umbrella trials, and other master protocols: a review and examples. Annals of Oncology. 2016;28(1):34-43.</a:t>
            </a:r>
          </a:p>
          <a:p>
            <a:r>
              <a:rPr lang="en-GB" sz="1400" dirty="0"/>
              <a:t>- Cunanan, Kristen M., et al. "An efficient basket trial design." Statistics in medicine 36.10 (2017): 1568-1579.</a:t>
            </a:r>
          </a:p>
          <a:p>
            <a:r>
              <a:rPr lang="en-GB" sz="1400" dirty="0"/>
              <a:t>- Howard DR, Brown JM, Todd S, Gregory WM. Recommendations on multiple testing adjustment in multi-arm trials with a shared control group. Statistical methods in medical research. 2018;27(5):1513-30.</a:t>
            </a:r>
          </a:p>
          <a:p>
            <a:r>
              <a:rPr lang="en-GB" sz="1400" dirty="0"/>
              <a:t>- </a:t>
            </a:r>
            <a:r>
              <a:rPr lang="en-GB" sz="1400" dirty="0" err="1"/>
              <a:t>Sudhop</a:t>
            </a:r>
            <a:r>
              <a:rPr lang="en-GB" sz="1400" dirty="0"/>
              <a:t>, Thomas, et al. "Master protocols in clinical trials: a universal Swiss Army knife?." </a:t>
            </a:r>
            <a:r>
              <a:rPr lang="en-GB" sz="1400" i="1" dirty="0"/>
              <a:t>The Lancet Oncology</a:t>
            </a:r>
            <a:r>
              <a:rPr lang="en-GB" sz="1400" dirty="0"/>
              <a:t> 20.6 (2019): e336-e342.</a:t>
            </a:r>
          </a:p>
          <a:p>
            <a:r>
              <a:rPr lang="en-GB" sz="1400" dirty="0"/>
              <a:t>- Clinical Trials Facilitation and Coordination Group (CTFG) – “Recommendation Paper on the Initiation and Conduct of </a:t>
            </a:r>
            <a:r>
              <a:rPr lang="en-GB" sz="1400" dirty="0" err="1"/>
              <a:t>ComplexClinical</a:t>
            </a:r>
            <a:r>
              <a:rPr lang="en-GB" sz="1400" dirty="0"/>
              <a:t> Trials”</a:t>
            </a:r>
          </a:p>
          <a:p>
            <a:r>
              <a:rPr lang="en-GB" sz="1400" dirty="0"/>
              <a:t>- Blagden, Sarah P., et al. "Effective delivery of Complex Innovative Design (CID) cancer trials—A consensus statement." British journal of cancer 122.4 (2020): 473-482.</a:t>
            </a:r>
          </a:p>
          <a:p>
            <a:r>
              <a:rPr lang="en-GB" sz="1400" dirty="0"/>
              <a:t>- </a:t>
            </a:r>
            <a:r>
              <a:rPr lang="en-GB" sz="1400" dirty="0" err="1"/>
              <a:t>Sridhara</a:t>
            </a:r>
            <a:r>
              <a:rPr lang="en-GB" sz="1400" dirty="0"/>
              <a:t>, Rajeshwari, et al. "Type I error considerations in master protocols with common control in oncology trials: report of an American statistical association biopharmaceutical section open forum discussion." Statistics in Biopharmaceutical Research (2021): 1-4.</a:t>
            </a:r>
          </a:p>
          <a:p>
            <a:r>
              <a:rPr lang="en-GB" sz="1400" dirty="0"/>
              <a:t>- </a:t>
            </a:r>
            <a:r>
              <a:rPr lang="en-GB" sz="1400" dirty="0" err="1"/>
              <a:t>Lengliné</a:t>
            </a:r>
            <a:r>
              <a:rPr lang="en-GB" sz="1400" dirty="0"/>
              <a:t>, Etienne, et al. "Basket clinical trial design for targeted therapies for cancer: a French National Authority for Health statement for health technology assessment." The Lancet Oncology 22.10 (2021): e430-e434.</a:t>
            </a:r>
          </a:p>
          <a:p>
            <a:pPr algn="l"/>
            <a:endParaRPr lang="en-GB" sz="32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13A79D-5A00-4E47-A4FB-5130DFDC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85" y="439151"/>
            <a:ext cx="8456613" cy="430887"/>
          </a:xfrm>
        </p:spPr>
        <p:txBody>
          <a:bodyPr/>
          <a:lstStyle/>
          <a:p>
            <a:r>
              <a:rPr lang="lb-LU" sz="2800" dirty="0"/>
              <a:t>Reference</a:t>
            </a:r>
            <a:r>
              <a:rPr lang="lb-LU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1204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63" y="1057958"/>
            <a:ext cx="104740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Meyer, Elias Laurin, et al. "The evolution of master protocol clinical trial designs: a systematic literature review." Clinical Therapeutics (2020)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Cohen, Dena R., et al. "Adding a treatment arm to an ongoing clinical trial: a review of methodology and practice." Trials 16.1 (2015): 1-9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Dodd, Lori E., Boris </a:t>
            </a:r>
            <a:r>
              <a:rPr lang="en-GB" sz="1400" dirty="0" err="1"/>
              <a:t>Freidlin</a:t>
            </a:r>
            <a:r>
              <a:rPr lang="en-GB" sz="1400" dirty="0"/>
              <a:t>, and Edward L. Korn. "Platform trials—beware the noncomparable control group." New England Journal of Medicine 384.16 (2021): 1572-1573.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Ren, </a:t>
            </a:r>
            <a:r>
              <a:rPr lang="en-GB" sz="1400" dirty="0" err="1"/>
              <a:t>Yixin</a:t>
            </a:r>
            <a:r>
              <a:rPr lang="en-GB" sz="1400" dirty="0"/>
              <a:t>, </a:t>
            </a:r>
            <a:r>
              <a:rPr lang="en-GB" sz="1400" dirty="0" err="1"/>
              <a:t>Xiaoyun</a:t>
            </a:r>
            <a:r>
              <a:rPr lang="en-GB" sz="1400" dirty="0"/>
              <a:t> Li, and Cong Chen. "Statistical considerations of phase 3 umbrella trials allowing adding one treatment arm mid-trial." </a:t>
            </a:r>
            <a:r>
              <a:rPr lang="en-GB" sz="1400" i="1" dirty="0"/>
              <a:t>Contemporary Clinical Trials</a:t>
            </a:r>
            <a:r>
              <a:rPr lang="en-GB" sz="1400" dirty="0"/>
              <a:t> 109 (2021): 106538.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Bai, Xiaofei, </a:t>
            </a:r>
            <a:r>
              <a:rPr lang="en-GB" sz="1400" dirty="0" err="1"/>
              <a:t>Qiqi</a:t>
            </a:r>
            <a:r>
              <a:rPr lang="en-GB" sz="1400" dirty="0"/>
              <a:t> Deng, and </a:t>
            </a:r>
            <a:r>
              <a:rPr lang="en-GB" sz="1400" dirty="0" err="1"/>
              <a:t>Dacheng</a:t>
            </a:r>
            <a:r>
              <a:rPr lang="en-GB" sz="1400" dirty="0"/>
              <a:t> Liu. "Multiplicity issues for platform trials with a shared control arm." </a:t>
            </a:r>
            <a:r>
              <a:rPr lang="en-GB" sz="1400" i="1" dirty="0"/>
              <a:t>Journal of Biopharmaceutical Statistics</a:t>
            </a:r>
            <a:r>
              <a:rPr lang="en-GB" sz="1400" dirty="0"/>
              <a:t> 30.6 (2020): 1077-1090.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Lu, </a:t>
            </a:r>
            <a:r>
              <a:rPr lang="en-GB" sz="1400" dirty="0" err="1"/>
              <a:t>Chengxing</a:t>
            </a:r>
            <a:r>
              <a:rPr lang="en-GB" sz="1400" dirty="0"/>
              <a:t> Cindy, et al. "Practical Considerations and Recommendations for Master Protocol Framework: Basket, Umbrella and Platform Trials." </a:t>
            </a:r>
            <a:r>
              <a:rPr lang="en-GB" sz="1400" i="1" dirty="0"/>
              <a:t>Therapeutic Innovation &amp; Regulatory Science</a:t>
            </a:r>
            <a:r>
              <a:rPr lang="en-GB" sz="1400" dirty="0"/>
              <a:t> (2021): 1-10.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Lee, Kim May, and James Wason. "Including non-concurrent control patients in the analysis of platform trials: is it worth it?." BMC medical research methodology 20.1 (2020): 1-12.</a:t>
            </a:r>
          </a:p>
          <a:p>
            <a:pPr marL="285750" indent="-285750">
              <a:buFontTx/>
              <a:buChar char="-"/>
            </a:pPr>
            <a:r>
              <a:rPr lang="en-GB" sz="1400" dirty="0" err="1"/>
              <a:t>Sridhara</a:t>
            </a:r>
            <a:r>
              <a:rPr lang="en-GB" sz="1400" dirty="0"/>
              <a:t>, Rajeshwari, et al. "Use of Non-concurrent Common Control in Master Protocols in Oncology Trials: Report of an American Statistical Association Biopharmaceutical Section Open Forum Discussion." Statistics in Biopharmaceutical Research just-accepted (2021): 1-6.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Lee, Kim May, et al. "Statistical consideration when adding new arms to ongoing clinical trials: the potentials and the caveats." Trials 22.1 (2021): 1-10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Lee, Kim May, James Wason, and Nigel Stallard. "To add or not to add a new treatment arm to a </a:t>
            </a:r>
            <a:r>
              <a:rPr lang="en-GB" sz="1400" dirty="0" err="1"/>
              <a:t>multiarm</a:t>
            </a:r>
            <a:r>
              <a:rPr lang="en-GB" sz="1400" dirty="0"/>
              <a:t> study: A decision‐theoretic framework." Statistics in medicine 38.18 (2019): 3305-3321.</a:t>
            </a:r>
          </a:p>
          <a:p>
            <a:pPr marL="285750" indent="-285750">
              <a:buFontTx/>
              <a:buChar char="-"/>
            </a:pPr>
            <a:endParaRPr lang="en-GB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4C4918-341A-42E0-8459-E74CF81C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85" y="439151"/>
            <a:ext cx="8456613" cy="430887"/>
          </a:xfrm>
        </p:spPr>
        <p:txBody>
          <a:bodyPr/>
          <a:lstStyle/>
          <a:p>
            <a:r>
              <a:rPr lang="lb-LU" sz="2800" dirty="0"/>
              <a:t>Reference</a:t>
            </a:r>
            <a:r>
              <a:rPr lang="lb-LU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84266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25" y="1351402"/>
            <a:ext cx="8730398" cy="48419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1"/>
                </a:solidFill>
              </a:rPr>
              <a:t>Introduction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Definitions and clinical trial landscape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1"/>
                </a:solidFill>
              </a:rPr>
              <a:t>Platform trials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Planning issues, logistics and governance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Statistical methodology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Multiplicity and different error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Adding a treatment arm and non-concurrent controls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b-LU" sz="1800" b="1" dirty="0">
                <a:solidFill>
                  <a:schemeClr val="accent1"/>
                </a:solidFill>
              </a:rPr>
              <a:t>Acceptability of platform trials for regulators, ethic committees and HTAs</a:t>
            </a:r>
            <a:endParaRPr lang="en-GB" sz="1800" b="1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B61355-3D2B-4C9D-A87A-907F641B667C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91118" y="367068"/>
            <a:ext cx="8456613" cy="72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GB" b="1" kern="0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2696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/>
        </p:blipFill>
        <p:spPr bwMode="auto">
          <a:xfrm>
            <a:off x="480485" y="2391346"/>
            <a:ext cx="3436607" cy="18022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A08F3-3198-4319-AD05-312C61977089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06" y="2268840"/>
            <a:ext cx="674343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D05D70-435E-439A-851D-A14F20F3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0261"/>
            <a:ext cx="8456613" cy="430887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Definitions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3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A08F3-3198-4319-AD05-312C61977089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D05D70-435E-439A-851D-A14F20F3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0261"/>
            <a:ext cx="8456613" cy="430887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</a:rPr>
              <a:t>Clinical trial landscape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E646B-EAB1-4FC3-A0D1-41275782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85" y="1405797"/>
            <a:ext cx="5317887" cy="1568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C9C89-76A1-472B-90D0-C0924E997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296" y="1405797"/>
            <a:ext cx="4383752" cy="46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CA69-96EC-40E6-956C-8EB5E47F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21" y="509256"/>
            <a:ext cx="11275484" cy="430887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</a:rPr>
              <a:t>Platform trial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FD848F-4AE4-4AD9-AF4F-9B7CA19EE916}"/>
              </a:ext>
            </a:extLst>
          </p:cNvPr>
          <p:cNvCxnSpPr/>
          <p:nvPr/>
        </p:nvCxnSpPr>
        <p:spPr bwMode="auto">
          <a:xfrm>
            <a:off x="4141423" y="2870540"/>
            <a:ext cx="4539035" cy="26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52175F-805E-48A3-95F9-BA35E765C84A}"/>
              </a:ext>
            </a:extLst>
          </p:cNvPr>
          <p:cNvCxnSpPr/>
          <p:nvPr/>
        </p:nvCxnSpPr>
        <p:spPr bwMode="auto">
          <a:xfrm flipV="1">
            <a:off x="2778342" y="3364114"/>
            <a:ext cx="1133466" cy="43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4CA2C0-780A-4A4E-A951-555DFFD4F4B1}"/>
              </a:ext>
            </a:extLst>
          </p:cNvPr>
          <p:cNvCxnSpPr/>
          <p:nvPr/>
        </p:nvCxnSpPr>
        <p:spPr bwMode="auto">
          <a:xfrm>
            <a:off x="2773249" y="4240921"/>
            <a:ext cx="65080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65B106-0E14-44C2-89FF-520D79BA3D9B}"/>
              </a:ext>
            </a:extLst>
          </p:cNvPr>
          <p:cNvCxnSpPr/>
          <p:nvPr/>
        </p:nvCxnSpPr>
        <p:spPr bwMode="auto">
          <a:xfrm flipV="1">
            <a:off x="2782758" y="3817486"/>
            <a:ext cx="2183983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DEE41-6FD3-4806-AD55-3ECDCCA0CD63}"/>
              </a:ext>
            </a:extLst>
          </p:cNvPr>
          <p:cNvCxnSpPr/>
          <p:nvPr/>
        </p:nvCxnSpPr>
        <p:spPr bwMode="auto">
          <a:xfrm>
            <a:off x="2778342" y="3368420"/>
            <a:ext cx="0" cy="872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2756E5FD-9C63-46E4-B18E-E8A7BE7AD599}"/>
              </a:ext>
            </a:extLst>
          </p:cNvPr>
          <p:cNvSpPr/>
          <p:nvPr/>
        </p:nvSpPr>
        <p:spPr bwMode="auto">
          <a:xfrm>
            <a:off x="2262728" y="2249495"/>
            <a:ext cx="522439" cy="3026182"/>
          </a:xfrm>
          <a:prstGeom prst="leftBrace">
            <a:avLst>
              <a:gd name="adj1" fmla="val 8333"/>
              <a:gd name="adj2" fmla="val 5051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D2C6F-9BEF-4945-A2C3-54F0945923C3}"/>
              </a:ext>
            </a:extLst>
          </p:cNvPr>
          <p:cNvSpPr txBox="1"/>
          <p:nvPr/>
        </p:nvSpPr>
        <p:spPr>
          <a:xfrm>
            <a:off x="99738" y="3531753"/>
            <a:ext cx="19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randomization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9C80F-A4BE-414B-B8F9-F3BFBFF07B35}"/>
              </a:ext>
            </a:extLst>
          </p:cNvPr>
          <p:cNvSpPr txBox="1"/>
          <p:nvPr/>
        </p:nvSpPr>
        <p:spPr>
          <a:xfrm>
            <a:off x="4014858" y="315530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5B90D-CAC6-4ED7-8E82-B3B8F4F08517}"/>
              </a:ext>
            </a:extLst>
          </p:cNvPr>
          <p:cNvSpPr txBox="1"/>
          <p:nvPr/>
        </p:nvSpPr>
        <p:spPr>
          <a:xfrm>
            <a:off x="4515316" y="2462787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9D0836-7B2D-4267-A5A1-CFBAA84F987B}"/>
              </a:ext>
            </a:extLst>
          </p:cNvPr>
          <p:cNvCxnSpPr/>
          <p:nvPr/>
        </p:nvCxnSpPr>
        <p:spPr bwMode="auto">
          <a:xfrm>
            <a:off x="2785167" y="1945277"/>
            <a:ext cx="58952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1C1492-104A-4B48-AE39-F85B3D4EFB2C}"/>
              </a:ext>
            </a:extLst>
          </p:cNvPr>
          <p:cNvSpPr txBox="1"/>
          <p:nvPr/>
        </p:nvSpPr>
        <p:spPr>
          <a:xfrm>
            <a:off x="4451837" y="1531664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540858-ABEE-4FBA-ACFD-6EE70BCB030F}"/>
              </a:ext>
            </a:extLst>
          </p:cNvPr>
          <p:cNvCxnSpPr/>
          <p:nvPr/>
        </p:nvCxnSpPr>
        <p:spPr bwMode="auto">
          <a:xfrm>
            <a:off x="6732783" y="2536117"/>
            <a:ext cx="254846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D91039-465A-44A5-B624-CD43BE704B98}"/>
              </a:ext>
            </a:extLst>
          </p:cNvPr>
          <p:cNvSpPr txBox="1"/>
          <p:nvPr/>
        </p:nvSpPr>
        <p:spPr>
          <a:xfrm>
            <a:off x="6644107" y="2117338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EC46F-A503-4975-9E6D-0250A57A0CE3}"/>
              </a:ext>
            </a:extLst>
          </p:cNvPr>
          <p:cNvSpPr txBox="1"/>
          <p:nvPr/>
        </p:nvSpPr>
        <p:spPr>
          <a:xfrm>
            <a:off x="4991865" y="3608418"/>
            <a:ext cx="178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Drug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4E312-CD22-4CA9-9BC0-97F7D4106ECA}"/>
              </a:ext>
            </a:extLst>
          </p:cNvPr>
          <p:cNvSpPr txBox="1"/>
          <p:nvPr/>
        </p:nvSpPr>
        <p:spPr>
          <a:xfrm>
            <a:off x="9318199" y="4040866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82922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BFC7-49BF-4626-983D-1EC1E9BB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2"/>
            <a:ext cx="10515600" cy="430887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</a:rPr>
              <a:t>Planning issues and logistics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CDF45-158B-4A22-86A0-6016088DF81D}"/>
              </a:ext>
            </a:extLst>
          </p:cNvPr>
          <p:cNvSpPr/>
          <p:nvPr/>
        </p:nvSpPr>
        <p:spPr>
          <a:xfrm>
            <a:off x="0" y="1348153"/>
            <a:ext cx="12192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Governance and sponsors’ accountability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Potentially increased set-up time</a:t>
            </a:r>
          </a:p>
          <a:p>
            <a:pPr lvl="1"/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Inclusion / exclusion criteria can differ with the drug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Population with common denominator difficult to recruit</a:t>
            </a:r>
          </a:p>
          <a:p>
            <a:pPr lvl="2"/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Phase 2 platform trial: if a treatment is progressed to Phase 3, potential self-competition if the platform continues as patients might prefer enrolment in Phase 3</a:t>
            </a:r>
          </a:p>
          <a:p>
            <a:pPr lvl="1"/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Different reporting needs / timings per drug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Blinding with multiple dummies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Practically difficult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Number of treatments not necessarily known upfront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2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517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037C3A4-18E8-4E87-B83B-402B6182B4B1}"/>
              </a:ext>
            </a:extLst>
          </p:cNvPr>
          <p:cNvSpPr/>
          <p:nvPr/>
        </p:nvSpPr>
        <p:spPr>
          <a:xfrm>
            <a:off x="678561" y="1239230"/>
            <a:ext cx="11232291" cy="543697"/>
          </a:xfrm>
          <a:prstGeom prst="leftRightArrow">
            <a:avLst/>
          </a:prstGeom>
          <a:gradFill flip="none" rotWithShape="1">
            <a:gsLst>
              <a:gs pos="29000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2"/>
              </a:gs>
              <a:gs pos="68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C18C0C-5432-4AE8-B9A5-DFB8513B6395}"/>
              </a:ext>
            </a:extLst>
          </p:cNvPr>
          <p:cNvSpPr txBox="1">
            <a:spLocks/>
          </p:cNvSpPr>
          <p:nvPr/>
        </p:nvSpPr>
        <p:spPr>
          <a:xfrm>
            <a:off x="667612" y="391163"/>
            <a:ext cx="3095003" cy="648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-More conservative</a:t>
            </a:r>
          </a:p>
          <a:p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-High regulatory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A2C27-FC10-4963-8DB5-F7E9CEE1D63C}"/>
              </a:ext>
            </a:extLst>
          </p:cNvPr>
          <p:cNvSpPr txBox="1"/>
          <p:nvPr/>
        </p:nvSpPr>
        <p:spPr>
          <a:xfrm>
            <a:off x="340948" y="5535715"/>
            <a:ext cx="245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Series of independent two-arms RCT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D4A03-949F-4D45-B53F-9D455058A131}"/>
              </a:ext>
            </a:extLst>
          </p:cNvPr>
          <p:cNvSpPr txBox="1"/>
          <p:nvPr/>
        </p:nvSpPr>
        <p:spPr>
          <a:xfrm>
            <a:off x="3093072" y="5535715"/>
            <a:ext cx="269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Platform trial without any interim analyses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29715-3B4C-4A71-B83E-8492743CCE4E}"/>
              </a:ext>
            </a:extLst>
          </p:cNvPr>
          <p:cNvSpPr txBox="1"/>
          <p:nvPr/>
        </p:nvSpPr>
        <p:spPr>
          <a:xfrm>
            <a:off x="6387321" y="5502669"/>
            <a:ext cx="2341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Platform trial with adaptive elements and</a:t>
            </a:r>
          </a:p>
          <a:p>
            <a:pPr algn="ctr"/>
            <a:r>
              <a:rPr lang="en-GB" dirty="0"/>
              <a:t>GO / NO GO decisions</a:t>
            </a:r>
          </a:p>
        </p:txBody>
      </p:sp>
      <p:sp>
        <p:nvSpPr>
          <p:cNvPr id="13" name="Freeform 397">
            <a:extLst>
              <a:ext uri="{FF2B5EF4-FFF2-40B4-BE49-F238E27FC236}">
                <a16:creationId xmlns:a16="http://schemas.microsoft.com/office/drawing/2014/main" id="{92E3DBBB-CD9C-4DB1-87C1-96A94C620FB1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903503" y="2066430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397">
            <a:extLst>
              <a:ext uri="{FF2B5EF4-FFF2-40B4-BE49-F238E27FC236}">
                <a16:creationId xmlns:a16="http://schemas.microsoft.com/office/drawing/2014/main" id="{E2A811BE-65A6-4001-8E18-E8474062DF38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1347939" y="2066429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397">
            <a:extLst>
              <a:ext uri="{FF2B5EF4-FFF2-40B4-BE49-F238E27FC236}">
                <a16:creationId xmlns:a16="http://schemas.microsoft.com/office/drawing/2014/main" id="{53A45901-4F14-4402-880A-3BDF970EF8C4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967164" y="2830934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397">
            <a:extLst>
              <a:ext uri="{FF2B5EF4-FFF2-40B4-BE49-F238E27FC236}">
                <a16:creationId xmlns:a16="http://schemas.microsoft.com/office/drawing/2014/main" id="{788D9AFA-BF32-470E-881B-B8FF28D5BD39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1411600" y="2830933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397">
            <a:extLst>
              <a:ext uri="{FF2B5EF4-FFF2-40B4-BE49-F238E27FC236}">
                <a16:creationId xmlns:a16="http://schemas.microsoft.com/office/drawing/2014/main" id="{851B5F01-D24F-4410-AB9D-1BBE4882639B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967164" y="3585200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397">
            <a:extLst>
              <a:ext uri="{FF2B5EF4-FFF2-40B4-BE49-F238E27FC236}">
                <a16:creationId xmlns:a16="http://schemas.microsoft.com/office/drawing/2014/main" id="{C002B2B1-935D-4A92-8D04-EE7E22883CAC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1411600" y="3585199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97">
            <a:extLst>
              <a:ext uri="{FF2B5EF4-FFF2-40B4-BE49-F238E27FC236}">
                <a16:creationId xmlns:a16="http://schemas.microsoft.com/office/drawing/2014/main" id="{2AF83DB1-5E1B-44A0-A2AD-062809B006EF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967164" y="4364364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97">
            <a:extLst>
              <a:ext uri="{FF2B5EF4-FFF2-40B4-BE49-F238E27FC236}">
                <a16:creationId xmlns:a16="http://schemas.microsoft.com/office/drawing/2014/main" id="{9E2FF98A-4B21-4615-A84E-4689CFE4B865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1411600" y="4364363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397">
            <a:extLst>
              <a:ext uri="{FF2B5EF4-FFF2-40B4-BE49-F238E27FC236}">
                <a16:creationId xmlns:a16="http://schemas.microsoft.com/office/drawing/2014/main" id="{372A7B11-1073-4319-80AD-C7A0E4FDCDA8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3463063" y="2110842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97">
            <a:extLst>
              <a:ext uri="{FF2B5EF4-FFF2-40B4-BE49-F238E27FC236}">
                <a16:creationId xmlns:a16="http://schemas.microsoft.com/office/drawing/2014/main" id="{82DB33E6-B7B7-4AD4-9A41-B73941CE75A1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3840667" y="2070206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397">
            <a:extLst>
              <a:ext uri="{FF2B5EF4-FFF2-40B4-BE49-F238E27FC236}">
                <a16:creationId xmlns:a16="http://schemas.microsoft.com/office/drawing/2014/main" id="{0DA24278-97B3-4021-AF74-40A9BFDE2219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4259215" y="2077062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397">
            <a:extLst>
              <a:ext uri="{FF2B5EF4-FFF2-40B4-BE49-F238E27FC236}">
                <a16:creationId xmlns:a16="http://schemas.microsoft.com/office/drawing/2014/main" id="{99E9B4C8-6C62-4245-B7E3-D1CD62EAC737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4654725" y="2065873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397">
            <a:extLst>
              <a:ext uri="{FF2B5EF4-FFF2-40B4-BE49-F238E27FC236}">
                <a16:creationId xmlns:a16="http://schemas.microsoft.com/office/drawing/2014/main" id="{E8F61A05-1B40-463E-990B-A1492041F92C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5093467" y="2110841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397">
            <a:extLst>
              <a:ext uri="{FF2B5EF4-FFF2-40B4-BE49-F238E27FC236}">
                <a16:creationId xmlns:a16="http://schemas.microsoft.com/office/drawing/2014/main" id="{DA828294-0950-4C1C-9403-40F94148A0FC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6517923" y="2132337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397">
            <a:extLst>
              <a:ext uri="{FF2B5EF4-FFF2-40B4-BE49-F238E27FC236}">
                <a16:creationId xmlns:a16="http://schemas.microsoft.com/office/drawing/2014/main" id="{45DCD0CF-A2F1-4A85-8F19-3157D0DD1589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6895527" y="2091701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397">
            <a:extLst>
              <a:ext uri="{FF2B5EF4-FFF2-40B4-BE49-F238E27FC236}">
                <a16:creationId xmlns:a16="http://schemas.microsoft.com/office/drawing/2014/main" id="{22203E0C-0C60-4EA4-8475-A9D732A68399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7314075" y="2098557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397">
            <a:extLst>
              <a:ext uri="{FF2B5EF4-FFF2-40B4-BE49-F238E27FC236}">
                <a16:creationId xmlns:a16="http://schemas.microsoft.com/office/drawing/2014/main" id="{4D9EE1E0-4096-4DE1-9EDB-17709862EB8B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7709585" y="2087368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397">
            <a:extLst>
              <a:ext uri="{FF2B5EF4-FFF2-40B4-BE49-F238E27FC236}">
                <a16:creationId xmlns:a16="http://schemas.microsoft.com/office/drawing/2014/main" id="{02D33CFF-AA47-4C0C-9776-6EA0A2BB6275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8148327" y="2132336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397">
            <a:extLst>
              <a:ext uri="{FF2B5EF4-FFF2-40B4-BE49-F238E27FC236}">
                <a16:creationId xmlns:a16="http://schemas.microsoft.com/office/drawing/2014/main" id="{6419C925-66A8-4981-B15B-D8300A2B4718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9517568" y="2142693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397">
            <a:extLst>
              <a:ext uri="{FF2B5EF4-FFF2-40B4-BE49-F238E27FC236}">
                <a16:creationId xmlns:a16="http://schemas.microsoft.com/office/drawing/2014/main" id="{FCCF1369-6892-4376-AB0F-FF4CD09AE00A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9895172" y="2102057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397">
            <a:extLst>
              <a:ext uri="{FF2B5EF4-FFF2-40B4-BE49-F238E27FC236}">
                <a16:creationId xmlns:a16="http://schemas.microsoft.com/office/drawing/2014/main" id="{F285C6DC-FBE5-459B-B8A7-2F8CDF1507EB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10313720" y="2108913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397">
            <a:extLst>
              <a:ext uri="{FF2B5EF4-FFF2-40B4-BE49-F238E27FC236}">
                <a16:creationId xmlns:a16="http://schemas.microsoft.com/office/drawing/2014/main" id="{9C81C44F-CA64-4108-8D0E-BE942890ED34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10709230" y="2097724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397">
            <a:extLst>
              <a:ext uri="{FF2B5EF4-FFF2-40B4-BE49-F238E27FC236}">
                <a16:creationId xmlns:a16="http://schemas.microsoft.com/office/drawing/2014/main" id="{46E42A1F-05F9-4CEC-9D5C-C72B86BCAFD7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11147972" y="2142692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AAA0DB4-FC54-4B80-9ED5-835E5986370F}"/>
              </a:ext>
            </a:extLst>
          </p:cNvPr>
          <p:cNvGrpSpPr/>
          <p:nvPr/>
        </p:nvGrpSpPr>
        <p:grpSpPr>
          <a:xfrm>
            <a:off x="6857543" y="3343427"/>
            <a:ext cx="1462471" cy="1429983"/>
            <a:chOff x="6862663" y="3312552"/>
            <a:chExt cx="1841254" cy="1842729"/>
          </a:xfrm>
        </p:grpSpPr>
        <p:sp>
          <p:nvSpPr>
            <p:cNvPr id="83" name="Freeform 1331">
              <a:extLst>
                <a:ext uri="{FF2B5EF4-FFF2-40B4-BE49-F238E27FC236}">
                  <a16:creationId xmlns:a16="http://schemas.microsoft.com/office/drawing/2014/main" id="{778408F5-376B-4B60-BEB5-9794CEE96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2663" y="3312552"/>
              <a:ext cx="1841254" cy="1842729"/>
            </a:xfrm>
            <a:custGeom>
              <a:avLst/>
              <a:gdLst>
                <a:gd name="T0" fmla="*/ 1100 w 2200"/>
                <a:gd name="T1" fmla="*/ 0 h 2200"/>
                <a:gd name="T2" fmla="*/ 0 w 2200"/>
                <a:gd name="T3" fmla="*/ 1100 h 2200"/>
                <a:gd name="T4" fmla="*/ 1100 w 2200"/>
                <a:gd name="T5" fmla="*/ 2200 h 2200"/>
                <a:gd name="T6" fmla="*/ 2200 w 2200"/>
                <a:gd name="T7" fmla="*/ 1100 h 2200"/>
                <a:gd name="T8" fmla="*/ 1100 w 2200"/>
                <a:gd name="T9" fmla="*/ 0 h 2200"/>
                <a:gd name="T10" fmla="*/ 709 w 2200"/>
                <a:gd name="T11" fmla="*/ 1651 h 2200"/>
                <a:gd name="T12" fmla="*/ 706 w 2200"/>
                <a:gd name="T13" fmla="*/ 1653 h 2200"/>
                <a:gd name="T14" fmla="*/ 410 w 2200"/>
                <a:gd name="T15" fmla="*/ 1301 h 2200"/>
                <a:gd name="T16" fmla="*/ 413 w 2200"/>
                <a:gd name="T17" fmla="*/ 1299 h 2200"/>
                <a:gd name="T18" fmla="*/ 706 w 2200"/>
                <a:gd name="T19" fmla="*/ 1299 h 2200"/>
                <a:gd name="T20" fmla="*/ 709 w 2200"/>
                <a:gd name="T21" fmla="*/ 1301 h 2200"/>
                <a:gd name="T22" fmla="*/ 709 w 2200"/>
                <a:gd name="T23" fmla="*/ 1651 h 2200"/>
                <a:gd name="T24" fmla="*/ 709 w 2200"/>
                <a:gd name="T25" fmla="*/ 1037 h 2200"/>
                <a:gd name="T26" fmla="*/ 706 w 2200"/>
                <a:gd name="T27" fmla="*/ 1039 h 2200"/>
                <a:gd name="T28" fmla="*/ 410 w 2200"/>
                <a:gd name="T29" fmla="*/ 687 h 2200"/>
                <a:gd name="T30" fmla="*/ 413 w 2200"/>
                <a:gd name="T31" fmla="*/ 685 h 2200"/>
                <a:gd name="T32" fmla="*/ 706 w 2200"/>
                <a:gd name="T33" fmla="*/ 685 h 2200"/>
                <a:gd name="T34" fmla="*/ 709 w 2200"/>
                <a:gd name="T35" fmla="*/ 687 h 2200"/>
                <a:gd name="T36" fmla="*/ 709 w 2200"/>
                <a:gd name="T37" fmla="*/ 1037 h 2200"/>
                <a:gd name="T38" fmla="*/ 1415 w 2200"/>
                <a:gd name="T39" fmla="*/ 1761 h 2200"/>
                <a:gd name="T40" fmla="*/ 1370 w 2200"/>
                <a:gd name="T41" fmla="*/ 1819 h 2200"/>
                <a:gd name="T42" fmla="*/ 841 w 2200"/>
                <a:gd name="T43" fmla="*/ 1819 h 2200"/>
                <a:gd name="T44" fmla="*/ 795 w 2200"/>
                <a:gd name="T45" fmla="*/ 1761 h 2200"/>
                <a:gd name="T46" fmla="*/ 795 w 2200"/>
                <a:gd name="T47" fmla="*/ 530 h 2200"/>
                <a:gd name="T48" fmla="*/ 841 w 2200"/>
                <a:gd name="T49" fmla="*/ 472 h 2200"/>
                <a:gd name="T50" fmla="*/ 1370 w 2200"/>
                <a:gd name="T51" fmla="*/ 472 h 2200"/>
                <a:gd name="T52" fmla="*/ 1415 w 2200"/>
                <a:gd name="T53" fmla="*/ 530 h 2200"/>
                <a:gd name="T54" fmla="*/ 1415 w 2200"/>
                <a:gd name="T55" fmla="*/ 1761 h 2200"/>
                <a:gd name="T56" fmla="*/ 1491 w 2200"/>
                <a:gd name="T57" fmla="*/ 1653 h 2200"/>
                <a:gd name="T58" fmla="*/ 1487 w 2200"/>
                <a:gd name="T59" fmla="*/ 1651 h 2200"/>
                <a:gd name="T60" fmla="*/ 1487 w 2200"/>
                <a:gd name="T61" fmla="*/ 1301 h 2200"/>
                <a:gd name="T62" fmla="*/ 1491 w 2200"/>
                <a:gd name="T63" fmla="*/ 1299 h 2200"/>
                <a:gd name="T64" fmla="*/ 1784 w 2200"/>
                <a:gd name="T65" fmla="*/ 1299 h 2200"/>
                <a:gd name="T66" fmla="*/ 1787 w 2200"/>
                <a:gd name="T67" fmla="*/ 1301 h 2200"/>
                <a:gd name="T68" fmla="*/ 1491 w 2200"/>
                <a:gd name="T69" fmla="*/ 1653 h 2200"/>
                <a:gd name="T70" fmla="*/ 1491 w 2200"/>
                <a:gd name="T71" fmla="*/ 1039 h 2200"/>
                <a:gd name="T72" fmla="*/ 1487 w 2200"/>
                <a:gd name="T73" fmla="*/ 1037 h 2200"/>
                <a:gd name="T74" fmla="*/ 1487 w 2200"/>
                <a:gd name="T75" fmla="*/ 687 h 2200"/>
                <a:gd name="T76" fmla="*/ 1491 w 2200"/>
                <a:gd name="T77" fmla="*/ 685 h 2200"/>
                <a:gd name="T78" fmla="*/ 1784 w 2200"/>
                <a:gd name="T79" fmla="*/ 685 h 2200"/>
                <a:gd name="T80" fmla="*/ 1787 w 2200"/>
                <a:gd name="T81" fmla="*/ 687 h 2200"/>
                <a:gd name="T82" fmla="*/ 1491 w 2200"/>
                <a:gd name="T83" fmla="*/ 1039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0" h="2200">
                  <a:moveTo>
                    <a:pt x="1100" y="0"/>
                  </a:moveTo>
                  <a:cubicBezTo>
                    <a:pt x="492" y="0"/>
                    <a:pt x="0" y="492"/>
                    <a:pt x="0" y="1100"/>
                  </a:cubicBezTo>
                  <a:cubicBezTo>
                    <a:pt x="0" y="1707"/>
                    <a:pt x="492" y="2200"/>
                    <a:pt x="1100" y="2200"/>
                  </a:cubicBezTo>
                  <a:cubicBezTo>
                    <a:pt x="1707" y="2200"/>
                    <a:pt x="2200" y="1707"/>
                    <a:pt x="2200" y="1100"/>
                  </a:cubicBezTo>
                  <a:cubicBezTo>
                    <a:pt x="2200" y="492"/>
                    <a:pt x="1707" y="0"/>
                    <a:pt x="1100" y="0"/>
                  </a:cubicBezTo>
                  <a:close/>
                  <a:moveTo>
                    <a:pt x="709" y="1651"/>
                  </a:moveTo>
                  <a:cubicBezTo>
                    <a:pt x="709" y="1652"/>
                    <a:pt x="708" y="1653"/>
                    <a:pt x="706" y="1653"/>
                  </a:cubicBezTo>
                  <a:cubicBezTo>
                    <a:pt x="410" y="1301"/>
                    <a:pt x="410" y="1301"/>
                    <a:pt x="410" y="1301"/>
                  </a:cubicBezTo>
                  <a:cubicBezTo>
                    <a:pt x="410" y="1300"/>
                    <a:pt x="411" y="1299"/>
                    <a:pt x="413" y="1299"/>
                  </a:cubicBezTo>
                  <a:cubicBezTo>
                    <a:pt x="706" y="1299"/>
                    <a:pt x="706" y="1299"/>
                    <a:pt x="706" y="1299"/>
                  </a:cubicBezTo>
                  <a:cubicBezTo>
                    <a:pt x="708" y="1299"/>
                    <a:pt x="709" y="1300"/>
                    <a:pt x="709" y="1301"/>
                  </a:cubicBezTo>
                  <a:lnTo>
                    <a:pt x="709" y="1651"/>
                  </a:lnTo>
                  <a:close/>
                  <a:moveTo>
                    <a:pt x="709" y="1037"/>
                  </a:moveTo>
                  <a:cubicBezTo>
                    <a:pt x="709" y="1038"/>
                    <a:pt x="708" y="1039"/>
                    <a:pt x="706" y="1039"/>
                  </a:cubicBezTo>
                  <a:cubicBezTo>
                    <a:pt x="410" y="687"/>
                    <a:pt x="410" y="687"/>
                    <a:pt x="410" y="687"/>
                  </a:cubicBezTo>
                  <a:cubicBezTo>
                    <a:pt x="410" y="686"/>
                    <a:pt x="411" y="685"/>
                    <a:pt x="413" y="685"/>
                  </a:cubicBezTo>
                  <a:cubicBezTo>
                    <a:pt x="706" y="685"/>
                    <a:pt x="706" y="685"/>
                    <a:pt x="706" y="685"/>
                  </a:cubicBezTo>
                  <a:cubicBezTo>
                    <a:pt x="708" y="685"/>
                    <a:pt x="709" y="686"/>
                    <a:pt x="709" y="687"/>
                  </a:cubicBezTo>
                  <a:lnTo>
                    <a:pt x="709" y="1037"/>
                  </a:lnTo>
                  <a:close/>
                  <a:moveTo>
                    <a:pt x="1415" y="1761"/>
                  </a:moveTo>
                  <a:cubicBezTo>
                    <a:pt x="1415" y="1793"/>
                    <a:pt x="1395" y="1819"/>
                    <a:pt x="1370" y="1819"/>
                  </a:cubicBezTo>
                  <a:cubicBezTo>
                    <a:pt x="841" y="1819"/>
                    <a:pt x="841" y="1819"/>
                    <a:pt x="841" y="1819"/>
                  </a:cubicBezTo>
                  <a:cubicBezTo>
                    <a:pt x="816" y="1819"/>
                    <a:pt x="795" y="1793"/>
                    <a:pt x="795" y="1761"/>
                  </a:cubicBezTo>
                  <a:cubicBezTo>
                    <a:pt x="795" y="530"/>
                    <a:pt x="795" y="530"/>
                    <a:pt x="795" y="530"/>
                  </a:cubicBezTo>
                  <a:cubicBezTo>
                    <a:pt x="795" y="498"/>
                    <a:pt x="816" y="472"/>
                    <a:pt x="841" y="472"/>
                  </a:cubicBezTo>
                  <a:cubicBezTo>
                    <a:pt x="1370" y="472"/>
                    <a:pt x="1370" y="472"/>
                    <a:pt x="1370" y="472"/>
                  </a:cubicBezTo>
                  <a:cubicBezTo>
                    <a:pt x="1395" y="472"/>
                    <a:pt x="1415" y="498"/>
                    <a:pt x="1415" y="530"/>
                  </a:cubicBezTo>
                  <a:lnTo>
                    <a:pt x="1415" y="1761"/>
                  </a:lnTo>
                  <a:close/>
                  <a:moveTo>
                    <a:pt x="1491" y="1653"/>
                  </a:moveTo>
                  <a:cubicBezTo>
                    <a:pt x="1489" y="1653"/>
                    <a:pt x="1487" y="1652"/>
                    <a:pt x="1487" y="1651"/>
                  </a:cubicBezTo>
                  <a:cubicBezTo>
                    <a:pt x="1487" y="1301"/>
                    <a:pt x="1487" y="1301"/>
                    <a:pt x="1487" y="1301"/>
                  </a:cubicBezTo>
                  <a:cubicBezTo>
                    <a:pt x="1487" y="1300"/>
                    <a:pt x="1489" y="1299"/>
                    <a:pt x="1491" y="1299"/>
                  </a:cubicBezTo>
                  <a:cubicBezTo>
                    <a:pt x="1784" y="1299"/>
                    <a:pt x="1784" y="1299"/>
                    <a:pt x="1784" y="1299"/>
                  </a:cubicBezTo>
                  <a:cubicBezTo>
                    <a:pt x="1786" y="1299"/>
                    <a:pt x="1787" y="1300"/>
                    <a:pt x="1787" y="1301"/>
                  </a:cubicBezTo>
                  <a:lnTo>
                    <a:pt x="1491" y="1653"/>
                  </a:lnTo>
                  <a:close/>
                  <a:moveTo>
                    <a:pt x="1491" y="1039"/>
                  </a:moveTo>
                  <a:cubicBezTo>
                    <a:pt x="1489" y="1039"/>
                    <a:pt x="1487" y="1038"/>
                    <a:pt x="1487" y="1037"/>
                  </a:cubicBezTo>
                  <a:cubicBezTo>
                    <a:pt x="1487" y="687"/>
                    <a:pt x="1487" y="687"/>
                    <a:pt x="1487" y="687"/>
                  </a:cubicBezTo>
                  <a:cubicBezTo>
                    <a:pt x="1487" y="686"/>
                    <a:pt x="1489" y="685"/>
                    <a:pt x="1491" y="685"/>
                  </a:cubicBezTo>
                  <a:cubicBezTo>
                    <a:pt x="1784" y="685"/>
                    <a:pt x="1784" y="685"/>
                    <a:pt x="1784" y="685"/>
                  </a:cubicBezTo>
                  <a:cubicBezTo>
                    <a:pt x="1786" y="685"/>
                    <a:pt x="1787" y="686"/>
                    <a:pt x="1787" y="687"/>
                  </a:cubicBezTo>
                  <a:lnTo>
                    <a:pt x="1491" y="10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1332">
              <a:extLst>
                <a:ext uri="{FF2B5EF4-FFF2-40B4-BE49-F238E27FC236}">
                  <a16:creationId xmlns:a16="http://schemas.microsoft.com/office/drawing/2014/main" id="{C91FF01B-9756-4C3A-96FB-044D52771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5264" y="4321701"/>
              <a:ext cx="423429" cy="424905"/>
            </a:xfrm>
            <a:custGeom>
              <a:avLst/>
              <a:gdLst>
                <a:gd name="T0" fmla="*/ 253 w 507"/>
                <a:gd name="T1" fmla="*/ 0 h 506"/>
                <a:gd name="T2" fmla="*/ 0 w 507"/>
                <a:gd name="T3" fmla="*/ 253 h 506"/>
                <a:gd name="T4" fmla="*/ 253 w 507"/>
                <a:gd name="T5" fmla="*/ 506 h 506"/>
                <a:gd name="T6" fmla="*/ 507 w 507"/>
                <a:gd name="T7" fmla="*/ 253 h 506"/>
                <a:gd name="T8" fmla="*/ 253 w 507"/>
                <a:gd name="T9" fmla="*/ 0 h 506"/>
                <a:gd name="T10" fmla="*/ 372 w 507"/>
                <a:gd name="T11" fmla="*/ 340 h 506"/>
                <a:gd name="T12" fmla="*/ 372 w 507"/>
                <a:gd name="T13" fmla="*/ 376 h 506"/>
                <a:gd name="T14" fmla="*/ 354 w 507"/>
                <a:gd name="T15" fmla="*/ 384 h 506"/>
                <a:gd name="T16" fmla="*/ 336 w 507"/>
                <a:gd name="T17" fmla="*/ 376 h 506"/>
                <a:gd name="T18" fmla="*/ 253 w 507"/>
                <a:gd name="T19" fmla="*/ 293 h 506"/>
                <a:gd name="T20" fmla="*/ 170 w 507"/>
                <a:gd name="T21" fmla="*/ 376 h 506"/>
                <a:gd name="T22" fmla="*/ 152 w 507"/>
                <a:gd name="T23" fmla="*/ 384 h 506"/>
                <a:gd name="T24" fmla="*/ 134 w 507"/>
                <a:gd name="T25" fmla="*/ 376 h 506"/>
                <a:gd name="T26" fmla="*/ 134 w 507"/>
                <a:gd name="T27" fmla="*/ 340 h 506"/>
                <a:gd name="T28" fmla="*/ 217 w 507"/>
                <a:gd name="T29" fmla="*/ 257 h 506"/>
                <a:gd name="T30" fmla="*/ 134 w 507"/>
                <a:gd name="T31" fmla="*/ 174 h 506"/>
                <a:gd name="T32" fmla="*/ 134 w 507"/>
                <a:gd name="T33" fmla="*/ 138 h 506"/>
                <a:gd name="T34" fmla="*/ 170 w 507"/>
                <a:gd name="T35" fmla="*/ 138 h 506"/>
                <a:gd name="T36" fmla="*/ 253 w 507"/>
                <a:gd name="T37" fmla="*/ 221 h 506"/>
                <a:gd name="T38" fmla="*/ 336 w 507"/>
                <a:gd name="T39" fmla="*/ 138 h 506"/>
                <a:gd name="T40" fmla="*/ 372 w 507"/>
                <a:gd name="T41" fmla="*/ 138 h 506"/>
                <a:gd name="T42" fmla="*/ 372 w 507"/>
                <a:gd name="T43" fmla="*/ 174 h 506"/>
                <a:gd name="T44" fmla="*/ 289 w 507"/>
                <a:gd name="T45" fmla="*/ 257 h 506"/>
                <a:gd name="T46" fmla="*/ 372 w 507"/>
                <a:gd name="T47" fmla="*/ 34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7" h="506">
                  <a:moveTo>
                    <a:pt x="253" y="0"/>
                  </a:moveTo>
                  <a:cubicBezTo>
                    <a:pt x="114" y="0"/>
                    <a:pt x="0" y="113"/>
                    <a:pt x="0" y="253"/>
                  </a:cubicBezTo>
                  <a:cubicBezTo>
                    <a:pt x="0" y="393"/>
                    <a:pt x="114" y="506"/>
                    <a:pt x="253" y="506"/>
                  </a:cubicBezTo>
                  <a:cubicBezTo>
                    <a:pt x="393" y="506"/>
                    <a:pt x="507" y="393"/>
                    <a:pt x="507" y="253"/>
                  </a:cubicBezTo>
                  <a:cubicBezTo>
                    <a:pt x="507" y="113"/>
                    <a:pt x="393" y="0"/>
                    <a:pt x="253" y="0"/>
                  </a:cubicBezTo>
                  <a:close/>
                  <a:moveTo>
                    <a:pt x="372" y="340"/>
                  </a:moveTo>
                  <a:cubicBezTo>
                    <a:pt x="382" y="350"/>
                    <a:pt x="382" y="366"/>
                    <a:pt x="372" y="376"/>
                  </a:cubicBezTo>
                  <a:cubicBezTo>
                    <a:pt x="367" y="381"/>
                    <a:pt x="361" y="384"/>
                    <a:pt x="354" y="384"/>
                  </a:cubicBezTo>
                  <a:cubicBezTo>
                    <a:pt x="348" y="384"/>
                    <a:pt x="341" y="381"/>
                    <a:pt x="336" y="376"/>
                  </a:cubicBezTo>
                  <a:cubicBezTo>
                    <a:pt x="253" y="293"/>
                    <a:pt x="253" y="293"/>
                    <a:pt x="253" y="293"/>
                  </a:cubicBezTo>
                  <a:cubicBezTo>
                    <a:pt x="170" y="376"/>
                    <a:pt x="170" y="376"/>
                    <a:pt x="170" y="376"/>
                  </a:cubicBezTo>
                  <a:cubicBezTo>
                    <a:pt x="165" y="381"/>
                    <a:pt x="158" y="384"/>
                    <a:pt x="152" y="384"/>
                  </a:cubicBezTo>
                  <a:cubicBezTo>
                    <a:pt x="145" y="384"/>
                    <a:pt x="139" y="381"/>
                    <a:pt x="134" y="376"/>
                  </a:cubicBezTo>
                  <a:cubicBezTo>
                    <a:pt x="124" y="366"/>
                    <a:pt x="124" y="350"/>
                    <a:pt x="134" y="340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134" y="174"/>
                    <a:pt x="134" y="174"/>
                    <a:pt x="134" y="174"/>
                  </a:cubicBezTo>
                  <a:cubicBezTo>
                    <a:pt x="124" y="164"/>
                    <a:pt x="124" y="148"/>
                    <a:pt x="134" y="138"/>
                  </a:cubicBezTo>
                  <a:cubicBezTo>
                    <a:pt x="144" y="128"/>
                    <a:pt x="160" y="128"/>
                    <a:pt x="170" y="138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46" y="128"/>
                    <a:pt x="362" y="128"/>
                    <a:pt x="372" y="138"/>
                  </a:cubicBezTo>
                  <a:cubicBezTo>
                    <a:pt x="382" y="148"/>
                    <a:pt x="382" y="164"/>
                    <a:pt x="372" y="174"/>
                  </a:cubicBezTo>
                  <a:cubicBezTo>
                    <a:pt x="289" y="257"/>
                    <a:pt x="289" y="257"/>
                    <a:pt x="289" y="257"/>
                  </a:cubicBezTo>
                  <a:lnTo>
                    <a:pt x="372" y="3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333">
              <a:extLst>
                <a:ext uri="{FF2B5EF4-FFF2-40B4-BE49-F238E27FC236}">
                  <a16:creationId xmlns:a16="http://schemas.microsoft.com/office/drawing/2014/main" id="{5ABA3C4E-2C50-43C7-BF15-99B714322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5264" y="3797947"/>
              <a:ext cx="423429" cy="423429"/>
            </a:xfrm>
            <a:custGeom>
              <a:avLst/>
              <a:gdLst>
                <a:gd name="T0" fmla="*/ 253 w 507"/>
                <a:gd name="T1" fmla="*/ 0 h 506"/>
                <a:gd name="T2" fmla="*/ 0 w 507"/>
                <a:gd name="T3" fmla="*/ 253 h 506"/>
                <a:gd name="T4" fmla="*/ 253 w 507"/>
                <a:gd name="T5" fmla="*/ 506 h 506"/>
                <a:gd name="T6" fmla="*/ 507 w 507"/>
                <a:gd name="T7" fmla="*/ 253 h 506"/>
                <a:gd name="T8" fmla="*/ 253 w 507"/>
                <a:gd name="T9" fmla="*/ 0 h 506"/>
                <a:gd name="T10" fmla="*/ 406 w 507"/>
                <a:gd name="T11" fmla="*/ 173 h 506"/>
                <a:gd name="T12" fmla="*/ 227 w 507"/>
                <a:gd name="T13" fmla="*/ 352 h 506"/>
                <a:gd name="T14" fmla="*/ 209 w 507"/>
                <a:gd name="T15" fmla="*/ 359 h 506"/>
                <a:gd name="T16" fmla="*/ 191 w 507"/>
                <a:gd name="T17" fmla="*/ 352 h 506"/>
                <a:gd name="T18" fmla="*/ 101 w 507"/>
                <a:gd name="T19" fmla="*/ 263 h 506"/>
                <a:gd name="T20" fmla="*/ 101 w 507"/>
                <a:gd name="T21" fmla="*/ 227 h 506"/>
                <a:gd name="T22" fmla="*/ 137 w 507"/>
                <a:gd name="T23" fmla="*/ 227 h 506"/>
                <a:gd name="T24" fmla="*/ 209 w 507"/>
                <a:gd name="T25" fmla="*/ 298 h 506"/>
                <a:gd name="T26" fmla="*/ 370 w 507"/>
                <a:gd name="T27" fmla="*/ 137 h 506"/>
                <a:gd name="T28" fmla="*/ 406 w 507"/>
                <a:gd name="T29" fmla="*/ 137 h 506"/>
                <a:gd name="T30" fmla="*/ 406 w 507"/>
                <a:gd name="T31" fmla="*/ 17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7" h="506">
                  <a:moveTo>
                    <a:pt x="253" y="0"/>
                  </a:moveTo>
                  <a:cubicBezTo>
                    <a:pt x="114" y="0"/>
                    <a:pt x="0" y="113"/>
                    <a:pt x="0" y="253"/>
                  </a:cubicBezTo>
                  <a:cubicBezTo>
                    <a:pt x="0" y="393"/>
                    <a:pt x="114" y="506"/>
                    <a:pt x="253" y="506"/>
                  </a:cubicBezTo>
                  <a:cubicBezTo>
                    <a:pt x="393" y="506"/>
                    <a:pt x="507" y="393"/>
                    <a:pt x="507" y="253"/>
                  </a:cubicBezTo>
                  <a:cubicBezTo>
                    <a:pt x="507" y="113"/>
                    <a:pt x="393" y="0"/>
                    <a:pt x="253" y="0"/>
                  </a:cubicBezTo>
                  <a:close/>
                  <a:moveTo>
                    <a:pt x="406" y="173"/>
                  </a:moveTo>
                  <a:cubicBezTo>
                    <a:pt x="227" y="352"/>
                    <a:pt x="227" y="352"/>
                    <a:pt x="227" y="352"/>
                  </a:cubicBezTo>
                  <a:cubicBezTo>
                    <a:pt x="222" y="357"/>
                    <a:pt x="215" y="359"/>
                    <a:pt x="209" y="359"/>
                  </a:cubicBezTo>
                  <a:cubicBezTo>
                    <a:pt x="202" y="359"/>
                    <a:pt x="196" y="357"/>
                    <a:pt x="191" y="352"/>
                  </a:cubicBezTo>
                  <a:cubicBezTo>
                    <a:pt x="101" y="263"/>
                    <a:pt x="101" y="263"/>
                    <a:pt x="101" y="263"/>
                  </a:cubicBezTo>
                  <a:cubicBezTo>
                    <a:pt x="91" y="253"/>
                    <a:pt x="91" y="237"/>
                    <a:pt x="101" y="227"/>
                  </a:cubicBezTo>
                  <a:cubicBezTo>
                    <a:pt x="111" y="217"/>
                    <a:pt x="127" y="217"/>
                    <a:pt x="137" y="227"/>
                  </a:cubicBezTo>
                  <a:cubicBezTo>
                    <a:pt x="209" y="298"/>
                    <a:pt x="209" y="298"/>
                    <a:pt x="209" y="298"/>
                  </a:cubicBezTo>
                  <a:cubicBezTo>
                    <a:pt x="370" y="137"/>
                    <a:pt x="370" y="137"/>
                    <a:pt x="370" y="137"/>
                  </a:cubicBezTo>
                  <a:cubicBezTo>
                    <a:pt x="380" y="127"/>
                    <a:pt x="396" y="127"/>
                    <a:pt x="406" y="137"/>
                  </a:cubicBezTo>
                  <a:cubicBezTo>
                    <a:pt x="416" y="147"/>
                    <a:pt x="416" y="163"/>
                    <a:pt x="406" y="17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26013782-9BD0-4183-964A-1DB6174B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72" y="4079331"/>
            <a:ext cx="1249886" cy="1338767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E27B19A9-5058-44A4-967C-924DF2659175}"/>
              </a:ext>
            </a:extLst>
          </p:cNvPr>
          <p:cNvGrpSpPr/>
          <p:nvPr/>
        </p:nvGrpSpPr>
        <p:grpSpPr>
          <a:xfrm>
            <a:off x="10026169" y="2905248"/>
            <a:ext cx="1034891" cy="936626"/>
            <a:chOff x="6862663" y="3312552"/>
            <a:chExt cx="1841254" cy="1842729"/>
          </a:xfrm>
        </p:grpSpPr>
        <p:sp>
          <p:nvSpPr>
            <p:cNvPr id="94" name="Freeform 1331">
              <a:extLst>
                <a:ext uri="{FF2B5EF4-FFF2-40B4-BE49-F238E27FC236}">
                  <a16:creationId xmlns:a16="http://schemas.microsoft.com/office/drawing/2014/main" id="{28D34780-A8F6-45FB-8264-323513213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2663" y="3312552"/>
              <a:ext cx="1841254" cy="1842729"/>
            </a:xfrm>
            <a:custGeom>
              <a:avLst/>
              <a:gdLst>
                <a:gd name="T0" fmla="*/ 1100 w 2200"/>
                <a:gd name="T1" fmla="*/ 0 h 2200"/>
                <a:gd name="T2" fmla="*/ 0 w 2200"/>
                <a:gd name="T3" fmla="*/ 1100 h 2200"/>
                <a:gd name="T4" fmla="*/ 1100 w 2200"/>
                <a:gd name="T5" fmla="*/ 2200 h 2200"/>
                <a:gd name="T6" fmla="*/ 2200 w 2200"/>
                <a:gd name="T7" fmla="*/ 1100 h 2200"/>
                <a:gd name="T8" fmla="*/ 1100 w 2200"/>
                <a:gd name="T9" fmla="*/ 0 h 2200"/>
                <a:gd name="T10" fmla="*/ 709 w 2200"/>
                <a:gd name="T11" fmla="*/ 1651 h 2200"/>
                <a:gd name="T12" fmla="*/ 706 w 2200"/>
                <a:gd name="T13" fmla="*/ 1653 h 2200"/>
                <a:gd name="T14" fmla="*/ 410 w 2200"/>
                <a:gd name="T15" fmla="*/ 1301 h 2200"/>
                <a:gd name="T16" fmla="*/ 413 w 2200"/>
                <a:gd name="T17" fmla="*/ 1299 h 2200"/>
                <a:gd name="T18" fmla="*/ 706 w 2200"/>
                <a:gd name="T19" fmla="*/ 1299 h 2200"/>
                <a:gd name="T20" fmla="*/ 709 w 2200"/>
                <a:gd name="T21" fmla="*/ 1301 h 2200"/>
                <a:gd name="T22" fmla="*/ 709 w 2200"/>
                <a:gd name="T23" fmla="*/ 1651 h 2200"/>
                <a:gd name="T24" fmla="*/ 709 w 2200"/>
                <a:gd name="T25" fmla="*/ 1037 h 2200"/>
                <a:gd name="T26" fmla="*/ 706 w 2200"/>
                <a:gd name="T27" fmla="*/ 1039 h 2200"/>
                <a:gd name="T28" fmla="*/ 410 w 2200"/>
                <a:gd name="T29" fmla="*/ 687 h 2200"/>
                <a:gd name="T30" fmla="*/ 413 w 2200"/>
                <a:gd name="T31" fmla="*/ 685 h 2200"/>
                <a:gd name="T32" fmla="*/ 706 w 2200"/>
                <a:gd name="T33" fmla="*/ 685 h 2200"/>
                <a:gd name="T34" fmla="*/ 709 w 2200"/>
                <a:gd name="T35" fmla="*/ 687 h 2200"/>
                <a:gd name="T36" fmla="*/ 709 w 2200"/>
                <a:gd name="T37" fmla="*/ 1037 h 2200"/>
                <a:gd name="T38" fmla="*/ 1415 w 2200"/>
                <a:gd name="T39" fmla="*/ 1761 h 2200"/>
                <a:gd name="T40" fmla="*/ 1370 w 2200"/>
                <a:gd name="T41" fmla="*/ 1819 h 2200"/>
                <a:gd name="T42" fmla="*/ 841 w 2200"/>
                <a:gd name="T43" fmla="*/ 1819 h 2200"/>
                <a:gd name="T44" fmla="*/ 795 w 2200"/>
                <a:gd name="T45" fmla="*/ 1761 h 2200"/>
                <a:gd name="T46" fmla="*/ 795 w 2200"/>
                <a:gd name="T47" fmla="*/ 530 h 2200"/>
                <a:gd name="T48" fmla="*/ 841 w 2200"/>
                <a:gd name="T49" fmla="*/ 472 h 2200"/>
                <a:gd name="T50" fmla="*/ 1370 w 2200"/>
                <a:gd name="T51" fmla="*/ 472 h 2200"/>
                <a:gd name="T52" fmla="*/ 1415 w 2200"/>
                <a:gd name="T53" fmla="*/ 530 h 2200"/>
                <a:gd name="T54" fmla="*/ 1415 w 2200"/>
                <a:gd name="T55" fmla="*/ 1761 h 2200"/>
                <a:gd name="T56" fmla="*/ 1491 w 2200"/>
                <a:gd name="T57" fmla="*/ 1653 h 2200"/>
                <a:gd name="T58" fmla="*/ 1487 w 2200"/>
                <a:gd name="T59" fmla="*/ 1651 h 2200"/>
                <a:gd name="T60" fmla="*/ 1487 w 2200"/>
                <a:gd name="T61" fmla="*/ 1301 h 2200"/>
                <a:gd name="T62" fmla="*/ 1491 w 2200"/>
                <a:gd name="T63" fmla="*/ 1299 h 2200"/>
                <a:gd name="T64" fmla="*/ 1784 w 2200"/>
                <a:gd name="T65" fmla="*/ 1299 h 2200"/>
                <a:gd name="T66" fmla="*/ 1787 w 2200"/>
                <a:gd name="T67" fmla="*/ 1301 h 2200"/>
                <a:gd name="T68" fmla="*/ 1491 w 2200"/>
                <a:gd name="T69" fmla="*/ 1653 h 2200"/>
                <a:gd name="T70" fmla="*/ 1491 w 2200"/>
                <a:gd name="T71" fmla="*/ 1039 h 2200"/>
                <a:gd name="T72" fmla="*/ 1487 w 2200"/>
                <a:gd name="T73" fmla="*/ 1037 h 2200"/>
                <a:gd name="T74" fmla="*/ 1487 w 2200"/>
                <a:gd name="T75" fmla="*/ 687 h 2200"/>
                <a:gd name="T76" fmla="*/ 1491 w 2200"/>
                <a:gd name="T77" fmla="*/ 685 h 2200"/>
                <a:gd name="T78" fmla="*/ 1784 w 2200"/>
                <a:gd name="T79" fmla="*/ 685 h 2200"/>
                <a:gd name="T80" fmla="*/ 1787 w 2200"/>
                <a:gd name="T81" fmla="*/ 687 h 2200"/>
                <a:gd name="T82" fmla="*/ 1491 w 2200"/>
                <a:gd name="T83" fmla="*/ 1039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0" h="2200">
                  <a:moveTo>
                    <a:pt x="1100" y="0"/>
                  </a:moveTo>
                  <a:cubicBezTo>
                    <a:pt x="492" y="0"/>
                    <a:pt x="0" y="492"/>
                    <a:pt x="0" y="1100"/>
                  </a:cubicBezTo>
                  <a:cubicBezTo>
                    <a:pt x="0" y="1707"/>
                    <a:pt x="492" y="2200"/>
                    <a:pt x="1100" y="2200"/>
                  </a:cubicBezTo>
                  <a:cubicBezTo>
                    <a:pt x="1707" y="2200"/>
                    <a:pt x="2200" y="1707"/>
                    <a:pt x="2200" y="1100"/>
                  </a:cubicBezTo>
                  <a:cubicBezTo>
                    <a:pt x="2200" y="492"/>
                    <a:pt x="1707" y="0"/>
                    <a:pt x="1100" y="0"/>
                  </a:cubicBezTo>
                  <a:close/>
                  <a:moveTo>
                    <a:pt x="709" y="1651"/>
                  </a:moveTo>
                  <a:cubicBezTo>
                    <a:pt x="709" y="1652"/>
                    <a:pt x="708" y="1653"/>
                    <a:pt x="706" y="1653"/>
                  </a:cubicBezTo>
                  <a:cubicBezTo>
                    <a:pt x="410" y="1301"/>
                    <a:pt x="410" y="1301"/>
                    <a:pt x="410" y="1301"/>
                  </a:cubicBezTo>
                  <a:cubicBezTo>
                    <a:pt x="410" y="1300"/>
                    <a:pt x="411" y="1299"/>
                    <a:pt x="413" y="1299"/>
                  </a:cubicBezTo>
                  <a:cubicBezTo>
                    <a:pt x="706" y="1299"/>
                    <a:pt x="706" y="1299"/>
                    <a:pt x="706" y="1299"/>
                  </a:cubicBezTo>
                  <a:cubicBezTo>
                    <a:pt x="708" y="1299"/>
                    <a:pt x="709" y="1300"/>
                    <a:pt x="709" y="1301"/>
                  </a:cubicBezTo>
                  <a:lnTo>
                    <a:pt x="709" y="1651"/>
                  </a:lnTo>
                  <a:close/>
                  <a:moveTo>
                    <a:pt x="709" y="1037"/>
                  </a:moveTo>
                  <a:cubicBezTo>
                    <a:pt x="709" y="1038"/>
                    <a:pt x="708" y="1039"/>
                    <a:pt x="706" y="1039"/>
                  </a:cubicBezTo>
                  <a:cubicBezTo>
                    <a:pt x="410" y="687"/>
                    <a:pt x="410" y="687"/>
                    <a:pt x="410" y="687"/>
                  </a:cubicBezTo>
                  <a:cubicBezTo>
                    <a:pt x="410" y="686"/>
                    <a:pt x="411" y="685"/>
                    <a:pt x="413" y="685"/>
                  </a:cubicBezTo>
                  <a:cubicBezTo>
                    <a:pt x="706" y="685"/>
                    <a:pt x="706" y="685"/>
                    <a:pt x="706" y="685"/>
                  </a:cubicBezTo>
                  <a:cubicBezTo>
                    <a:pt x="708" y="685"/>
                    <a:pt x="709" y="686"/>
                    <a:pt x="709" y="687"/>
                  </a:cubicBezTo>
                  <a:lnTo>
                    <a:pt x="709" y="1037"/>
                  </a:lnTo>
                  <a:close/>
                  <a:moveTo>
                    <a:pt x="1415" y="1761"/>
                  </a:moveTo>
                  <a:cubicBezTo>
                    <a:pt x="1415" y="1793"/>
                    <a:pt x="1395" y="1819"/>
                    <a:pt x="1370" y="1819"/>
                  </a:cubicBezTo>
                  <a:cubicBezTo>
                    <a:pt x="841" y="1819"/>
                    <a:pt x="841" y="1819"/>
                    <a:pt x="841" y="1819"/>
                  </a:cubicBezTo>
                  <a:cubicBezTo>
                    <a:pt x="816" y="1819"/>
                    <a:pt x="795" y="1793"/>
                    <a:pt x="795" y="1761"/>
                  </a:cubicBezTo>
                  <a:cubicBezTo>
                    <a:pt x="795" y="530"/>
                    <a:pt x="795" y="530"/>
                    <a:pt x="795" y="530"/>
                  </a:cubicBezTo>
                  <a:cubicBezTo>
                    <a:pt x="795" y="498"/>
                    <a:pt x="816" y="472"/>
                    <a:pt x="841" y="472"/>
                  </a:cubicBezTo>
                  <a:cubicBezTo>
                    <a:pt x="1370" y="472"/>
                    <a:pt x="1370" y="472"/>
                    <a:pt x="1370" y="472"/>
                  </a:cubicBezTo>
                  <a:cubicBezTo>
                    <a:pt x="1395" y="472"/>
                    <a:pt x="1415" y="498"/>
                    <a:pt x="1415" y="530"/>
                  </a:cubicBezTo>
                  <a:lnTo>
                    <a:pt x="1415" y="1761"/>
                  </a:lnTo>
                  <a:close/>
                  <a:moveTo>
                    <a:pt x="1491" y="1653"/>
                  </a:moveTo>
                  <a:cubicBezTo>
                    <a:pt x="1489" y="1653"/>
                    <a:pt x="1487" y="1652"/>
                    <a:pt x="1487" y="1651"/>
                  </a:cubicBezTo>
                  <a:cubicBezTo>
                    <a:pt x="1487" y="1301"/>
                    <a:pt x="1487" y="1301"/>
                    <a:pt x="1487" y="1301"/>
                  </a:cubicBezTo>
                  <a:cubicBezTo>
                    <a:pt x="1487" y="1300"/>
                    <a:pt x="1489" y="1299"/>
                    <a:pt x="1491" y="1299"/>
                  </a:cubicBezTo>
                  <a:cubicBezTo>
                    <a:pt x="1784" y="1299"/>
                    <a:pt x="1784" y="1299"/>
                    <a:pt x="1784" y="1299"/>
                  </a:cubicBezTo>
                  <a:cubicBezTo>
                    <a:pt x="1786" y="1299"/>
                    <a:pt x="1787" y="1300"/>
                    <a:pt x="1787" y="1301"/>
                  </a:cubicBezTo>
                  <a:lnTo>
                    <a:pt x="1491" y="1653"/>
                  </a:lnTo>
                  <a:close/>
                  <a:moveTo>
                    <a:pt x="1491" y="1039"/>
                  </a:moveTo>
                  <a:cubicBezTo>
                    <a:pt x="1489" y="1039"/>
                    <a:pt x="1487" y="1038"/>
                    <a:pt x="1487" y="1037"/>
                  </a:cubicBezTo>
                  <a:cubicBezTo>
                    <a:pt x="1487" y="687"/>
                    <a:pt x="1487" y="687"/>
                    <a:pt x="1487" y="687"/>
                  </a:cubicBezTo>
                  <a:cubicBezTo>
                    <a:pt x="1487" y="686"/>
                    <a:pt x="1489" y="685"/>
                    <a:pt x="1491" y="685"/>
                  </a:cubicBezTo>
                  <a:cubicBezTo>
                    <a:pt x="1784" y="685"/>
                    <a:pt x="1784" y="685"/>
                    <a:pt x="1784" y="685"/>
                  </a:cubicBezTo>
                  <a:cubicBezTo>
                    <a:pt x="1786" y="685"/>
                    <a:pt x="1787" y="686"/>
                    <a:pt x="1787" y="687"/>
                  </a:cubicBezTo>
                  <a:lnTo>
                    <a:pt x="1491" y="10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1332">
              <a:extLst>
                <a:ext uri="{FF2B5EF4-FFF2-40B4-BE49-F238E27FC236}">
                  <a16:creationId xmlns:a16="http://schemas.microsoft.com/office/drawing/2014/main" id="{78C43058-4B12-4486-9BC2-359B51C6C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5264" y="4321701"/>
              <a:ext cx="423429" cy="424905"/>
            </a:xfrm>
            <a:custGeom>
              <a:avLst/>
              <a:gdLst>
                <a:gd name="T0" fmla="*/ 253 w 507"/>
                <a:gd name="T1" fmla="*/ 0 h 506"/>
                <a:gd name="T2" fmla="*/ 0 w 507"/>
                <a:gd name="T3" fmla="*/ 253 h 506"/>
                <a:gd name="T4" fmla="*/ 253 w 507"/>
                <a:gd name="T5" fmla="*/ 506 h 506"/>
                <a:gd name="T6" fmla="*/ 507 w 507"/>
                <a:gd name="T7" fmla="*/ 253 h 506"/>
                <a:gd name="T8" fmla="*/ 253 w 507"/>
                <a:gd name="T9" fmla="*/ 0 h 506"/>
                <a:gd name="T10" fmla="*/ 372 w 507"/>
                <a:gd name="T11" fmla="*/ 340 h 506"/>
                <a:gd name="T12" fmla="*/ 372 w 507"/>
                <a:gd name="T13" fmla="*/ 376 h 506"/>
                <a:gd name="T14" fmla="*/ 354 w 507"/>
                <a:gd name="T15" fmla="*/ 384 h 506"/>
                <a:gd name="T16" fmla="*/ 336 w 507"/>
                <a:gd name="T17" fmla="*/ 376 h 506"/>
                <a:gd name="T18" fmla="*/ 253 w 507"/>
                <a:gd name="T19" fmla="*/ 293 h 506"/>
                <a:gd name="T20" fmla="*/ 170 w 507"/>
                <a:gd name="T21" fmla="*/ 376 h 506"/>
                <a:gd name="T22" fmla="*/ 152 w 507"/>
                <a:gd name="T23" fmla="*/ 384 h 506"/>
                <a:gd name="T24" fmla="*/ 134 w 507"/>
                <a:gd name="T25" fmla="*/ 376 h 506"/>
                <a:gd name="T26" fmla="*/ 134 w 507"/>
                <a:gd name="T27" fmla="*/ 340 h 506"/>
                <a:gd name="T28" fmla="*/ 217 w 507"/>
                <a:gd name="T29" fmla="*/ 257 h 506"/>
                <a:gd name="T30" fmla="*/ 134 w 507"/>
                <a:gd name="T31" fmla="*/ 174 h 506"/>
                <a:gd name="T32" fmla="*/ 134 w 507"/>
                <a:gd name="T33" fmla="*/ 138 h 506"/>
                <a:gd name="T34" fmla="*/ 170 w 507"/>
                <a:gd name="T35" fmla="*/ 138 h 506"/>
                <a:gd name="T36" fmla="*/ 253 w 507"/>
                <a:gd name="T37" fmla="*/ 221 h 506"/>
                <a:gd name="T38" fmla="*/ 336 w 507"/>
                <a:gd name="T39" fmla="*/ 138 h 506"/>
                <a:gd name="T40" fmla="*/ 372 w 507"/>
                <a:gd name="T41" fmla="*/ 138 h 506"/>
                <a:gd name="T42" fmla="*/ 372 w 507"/>
                <a:gd name="T43" fmla="*/ 174 h 506"/>
                <a:gd name="T44" fmla="*/ 289 w 507"/>
                <a:gd name="T45" fmla="*/ 257 h 506"/>
                <a:gd name="T46" fmla="*/ 372 w 507"/>
                <a:gd name="T47" fmla="*/ 34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7" h="506">
                  <a:moveTo>
                    <a:pt x="253" y="0"/>
                  </a:moveTo>
                  <a:cubicBezTo>
                    <a:pt x="114" y="0"/>
                    <a:pt x="0" y="113"/>
                    <a:pt x="0" y="253"/>
                  </a:cubicBezTo>
                  <a:cubicBezTo>
                    <a:pt x="0" y="393"/>
                    <a:pt x="114" y="506"/>
                    <a:pt x="253" y="506"/>
                  </a:cubicBezTo>
                  <a:cubicBezTo>
                    <a:pt x="393" y="506"/>
                    <a:pt x="507" y="393"/>
                    <a:pt x="507" y="253"/>
                  </a:cubicBezTo>
                  <a:cubicBezTo>
                    <a:pt x="507" y="113"/>
                    <a:pt x="393" y="0"/>
                    <a:pt x="253" y="0"/>
                  </a:cubicBezTo>
                  <a:close/>
                  <a:moveTo>
                    <a:pt x="372" y="340"/>
                  </a:moveTo>
                  <a:cubicBezTo>
                    <a:pt x="382" y="350"/>
                    <a:pt x="382" y="366"/>
                    <a:pt x="372" y="376"/>
                  </a:cubicBezTo>
                  <a:cubicBezTo>
                    <a:pt x="367" y="381"/>
                    <a:pt x="361" y="384"/>
                    <a:pt x="354" y="384"/>
                  </a:cubicBezTo>
                  <a:cubicBezTo>
                    <a:pt x="348" y="384"/>
                    <a:pt x="341" y="381"/>
                    <a:pt x="336" y="376"/>
                  </a:cubicBezTo>
                  <a:cubicBezTo>
                    <a:pt x="253" y="293"/>
                    <a:pt x="253" y="293"/>
                    <a:pt x="253" y="293"/>
                  </a:cubicBezTo>
                  <a:cubicBezTo>
                    <a:pt x="170" y="376"/>
                    <a:pt x="170" y="376"/>
                    <a:pt x="170" y="376"/>
                  </a:cubicBezTo>
                  <a:cubicBezTo>
                    <a:pt x="165" y="381"/>
                    <a:pt x="158" y="384"/>
                    <a:pt x="152" y="384"/>
                  </a:cubicBezTo>
                  <a:cubicBezTo>
                    <a:pt x="145" y="384"/>
                    <a:pt x="139" y="381"/>
                    <a:pt x="134" y="376"/>
                  </a:cubicBezTo>
                  <a:cubicBezTo>
                    <a:pt x="124" y="366"/>
                    <a:pt x="124" y="350"/>
                    <a:pt x="134" y="340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134" y="174"/>
                    <a:pt x="134" y="174"/>
                    <a:pt x="134" y="174"/>
                  </a:cubicBezTo>
                  <a:cubicBezTo>
                    <a:pt x="124" y="164"/>
                    <a:pt x="124" y="148"/>
                    <a:pt x="134" y="138"/>
                  </a:cubicBezTo>
                  <a:cubicBezTo>
                    <a:pt x="144" y="128"/>
                    <a:pt x="160" y="128"/>
                    <a:pt x="170" y="138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46" y="128"/>
                    <a:pt x="362" y="128"/>
                    <a:pt x="372" y="138"/>
                  </a:cubicBezTo>
                  <a:cubicBezTo>
                    <a:pt x="382" y="148"/>
                    <a:pt x="382" y="164"/>
                    <a:pt x="372" y="174"/>
                  </a:cubicBezTo>
                  <a:cubicBezTo>
                    <a:pt x="289" y="257"/>
                    <a:pt x="289" y="257"/>
                    <a:pt x="289" y="257"/>
                  </a:cubicBezTo>
                  <a:lnTo>
                    <a:pt x="372" y="3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333">
              <a:extLst>
                <a:ext uri="{FF2B5EF4-FFF2-40B4-BE49-F238E27FC236}">
                  <a16:creationId xmlns:a16="http://schemas.microsoft.com/office/drawing/2014/main" id="{5BDAF292-8399-46B9-A5FB-5CB1867F4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5264" y="3797947"/>
              <a:ext cx="423429" cy="423429"/>
            </a:xfrm>
            <a:custGeom>
              <a:avLst/>
              <a:gdLst>
                <a:gd name="T0" fmla="*/ 253 w 507"/>
                <a:gd name="T1" fmla="*/ 0 h 506"/>
                <a:gd name="T2" fmla="*/ 0 w 507"/>
                <a:gd name="T3" fmla="*/ 253 h 506"/>
                <a:gd name="T4" fmla="*/ 253 w 507"/>
                <a:gd name="T5" fmla="*/ 506 h 506"/>
                <a:gd name="T6" fmla="*/ 507 w 507"/>
                <a:gd name="T7" fmla="*/ 253 h 506"/>
                <a:gd name="T8" fmla="*/ 253 w 507"/>
                <a:gd name="T9" fmla="*/ 0 h 506"/>
                <a:gd name="T10" fmla="*/ 406 w 507"/>
                <a:gd name="T11" fmla="*/ 173 h 506"/>
                <a:gd name="T12" fmla="*/ 227 w 507"/>
                <a:gd name="T13" fmla="*/ 352 h 506"/>
                <a:gd name="T14" fmla="*/ 209 w 507"/>
                <a:gd name="T15" fmla="*/ 359 h 506"/>
                <a:gd name="T16" fmla="*/ 191 w 507"/>
                <a:gd name="T17" fmla="*/ 352 h 506"/>
                <a:gd name="T18" fmla="*/ 101 w 507"/>
                <a:gd name="T19" fmla="*/ 263 h 506"/>
                <a:gd name="T20" fmla="*/ 101 w 507"/>
                <a:gd name="T21" fmla="*/ 227 h 506"/>
                <a:gd name="T22" fmla="*/ 137 w 507"/>
                <a:gd name="T23" fmla="*/ 227 h 506"/>
                <a:gd name="T24" fmla="*/ 209 w 507"/>
                <a:gd name="T25" fmla="*/ 298 h 506"/>
                <a:gd name="T26" fmla="*/ 370 w 507"/>
                <a:gd name="T27" fmla="*/ 137 h 506"/>
                <a:gd name="T28" fmla="*/ 406 w 507"/>
                <a:gd name="T29" fmla="*/ 137 h 506"/>
                <a:gd name="T30" fmla="*/ 406 w 507"/>
                <a:gd name="T31" fmla="*/ 17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7" h="506">
                  <a:moveTo>
                    <a:pt x="253" y="0"/>
                  </a:moveTo>
                  <a:cubicBezTo>
                    <a:pt x="114" y="0"/>
                    <a:pt x="0" y="113"/>
                    <a:pt x="0" y="253"/>
                  </a:cubicBezTo>
                  <a:cubicBezTo>
                    <a:pt x="0" y="393"/>
                    <a:pt x="114" y="506"/>
                    <a:pt x="253" y="506"/>
                  </a:cubicBezTo>
                  <a:cubicBezTo>
                    <a:pt x="393" y="506"/>
                    <a:pt x="507" y="393"/>
                    <a:pt x="507" y="253"/>
                  </a:cubicBezTo>
                  <a:cubicBezTo>
                    <a:pt x="507" y="113"/>
                    <a:pt x="393" y="0"/>
                    <a:pt x="253" y="0"/>
                  </a:cubicBezTo>
                  <a:close/>
                  <a:moveTo>
                    <a:pt x="406" y="173"/>
                  </a:moveTo>
                  <a:cubicBezTo>
                    <a:pt x="227" y="352"/>
                    <a:pt x="227" y="352"/>
                    <a:pt x="227" y="352"/>
                  </a:cubicBezTo>
                  <a:cubicBezTo>
                    <a:pt x="222" y="357"/>
                    <a:pt x="215" y="359"/>
                    <a:pt x="209" y="359"/>
                  </a:cubicBezTo>
                  <a:cubicBezTo>
                    <a:pt x="202" y="359"/>
                    <a:pt x="196" y="357"/>
                    <a:pt x="191" y="352"/>
                  </a:cubicBezTo>
                  <a:cubicBezTo>
                    <a:pt x="101" y="263"/>
                    <a:pt x="101" y="263"/>
                    <a:pt x="101" y="263"/>
                  </a:cubicBezTo>
                  <a:cubicBezTo>
                    <a:pt x="91" y="253"/>
                    <a:pt x="91" y="237"/>
                    <a:pt x="101" y="227"/>
                  </a:cubicBezTo>
                  <a:cubicBezTo>
                    <a:pt x="111" y="217"/>
                    <a:pt x="127" y="217"/>
                    <a:pt x="137" y="227"/>
                  </a:cubicBezTo>
                  <a:cubicBezTo>
                    <a:pt x="209" y="298"/>
                    <a:pt x="209" y="298"/>
                    <a:pt x="209" y="298"/>
                  </a:cubicBezTo>
                  <a:cubicBezTo>
                    <a:pt x="370" y="137"/>
                    <a:pt x="370" y="137"/>
                    <a:pt x="370" y="137"/>
                  </a:cubicBezTo>
                  <a:cubicBezTo>
                    <a:pt x="380" y="127"/>
                    <a:pt x="396" y="127"/>
                    <a:pt x="406" y="137"/>
                  </a:cubicBezTo>
                  <a:cubicBezTo>
                    <a:pt x="416" y="147"/>
                    <a:pt x="416" y="163"/>
                    <a:pt x="406" y="17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9" name="Title 1">
            <a:extLst>
              <a:ext uri="{FF2B5EF4-FFF2-40B4-BE49-F238E27FC236}">
                <a16:creationId xmlns:a16="http://schemas.microsoft.com/office/drawing/2014/main" id="{942D69C0-B1A9-4FA6-AF30-E0159FC0177C}"/>
              </a:ext>
            </a:extLst>
          </p:cNvPr>
          <p:cNvSpPr txBox="1">
            <a:spLocks/>
          </p:cNvSpPr>
          <p:nvPr/>
        </p:nvSpPr>
        <p:spPr>
          <a:xfrm>
            <a:off x="8912610" y="398129"/>
            <a:ext cx="4000428" cy="648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-More innovative</a:t>
            </a:r>
          </a:p>
          <a:p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-Less regulatory experience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63E96A-5ABE-4953-9902-BA548655393D}"/>
              </a:ext>
            </a:extLst>
          </p:cNvPr>
          <p:cNvSpPr txBox="1"/>
          <p:nvPr/>
        </p:nvSpPr>
        <p:spPr>
          <a:xfrm>
            <a:off x="9323341" y="5502669"/>
            <a:ext cx="234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Platform trial with adaptive elements and</a:t>
            </a:r>
          </a:p>
          <a:p>
            <a:pPr algn="ctr"/>
            <a:r>
              <a:rPr lang="en-GB" dirty="0"/>
              <a:t>GO / NO GO decisions and Bayesian elements</a:t>
            </a:r>
          </a:p>
        </p:txBody>
      </p:sp>
    </p:spTree>
    <p:extLst>
      <p:ext uri="{BB962C8B-B14F-4D97-AF65-F5344CB8AC3E}">
        <p14:creationId xmlns:p14="http://schemas.microsoft.com/office/powerpoint/2010/main" val="19848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6" grpId="0" animBg="1"/>
      <p:bldP spid="39" grpId="0" animBg="1"/>
      <p:bldP spid="42" grpId="0" animBg="1"/>
      <p:bldP spid="4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1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GSK ">
  <a:themeElements>
    <a:clrScheme name="GSK 2017 3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008A00"/>
      </a:accent3>
      <a:accent4>
        <a:srgbClr val="BC1077"/>
      </a:accent4>
      <a:accent5>
        <a:srgbClr val="40488D"/>
      </a:accent5>
      <a:accent6>
        <a:srgbClr val="ED003C"/>
      </a:accent6>
      <a:hlink>
        <a:srgbClr val="F36633"/>
      </a:hlink>
      <a:folHlink>
        <a:srgbClr val="F36633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algn="ctr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buClr>
            <a:schemeClr val="tx1"/>
          </a:buCl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K_4x3 PowerPoint_V1_20170629" id="{4327DFF5-D6CA-4D1D-96F3-60EE21FE45C3}" vid="{01C49635-BE77-43AA-92BF-7AE2D7F000BC}"/>
    </a:ext>
  </a:extLst>
</a:theme>
</file>

<file path=ppt/theme/theme3.xml><?xml version="1.0" encoding="utf-8"?>
<a:theme xmlns:a="http://schemas.openxmlformats.org/drawingml/2006/main" name="1_GSK ">
  <a:themeElements>
    <a:clrScheme name="GSK 2017 3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008A00"/>
      </a:accent3>
      <a:accent4>
        <a:srgbClr val="BC1077"/>
      </a:accent4>
      <a:accent5>
        <a:srgbClr val="40488D"/>
      </a:accent5>
      <a:accent6>
        <a:srgbClr val="ED003C"/>
      </a:accent6>
      <a:hlink>
        <a:srgbClr val="F36633"/>
      </a:hlink>
      <a:folHlink>
        <a:srgbClr val="F36633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algn="ctr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buClr>
            <a:schemeClr val="tx1"/>
          </a:buCl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K_4x3 PowerPoint_V1_20170629" id="{4327DFF5-D6CA-4D1D-96F3-60EE21FE45C3}" vid="{01C49635-BE77-43AA-92BF-7AE2D7F000B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0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1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2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3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4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5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6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7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8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19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2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20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21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22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3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4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5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6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7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8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ppt/theme/themeOverride9.xml><?xml version="1.0" encoding="utf-8"?>
<a:themeOverride xmlns:a="http://schemas.openxmlformats.org/drawingml/2006/main">
  <a:clrScheme name="GSK 2017 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008A00"/>
    </a:accent3>
    <a:accent4>
      <a:srgbClr val="BC1077"/>
    </a:accent4>
    <a:accent5>
      <a:srgbClr val="40488D"/>
    </a:accent5>
    <a:accent6>
      <a:srgbClr val="ED003C"/>
    </a:accent6>
    <a:hlink>
      <a:srgbClr val="F36633"/>
    </a:hlink>
    <a:folHlink>
      <a:srgbClr val="F3663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afcd349e095dd42daa30695a05e154ff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952e1c4b93f04eaab7e023875ae18b63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B4274E-4AC0-4F23-9A57-675D259698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97C171-3EA7-4CE9-ACCB-662A88F48E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58B8A3-5BB7-409F-A7BA-D022F239382B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7483</TotalTime>
  <Words>2690</Words>
  <Application>Microsoft Office PowerPoint</Application>
  <PresentationFormat>Widescreen</PresentationFormat>
  <Paragraphs>315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Century Gothic</vt:lpstr>
      <vt:lpstr>Verdana</vt:lpstr>
      <vt:lpstr>Wingdings</vt:lpstr>
      <vt:lpstr>Wingdings 3</vt:lpstr>
      <vt:lpstr>Slice</vt:lpstr>
      <vt:lpstr>GSK </vt:lpstr>
      <vt:lpstr>1_GSK </vt:lpstr>
      <vt:lpstr>Office Theme</vt:lpstr>
      <vt:lpstr>PowerPoint Presentation</vt:lpstr>
      <vt:lpstr>PowerPoint Presentation</vt:lpstr>
      <vt:lpstr>Take-home messages</vt:lpstr>
      <vt:lpstr>PowerPoint Presentation</vt:lpstr>
      <vt:lpstr>Definitions</vt:lpstr>
      <vt:lpstr>Clinical trial landscape</vt:lpstr>
      <vt:lpstr>Platform trial</vt:lpstr>
      <vt:lpstr>Planning issues and logistics</vt:lpstr>
      <vt:lpstr>PowerPoint Presentation</vt:lpstr>
      <vt:lpstr>Which design for which stakeholder?</vt:lpstr>
      <vt:lpstr>Statistical methodology</vt:lpstr>
      <vt:lpstr>Multiplicity in confirmatory platform trials</vt:lpstr>
      <vt:lpstr>Probability of falsely rejecting the null hypothesis for at least one treatment in a platform trial</vt:lpstr>
      <vt:lpstr>Multiplicity – Family-Wise Error rate</vt:lpstr>
      <vt:lpstr>PowerPoint Presentation</vt:lpstr>
      <vt:lpstr>Multiplicity in confirmatory platform trials</vt:lpstr>
      <vt:lpstr>Multiplicity in confirmatory platform trials</vt:lpstr>
      <vt:lpstr>Multiplicity – Family-Wise Error rate</vt:lpstr>
      <vt:lpstr>Multiplicity - False Discovery Rate (FDR) and Positive Predictive Value (PPV)</vt:lpstr>
      <vt:lpstr>Multiplicity- probability of multiple superior false positive drugs </vt:lpstr>
      <vt:lpstr>Multiplicity - summary</vt:lpstr>
      <vt:lpstr>Non-concurrent controls</vt:lpstr>
      <vt:lpstr>Non-concurrent controls</vt:lpstr>
      <vt:lpstr>Standard of care - what happens if it changes over time?</vt:lpstr>
      <vt:lpstr>Acceptability of platform trials for regulators</vt:lpstr>
      <vt:lpstr>Acceptability of platform trials for ethics committees and CTAs </vt:lpstr>
      <vt:lpstr>Acceptability of platform trials for HTAs</vt:lpstr>
      <vt:lpstr>Conclusions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platform trials to fight COVID-19: methodological and regulatory considerations for a better societal outcome</dc:title>
  <dc:creator>Olivier Collignon</dc:creator>
  <cp:lastModifiedBy>Olivier Collignon</cp:lastModifiedBy>
  <cp:revision>77</cp:revision>
  <dcterms:created xsi:type="dcterms:W3CDTF">2020-06-16T10:03:47Z</dcterms:created>
  <dcterms:modified xsi:type="dcterms:W3CDTF">2021-10-19T19:01:05Z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