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4.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5.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6.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7.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8.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9.xml" ContentType="application/vnd.openxmlformats-officedocument.theme+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10.xml" ContentType="application/vnd.openxmlformats-officedocument.theme+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11.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theme/theme12.xml" ContentType="application/vnd.openxmlformats-officedocument.theme+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13.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theme/theme14.xml" ContentType="application/vnd.openxmlformats-officedocument.theme+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15.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theme/theme16.xml" ContentType="application/vnd.openxmlformats-officedocument.theme+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theme/theme17.xml" ContentType="application/vnd.openxmlformats-officedocument.theme+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theme/theme18.xml" ContentType="application/vnd.openxmlformats-officedocument.theme+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theme/theme19.xml" ContentType="application/vnd.openxmlformats-officedocument.theme+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theme/theme20.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6"/>
    <p:sldMasterId id="2147483848" r:id="rId7"/>
    <p:sldMasterId id="2147483882" r:id="rId8"/>
    <p:sldMasterId id="2147483936" r:id="rId9"/>
    <p:sldMasterId id="2147483965" r:id="rId10"/>
    <p:sldMasterId id="2147484008" r:id="rId11"/>
    <p:sldMasterId id="2147484041" r:id="rId12"/>
    <p:sldMasterId id="2147484110" r:id="rId13"/>
    <p:sldMasterId id="2147484138" r:id="rId14"/>
    <p:sldMasterId id="2147484166" r:id="rId15"/>
    <p:sldMasterId id="2147484225" r:id="rId16"/>
    <p:sldMasterId id="2147484392" r:id="rId17"/>
    <p:sldMasterId id="2147484450" r:id="rId18"/>
    <p:sldMasterId id="2147484530" r:id="rId19"/>
    <p:sldMasterId id="2147484601" r:id="rId20"/>
    <p:sldMasterId id="2147484657" r:id="rId21"/>
    <p:sldMasterId id="2147484737" r:id="rId22"/>
    <p:sldMasterId id="2147484784" r:id="rId23"/>
    <p:sldMasterId id="2147484821" r:id="rId24"/>
    <p:sldMasterId id="2147484883" r:id="rId25"/>
  </p:sldMasterIdLst>
  <p:notesMasterIdLst>
    <p:notesMasterId r:id="rId44"/>
  </p:notesMasterIdLst>
  <p:handoutMasterIdLst>
    <p:handoutMasterId r:id="rId45"/>
  </p:handoutMasterIdLst>
  <p:sldIdLst>
    <p:sldId id="13199" r:id="rId26"/>
    <p:sldId id="13231" r:id="rId27"/>
    <p:sldId id="1881839834" r:id="rId28"/>
    <p:sldId id="261" r:id="rId29"/>
    <p:sldId id="1881839690" r:id="rId30"/>
    <p:sldId id="1881839691" r:id="rId31"/>
    <p:sldId id="1881839687" r:id="rId32"/>
    <p:sldId id="1881839689" r:id="rId33"/>
    <p:sldId id="1881839694" r:id="rId34"/>
    <p:sldId id="1881839688" r:id="rId35"/>
    <p:sldId id="1881839655" r:id="rId36"/>
    <p:sldId id="1881839696" r:id="rId37"/>
    <p:sldId id="1881839624" r:id="rId38"/>
    <p:sldId id="1881839700" r:id="rId39"/>
    <p:sldId id="1881839702" r:id="rId40"/>
    <p:sldId id="1881839695" r:id="rId41"/>
    <p:sldId id="13224" r:id="rId42"/>
    <p:sldId id="1881839835" r:id="rId43"/>
  </p:sldIdLst>
  <p:sldSz cx="9144000" cy="5143500" type="screen16x9"/>
  <p:notesSz cx="6858000" cy="9240838"/>
  <p:custDataLst>
    <p:tags r:id="rId4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6161594-4FF7-47B6-BEA2-73F5F8F025CC}">
          <p14:sldIdLst>
            <p14:sldId id="13199"/>
            <p14:sldId id="13231"/>
            <p14:sldId id="1881839834"/>
            <p14:sldId id="261"/>
            <p14:sldId id="1881839690"/>
            <p14:sldId id="1881839691"/>
            <p14:sldId id="1881839687"/>
            <p14:sldId id="1881839689"/>
            <p14:sldId id="1881839694"/>
            <p14:sldId id="1881839688"/>
            <p14:sldId id="1881839655"/>
            <p14:sldId id="1881839696"/>
            <p14:sldId id="1881839624"/>
            <p14:sldId id="1881839700"/>
            <p14:sldId id="1881839702"/>
            <p14:sldId id="1881839695"/>
            <p14:sldId id="13224"/>
            <p14:sldId id="1881839835"/>
          </p14:sldIdLst>
        </p14:section>
      </p14:sectionLst>
    </p:ext>
    <p:ext uri="{EFAFB233-063F-42B5-8137-9DF3F51BA10A}">
      <p15:sldGuideLst xmlns:p15="http://schemas.microsoft.com/office/powerpoint/2012/main">
        <p15:guide id="1" orient="horz">
          <p15:clr>
            <a:srgbClr val="A4A3A4"/>
          </p15:clr>
        </p15:guide>
        <p15:guide id="6">
          <p15:clr>
            <a:srgbClr val="A4A3A4"/>
          </p15:clr>
        </p15:guide>
        <p15:guide id="7" pos="5666">
          <p15:clr>
            <a:srgbClr val="A4A3A4"/>
          </p15:clr>
        </p15:guide>
      </p15:sldGuideLst>
    </p:ext>
    <p:ext uri="{2D200454-40CA-4A62-9FC3-DE9A4176ACB9}">
      <p15:notesGuideLst xmlns:p15="http://schemas.microsoft.com/office/powerpoint/2012/main">
        <p15:guide id="1" orient="horz" pos="2911" userDrawn="1">
          <p15:clr>
            <a:srgbClr val="A4A3A4"/>
          </p15:clr>
        </p15:guide>
        <p15:guide id="2" pos="216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zucs, Zoltan" initials="SZ" lastIdx="6" clrIdx="0">
    <p:extLst>
      <p:ext uri="{19B8F6BF-5375-455C-9EA6-DF929625EA0E}">
        <p15:presenceInfo xmlns:p15="http://schemas.microsoft.com/office/powerpoint/2012/main" userId="S::kpfk428@astrazeneca.net::4a073353-e0bf-4cbc-beb7-f1db9f70103c" providerId="AD"/>
      </p:ext>
    </p:extLst>
  </p:cmAuthor>
  <p:cmAuthor id="2" name="Germa, Caroline" initials="GC" lastIdx="5" clrIdx="1">
    <p:extLst>
      <p:ext uri="{19B8F6BF-5375-455C-9EA6-DF929625EA0E}">
        <p15:presenceInfo xmlns:p15="http://schemas.microsoft.com/office/powerpoint/2012/main" userId="S::klkj520@astrazeneca.net::1d029562-726d-403e-b66e-b702e4b756dd" providerId="AD"/>
      </p:ext>
    </p:extLst>
  </p:cmAuthor>
  <p:cmAuthor id="3" name="Chmielecki, Juliann" initials="CJ" lastIdx="9" clrIdx="2">
    <p:extLst>
      <p:ext uri="{19B8F6BF-5375-455C-9EA6-DF929625EA0E}">
        <p15:presenceInfo xmlns:p15="http://schemas.microsoft.com/office/powerpoint/2012/main" userId="S::kvqs468@astrazeneca.net::ad802734-9b5a-433b-824a-69264285a836" providerId="AD"/>
      </p:ext>
    </p:extLst>
  </p:cmAuthor>
  <p:cmAuthor id="4" name="Hodge, Rachel" initials="HR" lastIdx="1" clrIdx="3">
    <p:extLst>
      <p:ext uri="{19B8F6BF-5375-455C-9EA6-DF929625EA0E}">
        <p15:presenceInfo xmlns:p15="http://schemas.microsoft.com/office/powerpoint/2012/main" userId="S::kjkx955@astrazeneca.net::2ab91140-a572-4cbe-ae1b-4245483d5c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DCDE"/>
    <a:srgbClr val="00ADD0"/>
    <a:srgbClr val="00A9CE"/>
    <a:srgbClr val="002F5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75199" autoAdjust="0"/>
  </p:normalViewPr>
  <p:slideViewPr>
    <p:cSldViewPr snapToGrid="0" snapToObjects="1" showGuides="1">
      <p:cViewPr varScale="1">
        <p:scale>
          <a:sx n="81" d="100"/>
          <a:sy n="81" d="100"/>
        </p:scale>
        <p:origin x="1526" y="48"/>
      </p:cViewPr>
      <p:guideLst>
        <p:guide orient="horz"/>
        <p:guide/>
        <p:guide pos="5666"/>
      </p:guideLst>
    </p:cSldViewPr>
  </p:slideViewPr>
  <p:notesTextViewPr>
    <p:cViewPr>
      <p:scale>
        <a:sx n="3" d="2"/>
        <a:sy n="3" d="2"/>
      </p:scale>
      <p:origin x="0" y="0"/>
    </p:cViewPr>
  </p:notesTextViewPr>
  <p:sorterViewPr>
    <p:cViewPr varScale="1">
      <p:scale>
        <a:sx n="1" d="1"/>
        <a:sy n="1" d="1"/>
      </p:scale>
      <p:origin x="0" y="-3216"/>
    </p:cViewPr>
  </p:sorterViewPr>
  <p:notesViewPr>
    <p:cSldViewPr snapToGrid="0" snapToObjects="1">
      <p:cViewPr varScale="1">
        <p:scale>
          <a:sx n="55" d="100"/>
          <a:sy n="55" d="100"/>
        </p:scale>
        <p:origin x="-2770" y="-82"/>
      </p:cViewPr>
      <p:guideLst>
        <p:guide orient="horz" pos="2911"/>
        <p:guide pos="216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8.xml"/><Relationship Id="rId18" Type="http://schemas.openxmlformats.org/officeDocument/2006/relationships/slideMaster" Target="slideMasters/slideMaster13.xml"/><Relationship Id="rId26" Type="http://schemas.openxmlformats.org/officeDocument/2006/relationships/slide" Target="slides/slide1.xml"/><Relationship Id="rId39" Type="http://schemas.openxmlformats.org/officeDocument/2006/relationships/slide" Target="slides/slide14.xml"/><Relationship Id="rId21" Type="http://schemas.openxmlformats.org/officeDocument/2006/relationships/slideMaster" Target="slideMasters/slideMaster16.xml"/><Relationship Id="rId34" Type="http://schemas.openxmlformats.org/officeDocument/2006/relationships/slide" Target="slides/slide9.xml"/><Relationship Id="rId42" Type="http://schemas.openxmlformats.org/officeDocument/2006/relationships/slide" Target="slides/slide1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Master" Target="slideMasters/slideMaster11.xml"/><Relationship Id="rId29" Type="http://schemas.openxmlformats.org/officeDocument/2006/relationships/slide" Target="slides/slide4.xml"/><Relationship Id="rId11" Type="http://schemas.openxmlformats.org/officeDocument/2006/relationships/slideMaster" Target="slideMasters/slideMaster6.xml"/><Relationship Id="rId24" Type="http://schemas.openxmlformats.org/officeDocument/2006/relationships/slideMaster" Target="slideMasters/slideMaster19.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Master" Target="slideMasters/slideMaster10.xml"/><Relationship Id="rId23" Type="http://schemas.openxmlformats.org/officeDocument/2006/relationships/slideMaster" Target="slideMasters/slideMaster18.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viewProps" Target="viewProps.xml"/><Relationship Id="rId10" Type="http://schemas.openxmlformats.org/officeDocument/2006/relationships/slideMaster" Target="slideMasters/slideMaster5.xml"/><Relationship Id="rId19" Type="http://schemas.openxmlformats.org/officeDocument/2006/relationships/slideMaster" Target="slideMasters/slideMaster14.xml"/><Relationship Id="rId31" Type="http://schemas.openxmlformats.org/officeDocument/2006/relationships/slide" Target="slides/slide6.xml"/><Relationship Id="rId44" Type="http://schemas.openxmlformats.org/officeDocument/2006/relationships/notesMaster" Target="notesMasters/notesMaster1.xml"/><Relationship Id="rId52"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Master" Target="slideMasters/slideMaster9.xml"/><Relationship Id="rId22" Type="http://schemas.openxmlformats.org/officeDocument/2006/relationships/slideMaster" Target="slideMasters/slideMaster17.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presProps" Target="presProps.xml"/><Relationship Id="rId8" Type="http://schemas.openxmlformats.org/officeDocument/2006/relationships/slideMaster" Target="slideMasters/slideMaster3.xml"/><Relationship Id="rId51" Type="http://schemas.openxmlformats.org/officeDocument/2006/relationships/tableStyles" Target="tableStyles.xml"/><Relationship Id="rId12" Type="http://schemas.openxmlformats.org/officeDocument/2006/relationships/slideMaster" Target="slideMasters/slideMaster7.xml"/><Relationship Id="rId17" Type="http://schemas.openxmlformats.org/officeDocument/2006/relationships/slideMaster" Target="slideMasters/slideMaster12.xml"/><Relationship Id="rId25" Type="http://schemas.openxmlformats.org/officeDocument/2006/relationships/slideMaster" Target="slideMasters/slideMaster20.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tags" Target="tags/tag1.xml"/><Relationship Id="rId20" Type="http://schemas.openxmlformats.org/officeDocument/2006/relationships/slideMaster" Target="slideMasters/slideMaster15.xml"/><Relationship Id="rId41"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Master" Target="slideMasters/slide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dge, Rachel" userId="2ab91140-a572-4cbe-ae1b-4245483d5c1c" providerId="ADAL" clId="{9271C048-AF74-40C8-89CA-B31D40F59AB7}"/>
    <pc:docChg chg="modSld">
      <pc:chgData name="Hodge, Rachel" userId="2ab91140-a572-4cbe-ae1b-4245483d5c1c" providerId="ADAL" clId="{9271C048-AF74-40C8-89CA-B31D40F59AB7}" dt="2021-05-26T08:44:38.306" v="0" actId="6549"/>
      <pc:docMkLst>
        <pc:docMk/>
      </pc:docMkLst>
      <pc:sldChg chg="modNotesTx">
        <pc:chgData name="Hodge, Rachel" userId="2ab91140-a572-4cbe-ae1b-4245483d5c1c" providerId="ADAL" clId="{9271C048-AF74-40C8-89CA-B31D40F59AB7}" dt="2021-05-26T08:44:38.306" v="0" actId="6549"/>
        <pc:sldMkLst>
          <pc:docMk/>
          <pc:sldMk cId="582097405" sldId="188183968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2042"/>
          </a:xfrm>
          <a:prstGeom prst="rect">
            <a:avLst/>
          </a:prstGeom>
        </p:spPr>
        <p:txBody>
          <a:bodyPr vert="horz" lIns="90270" tIns="45135" rIns="90270" bIns="45135" rtlCol="0"/>
          <a:lstStyle>
            <a:lvl1pPr algn="l">
              <a:defRPr sz="1200"/>
            </a:lvl1pPr>
          </a:lstStyle>
          <a:p>
            <a:endParaRPr lang="en-US"/>
          </a:p>
        </p:txBody>
      </p:sp>
      <p:sp>
        <p:nvSpPr>
          <p:cNvPr id="3" name="Date Placeholder 2"/>
          <p:cNvSpPr>
            <a:spLocks noGrp="1"/>
          </p:cNvSpPr>
          <p:nvPr>
            <p:ph type="dt" sz="quarter" idx="1"/>
          </p:nvPr>
        </p:nvSpPr>
        <p:spPr>
          <a:xfrm>
            <a:off x="3884612" y="0"/>
            <a:ext cx="2971800" cy="462042"/>
          </a:xfrm>
          <a:prstGeom prst="rect">
            <a:avLst/>
          </a:prstGeom>
        </p:spPr>
        <p:txBody>
          <a:bodyPr vert="horz" lIns="90270" tIns="45135" rIns="90270" bIns="45135" rtlCol="0"/>
          <a:lstStyle>
            <a:lvl1pPr algn="r">
              <a:defRPr sz="1200"/>
            </a:lvl1pPr>
          </a:lstStyle>
          <a:p>
            <a:fld id="{3BBED7E8-0829-F34C-B479-A757805E6C1B}" type="datetimeFigureOut">
              <a:rPr lang="en-US" smtClean="0"/>
              <a:pPr/>
              <a:t>5/26/2021</a:t>
            </a:fld>
            <a:endParaRPr lang="en-US"/>
          </a:p>
        </p:txBody>
      </p:sp>
      <p:sp>
        <p:nvSpPr>
          <p:cNvPr id="4" name="Footer Placeholder 3"/>
          <p:cNvSpPr>
            <a:spLocks noGrp="1"/>
          </p:cNvSpPr>
          <p:nvPr>
            <p:ph type="ftr" sz="quarter" idx="2"/>
          </p:nvPr>
        </p:nvSpPr>
        <p:spPr>
          <a:xfrm>
            <a:off x="0" y="8777193"/>
            <a:ext cx="2971800" cy="462042"/>
          </a:xfrm>
          <a:prstGeom prst="rect">
            <a:avLst/>
          </a:prstGeom>
        </p:spPr>
        <p:txBody>
          <a:bodyPr vert="horz" lIns="90270" tIns="45135" rIns="90270" bIns="45135" rtlCol="0" anchor="b"/>
          <a:lstStyle>
            <a:lvl1pPr algn="l">
              <a:defRPr sz="1200"/>
            </a:lvl1pPr>
          </a:lstStyle>
          <a:p>
            <a:endParaRPr lang="en-US"/>
          </a:p>
        </p:txBody>
      </p:sp>
      <p:sp>
        <p:nvSpPr>
          <p:cNvPr id="5" name="Slide Number Placeholder 4"/>
          <p:cNvSpPr>
            <a:spLocks noGrp="1"/>
          </p:cNvSpPr>
          <p:nvPr>
            <p:ph type="sldNum" sz="quarter" idx="3"/>
          </p:nvPr>
        </p:nvSpPr>
        <p:spPr>
          <a:xfrm>
            <a:off x="3884612" y="8777193"/>
            <a:ext cx="2971800" cy="462042"/>
          </a:xfrm>
          <a:prstGeom prst="rect">
            <a:avLst/>
          </a:prstGeom>
        </p:spPr>
        <p:txBody>
          <a:bodyPr vert="horz" lIns="90270" tIns="45135" rIns="90270" bIns="45135" rtlCol="0" anchor="b"/>
          <a:lstStyle>
            <a:lvl1pPr algn="r">
              <a:defRPr sz="1200"/>
            </a:lvl1pPr>
          </a:lstStyle>
          <a:p>
            <a:fld id="{053334D3-7666-C24C-995B-669B029DDF20}" type="slidenum">
              <a:rPr lang="en-US" smtClean="0"/>
              <a:pPr/>
              <a:t>‹#›</a:t>
            </a:fld>
            <a:endParaRPr lang="en-US"/>
          </a:p>
        </p:txBody>
      </p:sp>
    </p:spTree>
    <p:extLst>
      <p:ext uri="{BB962C8B-B14F-4D97-AF65-F5344CB8AC3E}">
        <p14:creationId xmlns:p14="http://schemas.microsoft.com/office/powerpoint/2010/main" val="24653147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2042"/>
          </a:xfrm>
          <a:prstGeom prst="rect">
            <a:avLst/>
          </a:prstGeom>
        </p:spPr>
        <p:txBody>
          <a:bodyPr vert="horz" lIns="90270" tIns="45135" rIns="90270" bIns="45135" rtlCol="0"/>
          <a:lstStyle>
            <a:lvl1pPr algn="l">
              <a:defRPr sz="1200"/>
            </a:lvl1pPr>
          </a:lstStyle>
          <a:p>
            <a:endParaRPr lang="en-US"/>
          </a:p>
        </p:txBody>
      </p:sp>
      <p:sp>
        <p:nvSpPr>
          <p:cNvPr id="3" name="Date Placeholder 2"/>
          <p:cNvSpPr>
            <a:spLocks noGrp="1"/>
          </p:cNvSpPr>
          <p:nvPr>
            <p:ph type="dt" idx="1"/>
          </p:nvPr>
        </p:nvSpPr>
        <p:spPr>
          <a:xfrm>
            <a:off x="3884612" y="0"/>
            <a:ext cx="2971800" cy="462042"/>
          </a:xfrm>
          <a:prstGeom prst="rect">
            <a:avLst/>
          </a:prstGeom>
        </p:spPr>
        <p:txBody>
          <a:bodyPr vert="horz" lIns="90270" tIns="45135" rIns="90270" bIns="45135" rtlCol="0"/>
          <a:lstStyle>
            <a:lvl1pPr algn="r">
              <a:defRPr sz="1200"/>
            </a:lvl1pPr>
          </a:lstStyle>
          <a:p>
            <a:fld id="{6C7E4F11-7667-5045-A00B-01970EA44BB5}" type="datetimeFigureOut">
              <a:rPr lang="en-US" smtClean="0"/>
              <a:pPr/>
              <a:t>5/26/2021</a:t>
            </a:fld>
            <a:endParaRPr lang="en-US"/>
          </a:p>
        </p:txBody>
      </p:sp>
      <p:sp>
        <p:nvSpPr>
          <p:cNvPr id="4" name="Slide Image Placeholder 3"/>
          <p:cNvSpPr>
            <a:spLocks noGrp="1" noRot="1" noChangeAspect="1"/>
          </p:cNvSpPr>
          <p:nvPr>
            <p:ph type="sldImg" idx="2"/>
          </p:nvPr>
        </p:nvSpPr>
        <p:spPr>
          <a:xfrm>
            <a:off x="350838" y="693738"/>
            <a:ext cx="6156325" cy="3463925"/>
          </a:xfrm>
          <a:prstGeom prst="rect">
            <a:avLst/>
          </a:prstGeom>
          <a:noFill/>
          <a:ln w="12700">
            <a:solidFill>
              <a:prstClr val="black"/>
            </a:solidFill>
          </a:ln>
        </p:spPr>
        <p:txBody>
          <a:bodyPr vert="horz" lIns="90270" tIns="45135" rIns="90270" bIns="45135" rtlCol="0" anchor="ctr"/>
          <a:lstStyle/>
          <a:p>
            <a:endParaRPr lang="en-US"/>
          </a:p>
        </p:txBody>
      </p:sp>
      <p:sp>
        <p:nvSpPr>
          <p:cNvPr id="5" name="Notes Placeholder 4"/>
          <p:cNvSpPr>
            <a:spLocks noGrp="1"/>
          </p:cNvSpPr>
          <p:nvPr>
            <p:ph type="body" sz="quarter" idx="3"/>
          </p:nvPr>
        </p:nvSpPr>
        <p:spPr>
          <a:xfrm>
            <a:off x="685801" y="4389398"/>
            <a:ext cx="5486400" cy="4158377"/>
          </a:xfrm>
          <a:prstGeom prst="rect">
            <a:avLst/>
          </a:prstGeom>
        </p:spPr>
        <p:txBody>
          <a:bodyPr vert="horz" lIns="90270" tIns="45135" rIns="90270" bIns="45135"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777193"/>
            <a:ext cx="2971800" cy="462042"/>
          </a:xfrm>
          <a:prstGeom prst="rect">
            <a:avLst/>
          </a:prstGeom>
        </p:spPr>
        <p:txBody>
          <a:bodyPr vert="horz" lIns="90270" tIns="45135" rIns="90270" bIns="45135" rtlCol="0" anchor="b"/>
          <a:lstStyle>
            <a:lvl1pPr algn="l">
              <a:defRPr sz="1200"/>
            </a:lvl1pPr>
          </a:lstStyle>
          <a:p>
            <a:endParaRPr lang="en-US"/>
          </a:p>
        </p:txBody>
      </p:sp>
      <p:sp>
        <p:nvSpPr>
          <p:cNvPr id="7" name="Slide Number Placeholder 6"/>
          <p:cNvSpPr>
            <a:spLocks noGrp="1"/>
          </p:cNvSpPr>
          <p:nvPr>
            <p:ph type="sldNum" sz="quarter" idx="5"/>
          </p:nvPr>
        </p:nvSpPr>
        <p:spPr>
          <a:xfrm>
            <a:off x="3884612" y="8777193"/>
            <a:ext cx="2971800" cy="462042"/>
          </a:xfrm>
          <a:prstGeom prst="rect">
            <a:avLst/>
          </a:prstGeom>
        </p:spPr>
        <p:txBody>
          <a:bodyPr vert="horz" lIns="90270" tIns="45135" rIns="90270" bIns="45135" rtlCol="0" anchor="b"/>
          <a:lstStyle>
            <a:lvl1pPr algn="r">
              <a:defRPr sz="1200"/>
            </a:lvl1pPr>
          </a:lstStyle>
          <a:p>
            <a:fld id="{FAD751AE-7ABC-314D-AFAD-47B860ED6FFE}" type="slidenum">
              <a:rPr lang="en-US" smtClean="0"/>
              <a:pPr/>
              <a:t>‹#›</a:t>
            </a:fld>
            <a:endParaRPr lang="en-US"/>
          </a:p>
        </p:txBody>
      </p:sp>
    </p:spTree>
    <p:extLst>
      <p:ext uri="{BB962C8B-B14F-4D97-AF65-F5344CB8AC3E}">
        <p14:creationId xmlns:p14="http://schemas.microsoft.com/office/powerpoint/2010/main" val="15624454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0900" y="300038"/>
            <a:ext cx="5156200" cy="2900362"/>
          </a:xfrm>
        </p:spPr>
      </p:sp>
      <p:sp>
        <p:nvSpPr>
          <p:cNvPr id="3" name="Notes Placeholder 2"/>
          <p:cNvSpPr>
            <a:spLocks noGrp="1"/>
          </p:cNvSpPr>
          <p:nvPr>
            <p:ph type="body" idx="1"/>
          </p:nvPr>
        </p:nvSpPr>
        <p:spPr/>
        <p:txBody>
          <a:bodyPr/>
          <a:lstStyle/>
          <a:p>
            <a:pPr lvl="0"/>
            <a:endParaRPr lang="en-GB">
              <a:solidFill>
                <a:srgbClr val="3F4444"/>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57A81-DEF9-4B57-AC08-20326D7F815B}" type="slidenum">
              <a:rPr kumimoji="0" lang="en-GB" sz="800" b="0" i="0" u="none" strike="noStrike" kern="1200" cap="none" spc="0" normalizeH="0" baseline="0" noProof="0" smtClean="0">
                <a:ln>
                  <a:noFill/>
                </a:ln>
                <a:solidFill>
                  <a:srgbClr val="3F4444"/>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800" b="0" i="0" u="none" strike="noStrike" kern="1200" cap="none" spc="0" normalizeH="0" baseline="0" noProof="0">
              <a:ln>
                <a:noFill/>
              </a:ln>
              <a:solidFill>
                <a:srgbClr val="3F4444"/>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364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5</a:t>
            </a:fld>
            <a:endParaRPr lang="en-US"/>
          </a:p>
        </p:txBody>
      </p:sp>
    </p:spTree>
    <p:extLst>
      <p:ext uri="{BB962C8B-B14F-4D97-AF65-F5344CB8AC3E}">
        <p14:creationId xmlns:p14="http://schemas.microsoft.com/office/powerpoint/2010/main" val="1279211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6</a:t>
            </a:fld>
            <a:endParaRPr lang="en-US"/>
          </a:p>
        </p:txBody>
      </p:sp>
    </p:spTree>
    <p:extLst>
      <p:ext uri="{BB962C8B-B14F-4D97-AF65-F5344CB8AC3E}">
        <p14:creationId xmlns:p14="http://schemas.microsoft.com/office/powerpoint/2010/main" val="2547844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ED52FA-43CC-4B41-9E1C-CD2C8ABACB43}" type="slidenum">
              <a:rPr lang="en-GB" smtClean="0"/>
              <a:t>8</a:t>
            </a:fld>
            <a:endParaRPr lang="en-GB"/>
          </a:p>
        </p:txBody>
      </p:sp>
    </p:spTree>
    <p:extLst>
      <p:ext uri="{BB962C8B-B14F-4D97-AF65-F5344CB8AC3E}">
        <p14:creationId xmlns:p14="http://schemas.microsoft.com/office/powerpoint/2010/main" val="139389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12</a:t>
            </a:fld>
            <a:endParaRPr lang="en-US"/>
          </a:p>
        </p:txBody>
      </p:sp>
    </p:spTree>
    <p:extLst>
      <p:ext uri="{BB962C8B-B14F-4D97-AF65-F5344CB8AC3E}">
        <p14:creationId xmlns:p14="http://schemas.microsoft.com/office/powerpoint/2010/main" val="2044500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13</a:t>
            </a:fld>
            <a:endParaRPr lang="en-US"/>
          </a:p>
        </p:txBody>
      </p:sp>
    </p:spTree>
    <p:extLst>
      <p:ext uri="{BB962C8B-B14F-4D97-AF65-F5344CB8AC3E}">
        <p14:creationId xmlns:p14="http://schemas.microsoft.com/office/powerpoint/2010/main" val="3524375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16</a:t>
            </a:fld>
            <a:endParaRPr lang="en-US"/>
          </a:p>
        </p:txBody>
      </p:sp>
    </p:spTree>
    <p:extLst>
      <p:ext uri="{BB962C8B-B14F-4D97-AF65-F5344CB8AC3E}">
        <p14:creationId xmlns:p14="http://schemas.microsoft.com/office/powerpoint/2010/main" val="2078149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10.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1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2.jpeg"/><Relationship Id="rId1" Type="http://schemas.openxmlformats.org/officeDocument/2006/relationships/slideMaster" Target="../slideMasters/slideMaster10.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2.jpeg"/><Relationship Id="rId1" Type="http://schemas.openxmlformats.org/officeDocument/2006/relationships/slideMaster" Target="../slideMasters/slideMaster1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7.jpeg"/><Relationship Id="rId1" Type="http://schemas.openxmlformats.org/officeDocument/2006/relationships/slideMaster" Target="../slideMasters/slideMaster11.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8.jpeg"/><Relationship Id="rId1" Type="http://schemas.openxmlformats.org/officeDocument/2006/relationships/slideMaster" Target="../slideMasters/slideMaster11.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1.jpeg"/><Relationship Id="rId1" Type="http://schemas.openxmlformats.org/officeDocument/2006/relationships/slideMaster" Target="../slideMasters/slideMaster11.xml"/></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9.jpeg"/><Relationship Id="rId1" Type="http://schemas.openxmlformats.org/officeDocument/2006/relationships/slideMaster" Target="../slideMasters/slideMaster11.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5.jpeg"/><Relationship Id="rId1" Type="http://schemas.openxmlformats.org/officeDocument/2006/relationships/slideMaster" Target="../slideMasters/slideMaster11.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1.xml"/></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6.jpeg"/><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Master" Target="../slideMasters/slideMaster11.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9.jpeg"/><Relationship Id="rId1" Type="http://schemas.openxmlformats.org/officeDocument/2006/relationships/slideMaster" Target="../slideMasters/slideMaster1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6.jpeg"/><Relationship Id="rId1" Type="http://schemas.openxmlformats.org/officeDocument/2006/relationships/slideMaster" Target="../slideMasters/slideMaster1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0.jpeg"/><Relationship Id="rId1" Type="http://schemas.openxmlformats.org/officeDocument/2006/relationships/slideMaster" Target="../slideMasters/slideMaster1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12.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1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2.jpeg"/><Relationship Id="rId1" Type="http://schemas.openxmlformats.org/officeDocument/2006/relationships/slideMaster" Target="../slideMasters/slideMaster1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2.jpeg"/><Relationship Id="rId1" Type="http://schemas.openxmlformats.org/officeDocument/2006/relationships/slideMaster" Target="../slideMasters/slideMaster1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6.xml"/></Relationships>
</file>

<file path=ppt/slideLayouts/_rels/slideLayout3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6.xml"/></Relationships>
</file>

<file path=ppt/slideLayouts/_rels/slideLayout3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3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3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3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3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3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3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Master" Target="../slideMasters/slideMaster16.xml"/></Relationships>
</file>

<file path=ppt/slideLayouts/_rels/slideLayout35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3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eg"/><Relationship Id="rId1" Type="http://schemas.openxmlformats.org/officeDocument/2006/relationships/slideMaster" Target="../slideMasters/slideMaster16.xml"/></Relationships>
</file>

<file path=ppt/slideLayouts/_rels/slideLayout3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jpeg"/><Relationship Id="rId1" Type="http://schemas.openxmlformats.org/officeDocument/2006/relationships/slideMaster" Target="../slideMasters/slideMaster16.xml"/></Relationships>
</file>

<file path=ppt/slideLayouts/_rels/slideLayout3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jpeg"/><Relationship Id="rId1" Type="http://schemas.openxmlformats.org/officeDocument/2006/relationships/slideMaster" Target="../slideMasters/slideMaster16.xml"/></Relationships>
</file>

<file path=ppt/slideLayouts/_rels/slideLayout3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Master" Target="../slideMasters/slideMaster16.xml"/></Relationships>
</file>

<file path=ppt/slideLayouts/_rels/slideLayout35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35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35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6.xml"/></Relationships>
</file>

<file path=ppt/slideLayouts/_rels/slideLayout3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7.xml"/></Relationships>
</file>

<file path=ppt/slideLayouts/_rels/slideLayout3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7.xml"/></Relationships>
</file>

<file path=ppt/slideLayouts/_rels/slideLayout36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7.xml"/></Relationships>
</file>

<file path=ppt/slideLayouts/_rels/slideLayout36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17.xml"/></Relationships>
</file>

<file path=ppt/slideLayouts/_rels/slideLayout36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17.xml"/></Relationships>
</file>

<file path=ppt/slideLayouts/_rels/slideLayout36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7.xml"/></Relationships>
</file>

<file path=ppt/slideLayouts/_rels/slideLayout36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Master" Target="../slideMasters/slideMaster17.xml"/></Relationships>
</file>

<file path=ppt/slideLayouts/_rels/slideLayout3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Master" Target="../slideMasters/slideMaster17.xml"/></Relationships>
</file>

<file path=ppt/slideLayouts/_rels/slideLayout36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Master" Target="../slideMasters/slideMaster1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Master" Target="../slideMasters/slideMaster17.xml"/></Relationships>
</file>

<file path=ppt/slideLayouts/_rels/slideLayout37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Master" Target="../slideMasters/slideMaster17.xml"/></Relationships>
</file>

<file path=ppt/slideLayouts/_rels/slideLayout37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eg"/><Relationship Id="rId1" Type="http://schemas.openxmlformats.org/officeDocument/2006/relationships/slideMaster" Target="../slideMasters/slideMaster17.xml"/></Relationships>
</file>

<file path=ppt/slideLayouts/_rels/slideLayout37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jpeg"/><Relationship Id="rId1" Type="http://schemas.openxmlformats.org/officeDocument/2006/relationships/slideMaster" Target="../slideMasters/slideMaster17.xml"/></Relationships>
</file>

<file path=ppt/slideLayouts/_rels/slideLayout37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jpeg"/><Relationship Id="rId1" Type="http://schemas.openxmlformats.org/officeDocument/2006/relationships/slideMaster" Target="../slideMasters/slideMaster17.xml"/></Relationships>
</file>

<file path=ppt/slideLayouts/_rels/slideLayout37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Master" Target="../slideMasters/slideMaster17.xml"/></Relationships>
</file>

<file path=ppt/slideLayouts/_rels/slideLayout37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Master" Target="../slideMasters/slideMaster17.xml"/></Relationships>
</file>

<file path=ppt/slideLayouts/_rels/slideLayout37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Master" Target="../slideMasters/slideMaster17.xml"/></Relationships>
</file>

<file path=ppt/slideLayouts/_rels/slideLayout37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Master" Target="../slideMasters/slideMaster17.xml"/></Relationships>
</file>

<file path=ppt/slideLayouts/_rels/slideLayout37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8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8.xml"/></Relationships>
</file>

<file path=ppt/slideLayouts/_rels/slideLayout38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8.xml"/></Relationships>
</file>

<file path=ppt/slideLayouts/_rels/slideLayout38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8.xml"/></Relationships>
</file>

<file path=ppt/slideLayouts/_rels/slideLayout38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18.xml"/></Relationships>
</file>

<file path=ppt/slideLayouts/_rels/slideLayout38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18.xml"/></Relationships>
</file>

<file path=ppt/slideLayouts/_rels/slideLayout38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8.xml"/></Relationships>
</file>

<file path=ppt/slideLayouts/_rels/slideLayout38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Master" Target="../slideMasters/slideMaster18.xml"/></Relationships>
</file>

<file path=ppt/slideLayouts/_rels/slideLayout38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Master" Target="../slideMasters/slideMaster1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Master" Target="../slideMasters/slideMaster18.xml"/></Relationships>
</file>

<file path=ppt/slideLayouts/_rels/slideLayout39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Master" Target="../slideMasters/slideMaster18.xml"/></Relationships>
</file>

<file path=ppt/slideLayouts/_rels/slideLayout39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eg"/><Relationship Id="rId1" Type="http://schemas.openxmlformats.org/officeDocument/2006/relationships/slideMaster" Target="../slideMasters/slideMaster18.xml"/></Relationships>
</file>

<file path=ppt/slideLayouts/_rels/slideLayout39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Master" Target="../slideMasters/slideMaster18.xml"/></Relationships>
</file>

<file path=ppt/slideLayouts/_rels/slideLayout39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g"/><Relationship Id="rId1" Type="http://schemas.openxmlformats.org/officeDocument/2006/relationships/slideMaster" Target="../slideMasters/slideMaster18.xml"/></Relationships>
</file>

<file path=ppt/slideLayouts/_rels/slideLayout39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Master" Target="../slideMasters/slideMaster18.xml"/></Relationships>
</file>

<file path=ppt/slideLayouts/_rels/slideLayout39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eg"/><Relationship Id="rId1" Type="http://schemas.openxmlformats.org/officeDocument/2006/relationships/slideMaster" Target="../slideMasters/slideMaster18.xml"/></Relationships>
</file>

<file path=ppt/slideLayouts/_rels/slideLayout39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jpeg"/><Relationship Id="rId1" Type="http://schemas.openxmlformats.org/officeDocument/2006/relationships/slideMaster" Target="../slideMasters/slideMaster18.xml"/></Relationships>
</file>

<file path=ppt/slideLayouts/_rels/slideLayout39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jpeg"/><Relationship Id="rId1" Type="http://schemas.openxmlformats.org/officeDocument/2006/relationships/slideMaster" Target="../slideMasters/slideMaster18.xml"/></Relationships>
</file>

<file path=ppt/slideLayouts/_rels/slideLayout39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Master" Target="../slideMasters/slideMaster18.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Master" Target="../slideMasters/slideMaster18.xml"/></Relationships>
</file>

<file path=ppt/slideLayouts/_rels/slideLayout40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Master" Target="../slideMasters/slideMaster18.xml"/></Relationships>
</file>

<file path=ppt/slideLayouts/_rels/slideLayout40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Master" Target="../slideMasters/slideMaster18.xml"/></Relationships>
</file>

<file path=ppt/slideLayouts/_rels/slideLayout40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8.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0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19.xml"/></Relationships>
</file>

<file path=ppt/slideLayouts/_rels/slideLayout40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19.xml"/></Relationships>
</file>

<file path=ppt/slideLayouts/_rels/slideLayout407.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19.xml"/></Relationships>
</file>

<file path=ppt/slideLayouts/_rels/slideLayout408.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19.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11.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19.xml"/></Relationships>
</file>

<file path=ppt/slideLayouts/_rels/slideLayout412.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19.xml"/></Relationships>
</file>

<file path=ppt/slideLayouts/_rels/slideLayout413.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19.xml"/></Relationships>
</file>

<file path=ppt/slideLayouts/_rels/slideLayout414.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19.xml"/></Relationships>
</file>

<file path=ppt/slideLayouts/_rels/slideLayout415.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19.xml"/></Relationships>
</file>

<file path=ppt/slideLayouts/_rels/slideLayout416.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19.xml"/></Relationships>
</file>

<file path=ppt/slideLayouts/_rels/slideLayout417.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19.xml"/></Relationships>
</file>

<file path=ppt/slideLayouts/_rels/slideLayout418.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19.xml"/></Relationships>
</file>

<file path=ppt/slideLayouts/_rels/slideLayout419.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1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0.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19.xml"/></Relationships>
</file>

<file path=ppt/slideLayouts/_rels/slideLayout421.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19.xml"/></Relationships>
</file>

<file path=ppt/slideLayouts/_rels/slideLayout422.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19.xml"/></Relationships>
</file>

<file path=ppt/slideLayouts/_rels/slideLayout423.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19.xml"/></Relationships>
</file>

<file path=ppt/slideLayouts/_rels/slideLayout424.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19.xml"/></Relationships>
</file>

<file path=ppt/slideLayouts/_rels/slideLayout425.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19.xml"/></Relationships>
</file>

<file path=ppt/slideLayouts/_rels/slideLayout426.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1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28.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1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34.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19.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19.xml"/></Relationships>
</file>

<file path=ppt/slideLayouts/_rels/slideLayout437.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19.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41.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19.xml"/></Relationships>
</file>

<file path=ppt/slideLayouts/_rels/slideLayout442.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19.xml"/></Relationships>
</file>

<file path=ppt/slideLayouts/_rels/slideLayout443.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19.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45.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19.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47.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19.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49.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1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0.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19.xml"/></Relationships>
</file>

<file path=ppt/slideLayouts/_rels/slideLayout451.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19.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5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Master" Target="../slideMasters/slideMaster19.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Master" Target="../slideMasters/slideMaster20.xml"/><Relationship Id="rId1" Type="http://schemas.openxmlformats.org/officeDocument/2006/relationships/tags" Target="../tags/tag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0.xml.rels><?xml version="1.0" encoding="UTF-8" standalone="yes"?>
<Relationships xmlns="http://schemas.openxmlformats.org/package/2006/relationships"><Relationship Id="rId2" Type="http://schemas.openxmlformats.org/officeDocument/2006/relationships/slideMaster" Target="../slideMasters/slideMaster20.xml"/><Relationship Id="rId1" Type="http://schemas.openxmlformats.org/officeDocument/2006/relationships/tags" Target="../tags/tag4.xml"/></Relationships>
</file>

<file path=ppt/slideLayouts/_rels/slideLayout461.xml.rels><?xml version="1.0" encoding="UTF-8" standalone="yes"?>
<Relationships xmlns="http://schemas.openxmlformats.org/package/2006/relationships"><Relationship Id="rId2" Type="http://schemas.openxmlformats.org/officeDocument/2006/relationships/slideMaster" Target="../slideMasters/slideMaster20.xml"/><Relationship Id="rId1" Type="http://schemas.openxmlformats.org/officeDocument/2006/relationships/tags" Target="../tags/tag5.xml"/></Relationships>
</file>

<file path=ppt/slideLayouts/_rels/slideLayout46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Master" Target="../slideMasters/slideMaster20.xml"/><Relationship Id="rId1" Type="http://schemas.openxmlformats.org/officeDocument/2006/relationships/tags" Target="../tags/tag6.xml"/><Relationship Id="rId4" Type="http://schemas.openxmlformats.org/officeDocument/2006/relationships/image" Target="../media/image43.svg"/></Relationships>
</file>

<file path=ppt/slideLayouts/_rels/slideLayout463.xml.rels><?xml version="1.0" encoding="UTF-8" standalone="yes"?>
<Relationships xmlns="http://schemas.openxmlformats.org/package/2006/relationships"><Relationship Id="rId2" Type="http://schemas.openxmlformats.org/officeDocument/2006/relationships/slideMaster" Target="../slideMasters/slideMaster20.xml"/><Relationship Id="rId1" Type="http://schemas.openxmlformats.org/officeDocument/2006/relationships/tags" Target="../tags/tag7.xml"/></Relationships>
</file>

<file path=ppt/slideLayouts/_rels/slideLayout464.xml.rels><?xml version="1.0" encoding="UTF-8" standalone="yes"?>
<Relationships xmlns="http://schemas.openxmlformats.org/package/2006/relationships"><Relationship Id="rId2" Type="http://schemas.openxmlformats.org/officeDocument/2006/relationships/slideMaster" Target="../slideMasters/slideMaster20.xml"/><Relationship Id="rId1" Type="http://schemas.openxmlformats.org/officeDocument/2006/relationships/tags" Target="../tags/tag8.xml"/></Relationships>
</file>

<file path=ppt/slideLayouts/_rels/slideLayout465.xml.rels><?xml version="1.0" encoding="UTF-8" standalone="yes"?>
<Relationships xmlns="http://schemas.openxmlformats.org/package/2006/relationships"><Relationship Id="rId2" Type="http://schemas.openxmlformats.org/officeDocument/2006/relationships/slideMaster" Target="../slideMasters/slideMaster20.xml"/><Relationship Id="rId1" Type="http://schemas.openxmlformats.org/officeDocument/2006/relationships/tags" Target="../tags/tag9.xml"/></Relationships>
</file>

<file path=ppt/slideLayouts/_rels/slideLayout466.xml.rels><?xml version="1.0" encoding="UTF-8" standalone="yes"?>
<Relationships xmlns="http://schemas.openxmlformats.org/package/2006/relationships"><Relationship Id="rId2" Type="http://schemas.openxmlformats.org/officeDocument/2006/relationships/slideMaster" Target="../slideMasters/slideMaster20.xml"/><Relationship Id="rId1" Type="http://schemas.openxmlformats.org/officeDocument/2006/relationships/tags" Target="../tags/tag10.xml"/></Relationships>
</file>

<file path=ppt/slideLayouts/_rels/slideLayout467.xml.rels><?xml version="1.0" encoding="UTF-8" standalone="yes"?>
<Relationships xmlns="http://schemas.openxmlformats.org/package/2006/relationships"><Relationship Id="rId2" Type="http://schemas.openxmlformats.org/officeDocument/2006/relationships/slideMaster" Target="../slideMasters/slideMaster20.xml"/><Relationship Id="rId1" Type="http://schemas.openxmlformats.org/officeDocument/2006/relationships/tags" Target="../tags/tag11.xml"/></Relationships>
</file>

<file path=ppt/slideLayouts/_rels/slideLayout468.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2.xml"/><Relationship Id="rId1" Type="http://schemas.openxmlformats.org/officeDocument/2006/relationships/customXml" Target="../../customXml/item5.xml"/></Relationships>
</file>

<file path=ppt/slideLayouts/_rels/slideLayout46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2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7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Master" Target="../slideMasters/slideMaster20.xml"/><Relationship Id="rId1" Type="http://schemas.openxmlformats.org/officeDocument/2006/relationships/tags" Target="../tags/tag13.xml"/><Relationship Id="rId4" Type="http://schemas.openxmlformats.org/officeDocument/2006/relationships/image" Target="../media/image43.svg"/></Relationships>
</file>

<file path=ppt/slideLayouts/_rels/slideLayout47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2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IA Tez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001" y="2876551"/>
            <a:ext cx="8834071" cy="2120400"/>
          </a:xfrm>
          <a:prstGeom prst="rect">
            <a:avLst/>
          </a:prstGeom>
        </p:spPr>
      </p:pic>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46797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scovery Sciences_2">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000" y="2877962"/>
            <a:ext cx="8853082" cy="2113994"/>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1_Divider Slide Graphit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317698" y="2403728"/>
            <a:ext cx="8502428" cy="336044"/>
          </a:xfrm>
          <a:prstGeom prst="rect">
            <a:avLst/>
          </a:prstGeom>
        </p:spPr>
        <p:txBody>
          <a:bodyPr vert="horz" lIns="0" tIns="0" rIns="0" bIns="0"/>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pic>
        <p:nvPicPr>
          <p:cNvPr id="3" name="Picture 2" descr="A picture containing animal, turtle, reptile&#10;&#10;Description generated with high confidence">
            <a:extLst>
              <a:ext uri="{FF2B5EF4-FFF2-40B4-BE49-F238E27FC236}">
                <a16:creationId xmlns:a16="http://schemas.microsoft.com/office/drawing/2014/main" id="{64BF22FF-5782-4B8F-8BD8-7D3D5140DEDD}"/>
              </a:ext>
            </a:extLst>
          </p:cNvPr>
          <p:cNvPicPr>
            <a:picLocks noChangeAspect="1"/>
          </p:cNvPicPr>
          <p:nvPr userDrawn="1"/>
        </p:nvPicPr>
        <p:blipFill rotWithShape="1">
          <a:blip r:embed="rId2"/>
          <a:srcRect t="1325" b="67733"/>
          <a:stretch/>
        </p:blipFill>
        <p:spPr>
          <a:xfrm>
            <a:off x="317698" y="412209"/>
            <a:ext cx="8503972" cy="1755058"/>
          </a:xfrm>
          <a:prstGeom prst="rect">
            <a:avLst/>
          </a:prstGeom>
        </p:spPr>
      </p:pic>
    </p:spTree>
    <p:extLst>
      <p:ext uri="{BB962C8B-B14F-4D97-AF65-F5344CB8AC3E}">
        <p14:creationId xmlns:p14="http://schemas.microsoft.com/office/powerpoint/2010/main" val="32015616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FAD44ECA-78C6-4536-8699-24F59EE96722}"/>
              </a:ext>
            </a:extLst>
          </p:cNvPr>
          <p:cNvSpPr>
            <a:spLocks noGrp="1"/>
          </p:cNvSpPr>
          <p:nvPr>
            <p:ph type="title" hasCustomPrompt="1"/>
          </p:nvPr>
        </p:nvSpPr>
        <p:spPr>
          <a:xfrm>
            <a:off x="327541" y="422983"/>
            <a:ext cx="8765651" cy="310500"/>
          </a:xfrm>
          <a:prstGeom prst="rect">
            <a:avLst/>
          </a:prstGeom>
        </p:spPr>
        <p:txBody>
          <a:bodyPr vert="horz" lIns="0" tIns="0" rIns="0" bIns="0"/>
          <a:lstStyle>
            <a:lvl1pPr algn="l">
              <a:lnSpc>
                <a:spcPts val="2250"/>
              </a:lnSpc>
              <a:defRPr sz="2400" b="1" baseline="0">
                <a:solidFill>
                  <a:schemeClr val="accent2">
                    <a:lumMod val="90000"/>
                    <a:lumOff val="10000"/>
                  </a:schemeClr>
                </a:solidFill>
                <a:latin typeface="Arial" pitchFamily="34" charset="0"/>
                <a:cs typeface="Arial" pitchFamily="34" charset="0"/>
              </a:defRPr>
            </a:lvl1pPr>
          </a:lstStyle>
          <a:p>
            <a:r>
              <a:rPr lang="en-GB" noProof="0" dirty="0"/>
              <a:t>Click to add master title</a:t>
            </a:r>
          </a:p>
        </p:txBody>
      </p:sp>
    </p:spTree>
    <p:extLst>
      <p:ext uri="{BB962C8B-B14F-4D97-AF65-F5344CB8AC3E}">
        <p14:creationId xmlns:p14="http://schemas.microsoft.com/office/powerpoint/2010/main" val="143899374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27540" y="1046593"/>
            <a:ext cx="7023713" cy="3051939"/>
          </a:xfrm>
          <a:prstGeom prst="rect">
            <a:avLst/>
          </a:prstGeom>
        </p:spPr>
        <p:txBody>
          <a:bodyPr vert="horz" lIns="0" tIns="0" rIns="0" bIns="0"/>
          <a:lstStyle>
            <a:lvl1pPr marL="0" indent="0">
              <a:spcBef>
                <a:spcPts val="0"/>
              </a:spcBef>
              <a:buClr>
                <a:srgbClr val="830051"/>
              </a:buClr>
              <a:buFont typeface="Arial" pitchFamily="34" charset="0"/>
              <a:buNone/>
              <a:defRPr sz="1800" baseline="0">
                <a:solidFill>
                  <a:schemeClr val="accent6"/>
                </a:solidFill>
                <a:latin typeface="Arial" pitchFamily="34" charset="0"/>
                <a:cs typeface="Arial" pitchFamily="34" charset="0"/>
              </a:defRPr>
            </a:lvl1pPr>
            <a:lvl2pPr marL="342900" indent="0">
              <a:buNone/>
              <a:defRPr sz="1800"/>
            </a:lvl2pPr>
            <a:lvl3pPr marL="685800" indent="0">
              <a:buNone/>
              <a:defRPr sz="1800"/>
            </a:lvl3pPr>
            <a:lvl4pPr marL="1028700" indent="0">
              <a:buNone/>
              <a:defRPr sz="1800"/>
            </a:lvl4pPr>
            <a:lvl5pPr marL="1371600" indent="0">
              <a:buNone/>
              <a:defRPr sz="1800"/>
            </a:lvl5pPr>
          </a:lstStyle>
          <a:p>
            <a:pPr lvl="0"/>
            <a:r>
              <a:rPr lang="en-GB" noProof="0" dirty="0"/>
              <a:t>Click to add introduction text</a:t>
            </a:r>
          </a:p>
        </p:txBody>
      </p:sp>
      <p:sp>
        <p:nvSpPr>
          <p:cNvPr id="8" name="Title 8"/>
          <p:cNvSpPr>
            <a:spLocks noGrp="1"/>
          </p:cNvSpPr>
          <p:nvPr>
            <p:ph type="title" hasCustomPrompt="1"/>
          </p:nvPr>
        </p:nvSpPr>
        <p:spPr>
          <a:xfrm>
            <a:off x="327541" y="422983"/>
            <a:ext cx="8765651" cy="310500"/>
          </a:xfrm>
          <a:prstGeom prst="rect">
            <a:avLst/>
          </a:prstGeom>
        </p:spPr>
        <p:txBody>
          <a:bodyPr vert="horz" lIns="0" tIns="0" rIns="0" bIns="0"/>
          <a:lstStyle>
            <a:lvl1pPr algn="l">
              <a:lnSpc>
                <a:spcPts val="2250"/>
              </a:lnSpc>
              <a:defRPr sz="2400" b="1" baseline="0">
                <a:solidFill>
                  <a:schemeClr val="accent2">
                    <a:lumMod val="90000"/>
                    <a:lumOff val="10000"/>
                  </a:schemeClr>
                </a:solidFill>
                <a:latin typeface="Arial" pitchFamily="34" charset="0"/>
                <a:cs typeface="Arial" pitchFamily="34" charset="0"/>
              </a:defRPr>
            </a:lvl1pPr>
          </a:lstStyle>
          <a:p>
            <a:r>
              <a:rPr lang="en-GB" noProof="0" dirty="0"/>
              <a:t>Click to add master title</a:t>
            </a:r>
          </a:p>
        </p:txBody>
      </p:sp>
    </p:spTree>
    <p:extLst>
      <p:ext uri="{BB962C8B-B14F-4D97-AF65-F5344CB8AC3E}">
        <p14:creationId xmlns:p14="http://schemas.microsoft.com/office/powerpoint/2010/main" val="8904744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two pack">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D0316626-66CE-415D-9E3B-212BD7780ADA}"/>
              </a:ext>
            </a:extLst>
          </p:cNvPr>
          <p:cNvSpPr>
            <a:spLocks noGrp="1"/>
          </p:cNvSpPr>
          <p:nvPr>
            <p:ph type="title" hasCustomPrompt="1"/>
          </p:nvPr>
        </p:nvSpPr>
        <p:spPr>
          <a:xfrm>
            <a:off x="327541" y="422983"/>
            <a:ext cx="8765651" cy="310500"/>
          </a:xfrm>
          <a:prstGeom prst="rect">
            <a:avLst/>
          </a:prstGeom>
        </p:spPr>
        <p:txBody>
          <a:bodyPr vert="horz" lIns="0" tIns="0" rIns="0" bIns="0"/>
          <a:lstStyle>
            <a:lvl1pPr algn="l">
              <a:lnSpc>
                <a:spcPts val="2250"/>
              </a:lnSpc>
              <a:defRPr sz="2400" b="1" baseline="0">
                <a:solidFill>
                  <a:schemeClr val="accent2">
                    <a:lumMod val="90000"/>
                    <a:lumOff val="10000"/>
                  </a:schemeClr>
                </a:solidFill>
                <a:latin typeface="Arial" pitchFamily="34" charset="0"/>
                <a:cs typeface="Arial" pitchFamily="34" charset="0"/>
              </a:defRPr>
            </a:lvl1pPr>
          </a:lstStyle>
          <a:p>
            <a:r>
              <a:rPr lang="en-GB" noProof="0" dirty="0"/>
              <a:t>Click to add master title</a:t>
            </a:r>
          </a:p>
        </p:txBody>
      </p:sp>
    </p:spTree>
    <p:extLst>
      <p:ext uri="{BB962C8B-B14F-4D97-AF65-F5344CB8AC3E}">
        <p14:creationId xmlns:p14="http://schemas.microsoft.com/office/powerpoint/2010/main" val="340869876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3 pack">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D0316626-66CE-415D-9E3B-212BD7780ADA}"/>
              </a:ext>
            </a:extLst>
          </p:cNvPr>
          <p:cNvSpPr>
            <a:spLocks noGrp="1"/>
          </p:cNvSpPr>
          <p:nvPr>
            <p:ph type="title" hasCustomPrompt="1"/>
          </p:nvPr>
        </p:nvSpPr>
        <p:spPr>
          <a:xfrm>
            <a:off x="327541" y="422983"/>
            <a:ext cx="8765651" cy="310500"/>
          </a:xfrm>
          <a:prstGeom prst="rect">
            <a:avLst/>
          </a:prstGeom>
        </p:spPr>
        <p:txBody>
          <a:bodyPr vert="horz" lIns="0" tIns="0" rIns="0" bIns="0"/>
          <a:lstStyle>
            <a:lvl1pPr algn="l">
              <a:lnSpc>
                <a:spcPts val="2250"/>
              </a:lnSpc>
              <a:defRPr sz="2400" b="1" baseline="0">
                <a:solidFill>
                  <a:schemeClr val="accent2">
                    <a:lumMod val="90000"/>
                    <a:lumOff val="10000"/>
                  </a:schemeClr>
                </a:solidFill>
                <a:latin typeface="Arial" pitchFamily="34" charset="0"/>
                <a:cs typeface="Arial" pitchFamily="34" charset="0"/>
              </a:defRPr>
            </a:lvl1pPr>
          </a:lstStyle>
          <a:p>
            <a:r>
              <a:rPr lang="en-GB" noProof="0" dirty="0"/>
              <a:t>Click to add master title</a:t>
            </a:r>
          </a:p>
        </p:txBody>
      </p:sp>
    </p:spTree>
    <p:extLst>
      <p:ext uri="{BB962C8B-B14F-4D97-AF65-F5344CB8AC3E}">
        <p14:creationId xmlns:p14="http://schemas.microsoft.com/office/powerpoint/2010/main" val="29985916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0" name="Rectangle 9"/>
          <p:cNvSpPr>
            <a:spLocks noGrp="1" noChangeArrowheads="1"/>
          </p:cNvSpPr>
          <p:nvPr userDrawn="1"/>
        </p:nvSpPr>
        <p:spPr bwMode="auto">
          <a:xfrm>
            <a:off x="528758" y="3431381"/>
            <a:ext cx="2689225" cy="285750"/>
          </a:xfrm>
          <a:prstGeom prst="rect">
            <a:avLst/>
          </a:prstGeom>
          <a:noFill/>
          <a:ln w="9525">
            <a:noFill/>
            <a:miter lim="800000"/>
            <a:headEnd/>
            <a:tailEnd/>
          </a:ln>
          <a:effectLst/>
        </p:spPr>
        <p:txBody>
          <a:bodyPr anchor="b"/>
          <a:lstStyle/>
          <a:p>
            <a:r>
              <a:rPr lang="en-GB" sz="1400" b="1" dirty="0">
                <a:solidFill>
                  <a:schemeClr val="accent6"/>
                </a:solidFill>
                <a:latin typeface="Arial" pitchFamily="34" charset="0"/>
                <a:cs typeface="Arial" pitchFamily="34" charset="0"/>
              </a:rPr>
              <a:t>Confidentiality Notice </a:t>
            </a:r>
            <a:endParaRPr lang="en-GB" sz="2400" dirty="0">
              <a:solidFill>
                <a:schemeClr val="accent6"/>
              </a:solidFill>
              <a:latin typeface="Arial" pitchFamily="34" charset="0"/>
              <a:cs typeface="Arial" pitchFamily="34" charset="0"/>
            </a:endParaRPr>
          </a:p>
        </p:txBody>
      </p:sp>
      <p:sp>
        <p:nvSpPr>
          <p:cNvPr id="11" name="Rectangle 10"/>
          <p:cNvSpPr>
            <a:spLocks noGrp="1" noChangeArrowheads="1"/>
          </p:cNvSpPr>
          <p:nvPr userDrawn="1"/>
        </p:nvSpPr>
        <p:spPr bwMode="auto">
          <a:xfrm>
            <a:off x="541457" y="3717131"/>
            <a:ext cx="7440493" cy="648000"/>
          </a:xfrm>
          <a:prstGeom prst="rect">
            <a:avLst/>
          </a:prstGeom>
          <a:noFill/>
          <a:ln w="9525">
            <a:noFill/>
            <a:miter lim="800000"/>
            <a:headEnd/>
            <a:tailEnd/>
          </a:ln>
          <a:effectLst/>
        </p:spPr>
        <p:txBody>
          <a:bodyPr/>
          <a:lstStyle/>
          <a:p>
            <a:r>
              <a:rPr lang="en-GB" sz="900" dirty="0">
                <a:solidFill>
                  <a:schemeClr val="accent6"/>
                </a:solidFill>
                <a:latin typeface="Arial" pitchFamily="34" charset="0"/>
                <a:cs typeface="Arial" pitchFamily="34" charset="0"/>
              </a:rPr>
              <a:t>This file is</a:t>
            </a:r>
            <a:r>
              <a:rPr lang="en-US" sz="900" dirty="0">
                <a:solidFill>
                  <a:schemeClr val="accent6"/>
                </a:solidFill>
                <a:latin typeface="Arial" pitchFamily="34" charset="0"/>
                <a:cs typeface="Arial" pitchFamily="34" charset="0"/>
              </a:rPr>
              <a:t> private and may contain confidential and proprietary information. If you have received this file in error, please notify us and remove </a:t>
            </a:r>
          </a:p>
          <a:p>
            <a:r>
              <a:rPr lang="en-US" sz="900" dirty="0">
                <a:solidFill>
                  <a:schemeClr val="accent6"/>
                </a:solidFill>
                <a:latin typeface="Arial" pitchFamily="34" charset="0"/>
                <a:cs typeface="Arial" pitchFamily="34" charset="0"/>
              </a:rPr>
              <a:t>it from your system and note that you must not copy, distribute or take any action in reliance on it. Any unauthorized use or disclosure of the contents of this file is not permitted and may be unlawful. AstraZeneca PLC, 2 Kingdom Street, London, W2 6BD, UK, T: +44(0)20 7604 </a:t>
            </a:r>
            <a:r>
              <a:rPr lang="en-GB" sz="900" dirty="0">
                <a:solidFill>
                  <a:schemeClr val="accent6"/>
                </a:solidFill>
                <a:latin typeface="Arial" pitchFamily="34" charset="0"/>
                <a:cs typeface="Arial" pitchFamily="34" charset="0"/>
              </a:rPr>
              <a:t>8000</a:t>
            </a:r>
            <a:r>
              <a:rPr lang="en-US" sz="900" dirty="0">
                <a:solidFill>
                  <a:schemeClr val="accent6"/>
                </a:solidFill>
                <a:latin typeface="Arial" pitchFamily="34" charset="0"/>
                <a:cs typeface="Arial" pitchFamily="34" charset="0"/>
              </a:rPr>
              <a:t>, </a:t>
            </a:r>
          </a:p>
          <a:p>
            <a:r>
              <a:rPr lang="en-US" sz="900" dirty="0">
                <a:solidFill>
                  <a:schemeClr val="accent6"/>
                </a:solidFill>
                <a:latin typeface="Arial" pitchFamily="34" charset="0"/>
                <a:cs typeface="Arial" pitchFamily="34" charset="0"/>
              </a:rPr>
              <a:t>F: +44 (0)20 7604</a:t>
            </a:r>
            <a:r>
              <a:rPr lang="en-GB" sz="900" dirty="0">
                <a:solidFill>
                  <a:schemeClr val="accent6"/>
                </a:solidFill>
                <a:latin typeface="Arial" pitchFamily="34" charset="0"/>
                <a:cs typeface="Arial" pitchFamily="34" charset="0"/>
              </a:rPr>
              <a:t> 8151</a:t>
            </a:r>
            <a:r>
              <a:rPr lang="en-US" sz="900" dirty="0">
                <a:solidFill>
                  <a:schemeClr val="accent6"/>
                </a:solidFill>
                <a:latin typeface="Arial" pitchFamily="34" charset="0"/>
                <a:cs typeface="Arial" pitchFamily="34" charset="0"/>
              </a:rPr>
              <a:t>, www.astrazeneca.com</a:t>
            </a:r>
          </a:p>
        </p:txBody>
      </p:sp>
    </p:spTree>
    <p:extLst>
      <p:ext uri="{BB962C8B-B14F-4D97-AF65-F5344CB8AC3E}">
        <p14:creationId xmlns:p14="http://schemas.microsoft.com/office/powerpoint/2010/main" val="114580226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23760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title</a:t>
            </a:r>
          </a:p>
        </p:txBody>
      </p:sp>
      <p:sp>
        <p:nvSpPr>
          <p:cNvPr id="6" name="Text Placeholder 3"/>
          <p:cNvSpPr>
            <a:spLocks noGrp="1"/>
          </p:cNvSpPr>
          <p:nvPr>
            <p:ph type="body" sz="quarter" idx="11" hasCustomPrompt="1"/>
          </p:nvPr>
        </p:nvSpPr>
        <p:spPr>
          <a:xfrm>
            <a:off x="237062" y="1164513"/>
            <a:ext cx="7023713" cy="3172141"/>
          </a:xfrm>
          <a:prstGeom prst="rect">
            <a:avLst/>
          </a:prstGeom>
        </p:spPr>
        <p:txBody>
          <a:bodyPr vert="horz"/>
          <a:lstStyle>
            <a:lvl1pPr marL="0" indent="0">
              <a:spcBef>
                <a:spcPts val="0"/>
              </a:spcBef>
              <a:buNone/>
              <a:defRPr sz="2400" baseline="0">
                <a:solidFill>
                  <a:schemeClr val="tx1"/>
                </a:solidFill>
                <a:latin typeface="Arial" pitchFamily="34" charset="0"/>
                <a:cs typeface="Arial" pitchFamily="34" charset="0"/>
              </a:defRPr>
            </a:lvl1pPr>
            <a:lvl2pPr marL="457189" indent="0">
              <a:buNone/>
              <a:defRPr sz="2400"/>
            </a:lvl2pPr>
            <a:lvl3pPr marL="914378" indent="0">
              <a:buNone/>
              <a:defRPr sz="2400"/>
            </a:lvl3pPr>
            <a:lvl4pPr marL="1371566" indent="0">
              <a:buNone/>
              <a:defRPr sz="2400"/>
            </a:lvl4pPr>
            <a:lvl5pPr marL="1828754" indent="0">
              <a:buNone/>
              <a:defRPr sz="2400"/>
            </a:lvl5pPr>
          </a:lstStyle>
          <a:p>
            <a:pPr lvl="0"/>
            <a:r>
              <a:rPr lang="en-GB" noProof="0" dirty="0"/>
              <a:t>Click to add introduction text</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8700721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Nav Contents 1">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1 title</a:t>
            </a:r>
          </a:p>
        </p:txBody>
      </p:sp>
      <p:sp>
        <p:nvSpPr>
          <p:cNvPr id="61" name="Table Placeholder 29"/>
          <p:cNvSpPr>
            <a:spLocks noGrp="1"/>
          </p:cNvSpPr>
          <p:nvPr>
            <p:ph type="tbl" sz="quarter" idx="15"/>
          </p:nvPr>
        </p:nvSpPr>
        <p:spPr>
          <a:xfrm>
            <a:off x="986400"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378"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2" name="Text Placeholder 2"/>
          <p:cNvSpPr>
            <a:spLocks noGrp="1"/>
          </p:cNvSpPr>
          <p:nvPr>
            <p:ph type="body" sz="quarter" idx="14"/>
          </p:nvPr>
        </p:nvSpPr>
        <p:spPr>
          <a:xfrm>
            <a:off x="1046700" y="1409915"/>
            <a:ext cx="5718173" cy="29564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marL="0" marR="0" lvl="0" indent="0" defTabSz="914378"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830051"/>
              </a:solidFill>
              <a:effectLst/>
              <a:uLnTx/>
              <a:uFillTx/>
              <a:latin typeface="Arial" pitchFamily="34" charset="0"/>
              <a:cs typeface="Arial" pitchFamily="34" charset="0"/>
            </a:endParaRPr>
          </a:p>
        </p:txBody>
      </p:sp>
      <p:sp>
        <p:nvSpPr>
          <p:cNvPr id="63" name="Text Placeholder 49"/>
          <p:cNvSpPr>
            <a:spLocks noGrp="1"/>
          </p:cNvSpPr>
          <p:nvPr>
            <p:ph type="body" sz="quarter" idx="26" hasCustomPrompt="1"/>
          </p:nvPr>
        </p:nvSpPr>
        <p:spPr>
          <a:xfrm>
            <a:off x="330200" y="1298700"/>
            <a:ext cx="540000" cy="405000"/>
          </a:xfrm>
          <a:prstGeom prst="rect">
            <a:avLst/>
          </a:prstGeom>
          <a:solidFill>
            <a:srgbClr val="D8DCDE"/>
          </a:solidFill>
          <a:ln w="19050" cmpd="sng">
            <a:noFill/>
          </a:ln>
        </p:spPr>
        <p:txBody>
          <a:bodyPr vert="horz" anchor="ctr"/>
          <a:lstStyle>
            <a:lvl1pPr marL="0" indent="0" algn="ctr">
              <a:lnSpc>
                <a:spcPct val="90000"/>
              </a:lnSpc>
              <a:spcBef>
                <a:spcPts val="600"/>
              </a:spcBef>
              <a:buNone/>
              <a:defRPr sz="1800" b="1">
                <a:solidFill>
                  <a:schemeClr val="tx2"/>
                </a:solidFill>
                <a:latin typeface="Arial" pitchFamily="34" charset="0"/>
                <a:cs typeface="Arial" pitchFamily="34" charset="0"/>
              </a:defRPr>
            </a:lvl1pPr>
          </a:lstStyle>
          <a:p>
            <a:pPr marL="0" marR="0" lvl="0" indent="0" algn="ctr" defTabSz="914378" eaLnBrk="1" fontAlgn="auto" latinLnBrk="0" hangingPunct="1">
              <a:lnSpc>
                <a:spcPct val="90000"/>
              </a:lnSpc>
              <a:spcBef>
                <a:spcPts val="600"/>
              </a:spcBef>
              <a:spcAft>
                <a:spcPts val="0"/>
              </a:spcAft>
              <a:buClrTx/>
              <a:buSzTx/>
              <a:buFontTx/>
              <a:buNone/>
              <a:tabLst/>
              <a:defRPr/>
            </a:pPr>
            <a:r>
              <a:rPr kumimoji="0" lang="en-GB" sz="1800" b="1" i="0" u="none" strike="noStrike" kern="0" cap="none" spc="0" normalizeH="0" baseline="0" noProof="0" dirty="0">
                <a:ln>
                  <a:noFill/>
                </a:ln>
                <a:solidFill>
                  <a:srgbClr val="830051"/>
                </a:solidFill>
                <a:effectLst/>
                <a:uLnTx/>
                <a:uFillTx/>
                <a:latin typeface="Arial" pitchFamily="34" charset="0"/>
                <a:cs typeface="Arial" pitchFamily="34" charset="0"/>
              </a:rPr>
              <a:t>1</a:t>
            </a:r>
          </a:p>
        </p:txBody>
      </p:sp>
      <p:sp>
        <p:nvSpPr>
          <p:cNvPr id="64"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378"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5" name="Text Placeholder 2"/>
          <p:cNvSpPr>
            <a:spLocks noGrp="1"/>
          </p:cNvSpPr>
          <p:nvPr>
            <p:ph type="body" sz="quarter" idx="28"/>
          </p:nvPr>
        </p:nvSpPr>
        <p:spPr>
          <a:xfrm>
            <a:off x="1046700" y="1914182"/>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marL="0" marR="0" lvl="0" indent="0" defTabSz="914378"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66" name="Text Placeholder 49"/>
          <p:cNvSpPr>
            <a:spLocks noGrp="1"/>
          </p:cNvSpPr>
          <p:nvPr>
            <p:ph type="body" sz="quarter" idx="29" hasCustomPrompt="1"/>
          </p:nvPr>
        </p:nvSpPr>
        <p:spPr>
          <a:xfrm>
            <a:off x="330200" y="1802967"/>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378"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4CACD"/>
                </a:solidFill>
                <a:effectLst/>
                <a:uLnTx/>
                <a:uFillTx/>
                <a:latin typeface="Arial" pitchFamily="34" charset="0"/>
                <a:cs typeface="Arial" pitchFamily="34" charset="0"/>
              </a:rPr>
              <a:t>2</a:t>
            </a:r>
          </a:p>
        </p:txBody>
      </p:sp>
      <p:sp>
        <p:nvSpPr>
          <p:cNvPr id="67"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378"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8" name="Text Placeholder 2"/>
          <p:cNvSpPr>
            <a:spLocks noGrp="1"/>
          </p:cNvSpPr>
          <p:nvPr>
            <p:ph type="body" sz="quarter" idx="31"/>
          </p:nvPr>
        </p:nvSpPr>
        <p:spPr>
          <a:xfrm>
            <a:off x="1046700" y="2423238"/>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marL="0" marR="0" lvl="0" indent="0" defTabSz="914378"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69"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378"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4CACD"/>
                </a:solidFill>
                <a:effectLst/>
                <a:uLnTx/>
                <a:uFillTx/>
                <a:latin typeface="Arial" pitchFamily="34" charset="0"/>
                <a:cs typeface="Arial" pitchFamily="34" charset="0"/>
              </a:rPr>
              <a:t>3</a:t>
            </a:r>
          </a:p>
        </p:txBody>
      </p:sp>
      <p:sp>
        <p:nvSpPr>
          <p:cNvPr id="70"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378"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1" name="Text Placeholder 2"/>
          <p:cNvSpPr>
            <a:spLocks noGrp="1"/>
          </p:cNvSpPr>
          <p:nvPr>
            <p:ph type="body" sz="quarter" idx="34"/>
          </p:nvPr>
        </p:nvSpPr>
        <p:spPr>
          <a:xfrm>
            <a:off x="1046700" y="2933946"/>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marL="0" marR="0" lvl="0" indent="0" defTabSz="914378"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2" name="Text Placeholder 49"/>
          <p:cNvSpPr>
            <a:spLocks noGrp="1"/>
          </p:cNvSpPr>
          <p:nvPr>
            <p:ph type="body" sz="quarter" idx="35" hasCustomPrompt="1"/>
          </p:nvPr>
        </p:nvSpPr>
        <p:spPr>
          <a:xfrm>
            <a:off x="330200" y="2822732"/>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378"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4</a:t>
            </a:r>
          </a:p>
        </p:txBody>
      </p:sp>
      <p:sp>
        <p:nvSpPr>
          <p:cNvPr id="73"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378"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4" name="Text Placeholder 2"/>
          <p:cNvSpPr>
            <a:spLocks noGrp="1"/>
          </p:cNvSpPr>
          <p:nvPr>
            <p:ph type="body" sz="quarter" idx="37"/>
          </p:nvPr>
        </p:nvSpPr>
        <p:spPr>
          <a:xfrm>
            <a:off x="1046700" y="3442223"/>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marL="0" marR="0" lvl="0" indent="0" defTabSz="914378"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5" name="Text Placeholder 49"/>
          <p:cNvSpPr>
            <a:spLocks noGrp="1"/>
          </p:cNvSpPr>
          <p:nvPr>
            <p:ph type="body" sz="quarter" idx="38" hasCustomPrompt="1"/>
          </p:nvPr>
        </p:nvSpPr>
        <p:spPr>
          <a:xfrm>
            <a:off x="330200" y="3331009"/>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378"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5</a:t>
            </a:r>
          </a:p>
        </p:txBody>
      </p:sp>
      <p:sp>
        <p:nvSpPr>
          <p:cNvPr id="76"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378"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7" name="Text Placeholder 2"/>
          <p:cNvSpPr>
            <a:spLocks noGrp="1"/>
          </p:cNvSpPr>
          <p:nvPr>
            <p:ph type="body" sz="quarter" idx="40"/>
          </p:nvPr>
        </p:nvSpPr>
        <p:spPr>
          <a:xfrm>
            <a:off x="1046700" y="3958440"/>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marL="0" marR="0" lvl="0" indent="0" defTabSz="914378"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78" name="Text Placeholder 49"/>
          <p:cNvSpPr>
            <a:spLocks noGrp="1"/>
          </p:cNvSpPr>
          <p:nvPr>
            <p:ph type="body" sz="quarter" idx="41" hasCustomPrompt="1"/>
          </p:nvPr>
        </p:nvSpPr>
        <p:spPr>
          <a:xfrm>
            <a:off x="330200" y="3847226"/>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378"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6</a:t>
            </a:r>
          </a:p>
        </p:txBody>
      </p:sp>
      <p:sp>
        <p:nvSpPr>
          <p:cNvPr id="23"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30000553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Nav Contents 2">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2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700" y="140991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700" y="1914182"/>
            <a:ext cx="5718173" cy="295649"/>
          </a:xfrm>
          <a:prstGeom prst="rect">
            <a:avLst/>
          </a:prstGeom>
        </p:spPr>
        <p:txBody>
          <a:bodyPr vert="horz"/>
          <a:lstStyle>
            <a:lvl1pPr marL="0" indent="0">
              <a:lnSpc>
                <a:spcPct val="60000"/>
              </a:lnSpc>
              <a:buNone/>
              <a:defRPr sz="1600" b="1" baseline="0">
                <a:solidFill>
                  <a:schemeClr val="tx2"/>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a:p>
        </p:txBody>
      </p:sp>
      <p:sp>
        <p:nvSpPr>
          <p:cNvPr id="29" name="Text Placeholder 49"/>
          <p:cNvSpPr>
            <a:spLocks noGrp="1"/>
          </p:cNvSpPr>
          <p:nvPr>
            <p:ph type="body" sz="quarter" idx="29" hasCustomPrompt="1"/>
          </p:nvPr>
        </p:nvSpPr>
        <p:spPr>
          <a:xfrm>
            <a:off x="330200" y="1802967"/>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700" y="2423238"/>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a:p>
        </p:txBody>
      </p:sp>
      <p:sp>
        <p:nvSpPr>
          <p:cNvPr id="33" name="Text Placeholder 49"/>
          <p:cNvSpPr>
            <a:spLocks noGrp="1"/>
          </p:cNvSpPr>
          <p:nvPr>
            <p:ph type="body" sz="quarter" idx="32" hasCustomPrompt="1"/>
          </p:nvPr>
        </p:nvSpPr>
        <p:spPr>
          <a:xfrm>
            <a:off x="330200" y="2312024"/>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700" y="2933946"/>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700" y="3442223"/>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700" y="3958440"/>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35705884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Nav Contents 3">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3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700" y="140991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700" y="1914182"/>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700" y="2423238"/>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700" y="2933946"/>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700" y="3442223"/>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700" y="3958440"/>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975510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harma_Science">
    <p:spTree>
      <p:nvGrpSpPr>
        <p:cNvPr id="1" name=""/>
        <p:cNvGrpSpPr/>
        <p:nvPr/>
      </p:nvGrpSpPr>
      <p:grpSpPr>
        <a:xfrm>
          <a:off x="0" y="0"/>
          <a:ext cx="0" cy="0"/>
          <a:chOff x="0" y="0"/>
          <a:chExt cx="0" cy="0"/>
        </a:xfrm>
      </p:grpSpPr>
      <p:pic>
        <p:nvPicPr>
          <p:cNvPr id="3" name="Picture 2" descr="A picture containing cake, indoor&#10;&#10;Description automatically generated">
            <a:extLst>
              <a:ext uri="{FF2B5EF4-FFF2-40B4-BE49-F238E27FC236}">
                <a16:creationId xmlns:a16="http://schemas.microsoft.com/office/drawing/2014/main" id="{039D58CE-906A-0B48-B080-3AC203DB51F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000" y="2877963"/>
            <a:ext cx="8853081" cy="2113994"/>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75901907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Nav Contents 4">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4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700" y="140991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700" y="1914182"/>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700" y="2423238"/>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700" y="2933946"/>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700" y="3442223"/>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700" y="3958440"/>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9065741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Nav Contents 5">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5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700" y="140991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700" y="1914182"/>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700" y="2423238"/>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700" y="2933946"/>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700" y="3442223"/>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700" y="3958440"/>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61966904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Nav Contents 6">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6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700" y="140991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700" y="1914182"/>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700" y="2423238"/>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700" y="2933946"/>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700" y="3442223"/>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700" y="3958440"/>
            <a:ext cx="5718173" cy="29564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dirty="0"/>
          </a:p>
        </p:txBody>
      </p:sp>
      <p:sp>
        <p:nvSpPr>
          <p:cNvPr id="42" name="Text Placeholder 49"/>
          <p:cNvSpPr>
            <a:spLocks noGrp="1"/>
          </p:cNvSpPr>
          <p:nvPr>
            <p:ph type="body" sz="quarter" idx="41" hasCustomPrompt="1"/>
          </p:nvPr>
        </p:nvSpPr>
        <p:spPr>
          <a:xfrm>
            <a:off x="330200" y="3847226"/>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404091574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5" name="Rectangle 4"/>
          <p:cNvSpPr>
            <a:spLocks noGrp="1" noChangeArrowheads="1"/>
          </p:cNvSpPr>
          <p:nvPr userDrawn="1"/>
        </p:nvSpPr>
        <p:spPr bwMode="auto">
          <a:xfrm>
            <a:off x="528759" y="3431381"/>
            <a:ext cx="2689225" cy="285750"/>
          </a:xfrm>
          <a:prstGeom prst="rect">
            <a:avLst/>
          </a:prstGeom>
          <a:noFill/>
          <a:ln w="9525">
            <a:noFill/>
            <a:miter lim="800000"/>
            <a:headEnd/>
            <a:tailEnd/>
          </a:ln>
          <a:effectLst/>
        </p:spPr>
        <p:txBody>
          <a:bodyPr anchor="b"/>
          <a:lstStyle/>
          <a:p>
            <a:pPr defTabSz="457189"/>
            <a:r>
              <a:rPr lang="en-GB" sz="1400" b="1" dirty="0">
                <a:solidFill>
                  <a:srgbClr val="000000"/>
                </a:solidFill>
                <a:cs typeface="Arial" pitchFamily="34" charset="0"/>
              </a:rPr>
              <a:t>Confidentiality Notice </a:t>
            </a:r>
            <a:endParaRPr lang="en-GB" sz="2400" dirty="0">
              <a:solidFill>
                <a:srgbClr val="000000"/>
              </a:solidFill>
              <a:cs typeface="Arial" pitchFamily="34" charset="0"/>
            </a:endParaRPr>
          </a:p>
        </p:txBody>
      </p:sp>
      <p:sp>
        <p:nvSpPr>
          <p:cNvPr id="7" name="Rectangle 6"/>
          <p:cNvSpPr>
            <a:spLocks noGrp="1" noChangeArrowheads="1"/>
          </p:cNvSpPr>
          <p:nvPr userDrawn="1"/>
        </p:nvSpPr>
        <p:spPr bwMode="auto">
          <a:xfrm>
            <a:off x="541458" y="3717131"/>
            <a:ext cx="7440493" cy="648000"/>
          </a:xfrm>
          <a:prstGeom prst="rect">
            <a:avLst/>
          </a:prstGeom>
          <a:noFill/>
          <a:ln w="9525">
            <a:noFill/>
            <a:miter lim="800000"/>
            <a:headEnd/>
            <a:tailEnd/>
          </a:ln>
          <a:effectLst/>
        </p:spPr>
        <p:txBody>
          <a:bodyPr/>
          <a:lstStyle/>
          <a:p>
            <a:pPr defTabSz="457189"/>
            <a:r>
              <a:rPr lang="en-GB" sz="900" dirty="0">
                <a:solidFill>
                  <a:srgbClr val="000000"/>
                </a:solidFill>
                <a:cs typeface="Arial"/>
              </a:rPr>
              <a:t>This file is private and may contain confidential and proprietary information. If you have received this file in error, please notify us and remove </a:t>
            </a:r>
            <a:br>
              <a:rPr lang="en-GB" sz="900" dirty="0">
                <a:solidFill>
                  <a:srgbClr val="000000"/>
                </a:solidFill>
                <a:cs typeface="Arial"/>
              </a:rPr>
            </a:br>
            <a:r>
              <a:rPr lang="en-GB" sz="900" dirty="0">
                <a:solidFill>
                  <a:srgbClr val="000000"/>
                </a:solidFill>
                <a:cs typeface="Arial"/>
              </a:rPr>
              <a:t>it from your system and note that you must not copy, distribute or take any action in reliance on it. Any unauthorized use or disclosure of the contents of this file is not permitted and may be unlawful. AstraZeneca PLC, </a:t>
            </a:r>
            <a:r>
              <a:rPr lang="en-US" sz="900" dirty="0">
                <a:solidFill>
                  <a:srgbClr val="000000"/>
                </a:solidFill>
                <a:cs typeface="Arial"/>
              </a:rPr>
              <a:t>1 Francis Crick Avenue, Cambridge Biomedical Campus, Cambridge, CB2 0AA</a:t>
            </a:r>
            <a:r>
              <a:rPr lang="en-GB" sz="900" dirty="0">
                <a:solidFill>
                  <a:srgbClr val="000000"/>
                </a:solidFill>
                <a:cs typeface="Arial"/>
              </a:rPr>
              <a:t>, UK, T: +44(0)203 749 5000, www.astrazeneca.com</a:t>
            </a:r>
          </a:p>
        </p:txBody>
      </p:sp>
    </p:spTree>
    <p:extLst>
      <p:ext uri="{BB962C8B-B14F-4D97-AF65-F5344CB8AC3E}">
        <p14:creationId xmlns:p14="http://schemas.microsoft.com/office/powerpoint/2010/main" val="256916247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3" y="144000"/>
            <a:ext cx="8765651" cy="50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79996" indent="-179996">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39987" indent="-179996">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784" indent="-179996">
              <a:defRPr sz="1400">
                <a:latin typeface="Arial" pitchFamily="34" charset="0"/>
                <a:cs typeface="Arial" pitchFamily="34" charset="0"/>
              </a:defRPr>
            </a:lvl4pPr>
            <a:lvl5pPr marL="622784">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33724932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Bullet Content 1 with Subtitle">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3" y="144000"/>
            <a:ext cx="8765651" cy="504000"/>
          </a:xfrm>
          <a:prstGeom prst="rect">
            <a:avLst/>
          </a:prstGeom>
        </p:spPr>
        <p:txBody>
          <a:bodyPr vert="horz"/>
          <a:lstStyle>
            <a:lvl1pPr algn="l" defTabSz="457189"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2" y="526851"/>
            <a:ext cx="8765651" cy="324000"/>
          </a:xfrm>
          <a:prstGeom prst="rect">
            <a:avLst/>
          </a:prstGeom>
        </p:spPr>
        <p:txBody>
          <a:bodyPr/>
          <a:lstStyle>
            <a:lvl1pPr marL="0" indent="0" algn="l">
              <a:lnSpc>
                <a:spcPct val="100000"/>
              </a:lnSpc>
              <a:spcBef>
                <a:spcPts val="0"/>
              </a:spcBef>
              <a:buNone/>
              <a:defRPr sz="2400">
                <a:solidFill>
                  <a:schemeClr val="tx2"/>
                </a:solidFill>
                <a:latin typeface="Arial" pitchFamily="34" charset="0"/>
                <a:cs typeface="Arial"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GB" noProof="0" dirty="0"/>
              <a:t>Click to add subtitle</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79996" indent="-179996">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39987" indent="-179996">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784" indent="-179996">
              <a:defRPr sz="1400">
                <a:latin typeface="Arial" pitchFamily="34" charset="0"/>
                <a:cs typeface="Arial" pitchFamily="34" charset="0"/>
              </a:defRPr>
            </a:lvl4pPr>
            <a:lvl5pPr marL="622784">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63632116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Body Only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3" y="144000"/>
            <a:ext cx="8765651" cy="504000"/>
          </a:xfrm>
          <a:prstGeom prst="rect">
            <a:avLst/>
          </a:prstGeom>
        </p:spPr>
        <p:txBody>
          <a:bodyPr vert="horz"/>
          <a:lstStyle>
            <a:lvl1pPr algn="l" defTabSz="457189"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Text Placeholder 3"/>
          <p:cNvSpPr>
            <a:spLocks noGrp="1"/>
          </p:cNvSpPr>
          <p:nvPr>
            <p:ph type="body" sz="quarter" idx="11"/>
          </p:nvPr>
        </p:nvSpPr>
        <p:spPr>
          <a:xfrm>
            <a:off x="237600" y="1237097"/>
            <a:ext cx="705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892" indent="0" algn="l">
              <a:buNone/>
              <a:defRPr sz="1050"/>
            </a:lvl2pPr>
            <a:lvl3pPr marL="685783" indent="0" algn="l">
              <a:buNone/>
              <a:defRPr sz="1050"/>
            </a:lvl3pPr>
            <a:lvl4pPr marL="1028675" indent="0" algn="l">
              <a:buNone/>
              <a:defRPr sz="1050"/>
            </a:lvl4pPr>
            <a:lvl5pPr marL="1371566"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51159031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Body and Content 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6537" y="1237098"/>
            <a:ext cx="7056000" cy="1620000"/>
          </a:xfrm>
          <a:prstGeom prst="rect">
            <a:avLst/>
          </a:prstGeom>
        </p:spPr>
        <p:txBody>
          <a:bodyPr vert="horz"/>
          <a:lstStyle>
            <a:lvl1pPr marL="0" marR="0" indent="0" algn="l" defTabSz="685783" rtl="0" eaLnBrk="1" fontAlgn="base" latinLnBrk="0" hangingPunct="1">
              <a:lnSpc>
                <a:spcPct val="100000"/>
              </a:lnSpc>
              <a:spcBef>
                <a:spcPct val="0"/>
              </a:spcBef>
              <a:spcAft>
                <a:spcPct val="0"/>
              </a:spcAft>
              <a:buClrTx/>
              <a:buSzTx/>
              <a:buFontTx/>
              <a:buNone/>
              <a:tabLst/>
              <a:defRPr sz="1800">
                <a:solidFill>
                  <a:schemeClr val="tx1"/>
                </a:solidFill>
                <a:latin typeface="Arial" pitchFamily="34" charset="0"/>
                <a:cs typeface="Arial" pitchFamily="34" charset="0"/>
              </a:defRPr>
            </a:lvl1pPr>
            <a:lvl2pPr marL="198830" marR="0" indent="-197639" algn="l" defTabSz="685783" rtl="0" eaLnBrk="1" fontAlgn="base" latinLnBrk="0" hangingPunct="1">
              <a:lnSpc>
                <a:spcPct val="90000"/>
              </a:lnSpc>
              <a:spcBef>
                <a:spcPct val="0"/>
              </a:spcBef>
              <a:spcAft>
                <a:spcPct val="0"/>
              </a:spcAft>
              <a:buClrTx/>
              <a:buSzTx/>
              <a:buFontTx/>
              <a:buChar char="•"/>
              <a:tabLst/>
              <a:defRPr sz="1350"/>
            </a:lvl2pPr>
            <a:lvl3pPr marL="466713" marR="0" indent="-135728" algn="l" defTabSz="685783" rtl="0" eaLnBrk="1" fontAlgn="base" latinLnBrk="0" hangingPunct="1">
              <a:lnSpc>
                <a:spcPct val="90000"/>
              </a:lnSpc>
              <a:spcBef>
                <a:spcPct val="0"/>
              </a:spcBef>
              <a:spcAft>
                <a:spcPct val="0"/>
              </a:spcAft>
              <a:buClrTx/>
              <a:buSzTx/>
              <a:buFont typeface="Arial" charset="0"/>
              <a:buChar char="-"/>
              <a:tabLst/>
              <a:defRPr sz="1350"/>
            </a:lvl3pPr>
            <a:lvl4pPr marL="1242982" indent="-214308">
              <a:buFont typeface="Arial"/>
              <a:buChar char="•"/>
              <a:defRPr sz="1350"/>
            </a:lvl4pPr>
            <a:lvl5pPr marL="1585874" indent="-214308">
              <a:buFont typeface="Arial"/>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7" name="Title 8"/>
          <p:cNvSpPr>
            <a:spLocks noGrp="1"/>
          </p:cNvSpPr>
          <p:nvPr>
            <p:ph type="title" hasCustomPrompt="1"/>
          </p:nvPr>
        </p:nvSpPr>
        <p:spPr>
          <a:xfrm>
            <a:off x="237063" y="144000"/>
            <a:ext cx="8765651" cy="504000"/>
          </a:xfrm>
          <a:prstGeom prst="rect">
            <a:avLst/>
          </a:prstGeom>
        </p:spPr>
        <p:txBody>
          <a:bodyPr vert="horz"/>
          <a:lstStyle>
            <a:lvl1pPr algn="l" defTabSz="457189"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Content Placeholder 2"/>
          <p:cNvSpPr>
            <a:spLocks noGrp="1"/>
          </p:cNvSpPr>
          <p:nvPr>
            <p:ph idx="15" hasCustomPrompt="1"/>
          </p:nvPr>
        </p:nvSpPr>
        <p:spPr>
          <a:xfrm>
            <a:off x="237600" y="2905963"/>
            <a:ext cx="7056000" cy="1444752"/>
          </a:xfrm>
          <a:prstGeom prst="rect">
            <a:avLst/>
          </a:prstGeom>
        </p:spPr>
        <p:txBody>
          <a:bodyPr/>
          <a:lstStyle>
            <a:lvl1pPr marL="179996" indent="-179996">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39987" indent="-179996">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784" indent="-179996">
              <a:defRPr sz="1400">
                <a:latin typeface="Arial" pitchFamily="34" charset="0"/>
                <a:cs typeface="Arial" pitchFamily="34" charset="0"/>
              </a:defRPr>
            </a:lvl4pPr>
            <a:lvl5pPr marL="622784">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1853721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Body 1 with Content 2">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4990" indent="-134997">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088" indent="-134997">
              <a:defRPr sz="1050">
                <a:latin typeface="Arial" pitchFamily="34" charset="0"/>
                <a:cs typeface="Arial" pitchFamily="34" charset="0"/>
              </a:defRPr>
            </a:lvl4pPr>
            <a:lvl5pPr marL="467088">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7" name="Title 8"/>
          <p:cNvSpPr>
            <a:spLocks noGrp="1"/>
          </p:cNvSpPr>
          <p:nvPr>
            <p:ph type="title" hasCustomPrompt="1"/>
          </p:nvPr>
        </p:nvSpPr>
        <p:spPr>
          <a:xfrm>
            <a:off x="237063" y="144000"/>
            <a:ext cx="8765651" cy="504000"/>
          </a:xfrm>
          <a:prstGeom prst="rect">
            <a:avLst/>
          </a:prstGeom>
        </p:spPr>
        <p:txBody>
          <a:bodyPr vert="horz"/>
          <a:lstStyle>
            <a:lvl1pPr algn="l" defTabSz="457189"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2" name="Content Placeholder 2"/>
          <p:cNvSpPr>
            <a:spLocks noGrp="1"/>
          </p:cNvSpPr>
          <p:nvPr>
            <p:ph idx="13" hasCustomPrompt="1"/>
          </p:nvPr>
        </p:nvSpPr>
        <p:spPr>
          <a:xfrm>
            <a:off x="237062" y="2905963"/>
            <a:ext cx="4086000" cy="1444752"/>
          </a:xfrm>
          <a:prstGeom prst="rect">
            <a:avLst/>
          </a:prstGeom>
        </p:spPr>
        <p:txBody>
          <a:bodyPr/>
          <a:lstStyle>
            <a:lvl1pPr marL="179996" indent="-179996">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39987" indent="-179996">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784" indent="-179996">
              <a:defRPr sz="1400">
                <a:latin typeface="Arial" pitchFamily="34" charset="0"/>
                <a:cs typeface="Arial" pitchFamily="34" charset="0"/>
              </a:defRPr>
            </a:lvl4pPr>
            <a:lvl5pPr marL="622784">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3" name="Content Placeholder 2"/>
          <p:cNvSpPr>
            <a:spLocks noGrp="1"/>
          </p:cNvSpPr>
          <p:nvPr>
            <p:ph idx="17" hasCustomPrompt="1"/>
          </p:nvPr>
        </p:nvSpPr>
        <p:spPr>
          <a:xfrm>
            <a:off x="4680000" y="2905963"/>
            <a:ext cx="4086000" cy="1444752"/>
          </a:xfrm>
          <a:prstGeom prst="rect">
            <a:avLst/>
          </a:prstGeom>
        </p:spPr>
        <p:txBody>
          <a:bodyPr/>
          <a:lstStyle>
            <a:lvl1pPr marL="179996" indent="-179996">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39987" indent="-179996">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784" indent="-179996">
              <a:defRPr sz="1400">
                <a:latin typeface="Arial" pitchFamily="34" charset="0"/>
                <a:cs typeface="Arial" pitchFamily="34" charset="0"/>
              </a:defRPr>
            </a:lvl4pPr>
            <a:lvl5pPr marL="622784">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55549679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Body 1 with Content 3">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4990" indent="-134997">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088" indent="-134997">
              <a:defRPr sz="1050">
                <a:latin typeface="Arial" pitchFamily="34" charset="0"/>
                <a:cs typeface="Arial" pitchFamily="34" charset="0"/>
              </a:defRPr>
            </a:lvl4pPr>
            <a:lvl5pPr marL="467088">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10" name="Title 8"/>
          <p:cNvSpPr>
            <a:spLocks noGrp="1"/>
          </p:cNvSpPr>
          <p:nvPr>
            <p:ph type="title" hasCustomPrompt="1"/>
          </p:nvPr>
        </p:nvSpPr>
        <p:spPr>
          <a:xfrm>
            <a:off x="237063" y="144000"/>
            <a:ext cx="8765651" cy="504000"/>
          </a:xfrm>
          <a:prstGeom prst="rect">
            <a:avLst/>
          </a:prstGeom>
        </p:spPr>
        <p:txBody>
          <a:bodyPr vert="horz"/>
          <a:lstStyle>
            <a:lvl1pPr algn="l" defTabSz="457189"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1" name="Content Placeholder 2"/>
          <p:cNvSpPr>
            <a:spLocks noGrp="1"/>
          </p:cNvSpPr>
          <p:nvPr>
            <p:ph idx="18" hasCustomPrompt="1"/>
          </p:nvPr>
        </p:nvSpPr>
        <p:spPr>
          <a:xfrm>
            <a:off x="237600" y="2903515"/>
            <a:ext cx="2664000" cy="1444752"/>
          </a:xfrm>
          <a:prstGeom prst="rect">
            <a:avLst/>
          </a:prstGeom>
        </p:spPr>
        <p:txBody>
          <a:bodyPr/>
          <a:lstStyle>
            <a:lvl1pPr marL="179996" indent="-179996">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39987" indent="-179996">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784" indent="-179996">
              <a:defRPr sz="1400">
                <a:latin typeface="Arial" pitchFamily="34" charset="0"/>
                <a:cs typeface="Arial" pitchFamily="34" charset="0"/>
              </a:defRPr>
            </a:lvl4pPr>
            <a:lvl5pPr marL="622784">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5" name="Content Placeholder 2"/>
          <p:cNvSpPr>
            <a:spLocks noGrp="1"/>
          </p:cNvSpPr>
          <p:nvPr>
            <p:ph idx="16" hasCustomPrompt="1"/>
          </p:nvPr>
        </p:nvSpPr>
        <p:spPr>
          <a:xfrm>
            <a:off x="3250223" y="2908267"/>
            <a:ext cx="2664000" cy="1440000"/>
          </a:xfrm>
          <a:prstGeom prst="rect">
            <a:avLst/>
          </a:prstGeom>
        </p:spPr>
        <p:txBody>
          <a:bodyPr/>
          <a:lstStyle>
            <a:lvl1pPr marL="134997" indent="-134997">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4990" indent="-134997">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088" indent="-134997">
              <a:defRPr sz="1050">
                <a:latin typeface="Arial" pitchFamily="34" charset="0"/>
                <a:cs typeface="Arial" pitchFamily="34" charset="0"/>
              </a:defRPr>
            </a:lvl4pPr>
            <a:lvl5pPr marL="467088">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
        <p:nvSpPr>
          <p:cNvPr id="16" name="Content Placeholder 2"/>
          <p:cNvSpPr>
            <a:spLocks noGrp="1"/>
          </p:cNvSpPr>
          <p:nvPr>
            <p:ph idx="17" hasCustomPrompt="1"/>
          </p:nvPr>
        </p:nvSpPr>
        <p:spPr>
          <a:xfrm>
            <a:off x="6274223" y="2908267"/>
            <a:ext cx="2664000" cy="1440000"/>
          </a:xfrm>
          <a:prstGeom prst="rect">
            <a:avLst/>
          </a:prstGeom>
        </p:spPr>
        <p:txBody>
          <a:bodyPr/>
          <a:lstStyle>
            <a:lvl1pPr marL="134997" indent="-134997">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4990" indent="-134997">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088" indent="-134997">
              <a:defRPr sz="1050">
                <a:latin typeface="Arial" pitchFamily="34" charset="0"/>
                <a:cs typeface="Arial" pitchFamily="34" charset="0"/>
              </a:defRPr>
            </a:lvl4pPr>
            <a:lvl5pPr marL="467088">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Tree>
    <p:extLst>
      <p:ext uri="{BB962C8B-B14F-4D97-AF65-F5344CB8AC3E}">
        <p14:creationId xmlns:p14="http://schemas.microsoft.com/office/powerpoint/2010/main" val="1920664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arma_Science_2">
    <p:spTree>
      <p:nvGrpSpPr>
        <p:cNvPr id="1" name=""/>
        <p:cNvGrpSpPr/>
        <p:nvPr/>
      </p:nvGrpSpPr>
      <p:grpSpPr>
        <a:xfrm>
          <a:off x="0" y="0"/>
          <a:ext cx="0" cy="0"/>
          <a:chOff x="0" y="0"/>
          <a:chExt cx="0" cy="0"/>
        </a:xfrm>
      </p:grpSpPr>
      <p:pic>
        <p:nvPicPr>
          <p:cNvPr id="4" name="Picture 3" descr="A picture containing cake, tree, indoor&#10;&#10;Description automatically generated">
            <a:extLst>
              <a:ext uri="{FF2B5EF4-FFF2-40B4-BE49-F238E27FC236}">
                <a16:creationId xmlns:a16="http://schemas.microsoft.com/office/drawing/2014/main" id="{21295B4E-B6CB-D54A-89F0-ED27C4B1679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681" y="2877964"/>
            <a:ext cx="8852400" cy="2113994"/>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9230301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Body Only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8"/>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892" indent="0" algn="l">
              <a:buNone/>
              <a:defRPr sz="1050"/>
            </a:lvl2pPr>
            <a:lvl3pPr marL="685783" indent="0" algn="l">
              <a:buNone/>
              <a:defRPr sz="1050"/>
            </a:lvl3pPr>
            <a:lvl4pPr marL="1028675" indent="0" algn="l">
              <a:buNone/>
              <a:defRPr sz="1050"/>
            </a:lvl4pPr>
            <a:lvl5pPr marL="1371566" indent="0" algn="l">
              <a:buNone/>
              <a:defRPr sz="1050"/>
            </a:lvl5pPr>
          </a:lstStyle>
          <a:p>
            <a:pPr lvl="0"/>
            <a:r>
              <a:rPr lang="en-GB" noProof="0" dirty="0"/>
              <a:t>Click to edit Master text styles</a:t>
            </a:r>
          </a:p>
        </p:txBody>
      </p:sp>
      <p:sp>
        <p:nvSpPr>
          <p:cNvPr id="14" name="Text Placeholder 3"/>
          <p:cNvSpPr>
            <a:spLocks noGrp="1"/>
          </p:cNvSpPr>
          <p:nvPr>
            <p:ph type="body" sz="quarter" idx="12"/>
          </p:nvPr>
        </p:nvSpPr>
        <p:spPr>
          <a:xfrm>
            <a:off x="4680000" y="1237098"/>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892" indent="0" algn="l">
              <a:buNone/>
              <a:defRPr sz="1050"/>
            </a:lvl2pPr>
            <a:lvl3pPr marL="685783" indent="0" algn="l">
              <a:buNone/>
              <a:defRPr sz="1050"/>
            </a:lvl3pPr>
            <a:lvl4pPr marL="1028675" indent="0" algn="l">
              <a:buNone/>
              <a:defRPr sz="1050"/>
            </a:lvl4pPr>
            <a:lvl5pPr marL="1371566"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9" name="Title 8"/>
          <p:cNvSpPr>
            <a:spLocks noGrp="1"/>
          </p:cNvSpPr>
          <p:nvPr>
            <p:ph type="title" hasCustomPrompt="1"/>
          </p:nvPr>
        </p:nvSpPr>
        <p:spPr>
          <a:xfrm>
            <a:off x="237063" y="144000"/>
            <a:ext cx="8765651" cy="504000"/>
          </a:xfrm>
          <a:prstGeom prst="rect">
            <a:avLst/>
          </a:prstGeom>
        </p:spPr>
        <p:txBody>
          <a:bodyPr vert="horz"/>
          <a:lstStyle>
            <a:lvl1pPr algn="l" defTabSz="457189"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49366403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Body and Content Right 1">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892" indent="0" algn="l">
              <a:buNone/>
              <a:defRPr sz="1050"/>
            </a:lvl2pPr>
            <a:lvl3pPr marL="685783" indent="0" algn="l">
              <a:buNone/>
              <a:defRPr sz="1050"/>
            </a:lvl3pPr>
            <a:lvl4pPr marL="1028675" indent="0" algn="l">
              <a:buNone/>
              <a:defRPr sz="1050"/>
            </a:lvl4pPr>
            <a:lvl5pPr marL="1371566" indent="0" algn="l">
              <a:buNone/>
              <a:defRPr sz="1050"/>
            </a:lvl5pPr>
          </a:lstStyle>
          <a:p>
            <a:pPr lvl="0"/>
            <a:r>
              <a:rPr lang="en-GB" noProof="0" dirty="0"/>
              <a:t>Click to edit Master text styles</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10" name="Title 8"/>
          <p:cNvSpPr>
            <a:spLocks noGrp="1"/>
          </p:cNvSpPr>
          <p:nvPr>
            <p:ph type="title" hasCustomPrompt="1"/>
          </p:nvPr>
        </p:nvSpPr>
        <p:spPr>
          <a:xfrm>
            <a:off x="237063" y="144000"/>
            <a:ext cx="8765651" cy="504000"/>
          </a:xfrm>
          <a:prstGeom prst="rect">
            <a:avLst/>
          </a:prstGeom>
        </p:spPr>
        <p:txBody>
          <a:bodyPr vert="horz"/>
          <a:lstStyle>
            <a:lvl1pPr algn="l" defTabSz="457189"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Content Placeholder 2"/>
          <p:cNvSpPr>
            <a:spLocks noGrp="1"/>
          </p:cNvSpPr>
          <p:nvPr>
            <p:ph idx="15" hasCustomPrompt="1"/>
          </p:nvPr>
        </p:nvSpPr>
        <p:spPr>
          <a:xfrm>
            <a:off x="4680000" y="1234440"/>
            <a:ext cx="4086000" cy="1618488"/>
          </a:xfrm>
          <a:prstGeom prst="rect">
            <a:avLst/>
          </a:prstGeom>
        </p:spPr>
        <p:txBody>
          <a:bodyPr/>
          <a:lstStyle>
            <a:lvl1pPr marL="179996" indent="-179996">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39987" indent="-179996">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784" indent="-179996">
              <a:defRPr sz="1400">
                <a:latin typeface="Arial" pitchFamily="34" charset="0"/>
                <a:cs typeface="Arial" pitchFamily="34" charset="0"/>
              </a:defRPr>
            </a:lvl4pPr>
            <a:lvl5pPr marL="622784">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59223577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Body and Content Right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892" indent="0" algn="l">
              <a:buNone/>
              <a:defRPr sz="1050"/>
            </a:lvl2pPr>
            <a:lvl3pPr marL="685783" indent="0" algn="l">
              <a:buNone/>
              <a:defRPr sz="1050"/>
            </a:lvl3pPr>
            <a:lvl4pPr marL="1028675" indent="0" algn="l">
              <a:buNone/>
              <a:defRPr sz="1050"/>
            </a:lvl4pPr>
            <a:lvl5pPr marL="1371566" indent="0" algn="l">
              <a:buNone/>
              <a:defRPr sz="1050"/>
            </a:lvl5pPr>
          </a:lstStyle>
          <a:p>
            <a:pPr lvl="0"/>
            <a:r>
              <a:rPr lang="en-GB" noProof="0" dirty="0"/>
              <a:t>Click to edit Master text styles</a:t>
            </a:r>
          </a:p>
        </p:txBody>
      </p:sp>
      <p:sp>
        <p:nvSpPr>
          <p:cNvPr id="10"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11" name="Title 8"/>
          <p:cNvSpPr>
            <a:spLocks noGrp="1"/>
          </p:cNvSpPr>
          <p:nvPr>
            <p:ph type="title" hasCustomPrompt="1"/>
          </p:nvPr>
        </p:nvSpPr>
        <p:spPr>
          <a:xfrm>
            <a:off x="237063" y="144000"/>
            <a:ext cx="8765651" cy="504000"/>
          </a:xfrm>
          <a:prstGeom prst="rect">
            <a:avLst/>
          </a:prstGeom>
        </p:spPr>
        <p:txBody>
          <a:bodyPr vert="horz"/>
          <a:lstStyle>
            <a:lvl1pPr algn="l" defTabSz="457189"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Content Placeholder 2"/>
          <p:cNvSpPr>
            <a:spLocks noGrp="1"/>
          </p:cNvSpPr>
          <p:nvPr>
            <p:ph idx="17" hasCustomPrompt="1"/>
          </p:nvPr>
        </p:nvSpPr>
        <p:spPr>
          <a:xfrm>
            <a:off x="4678499" y="2725591"/>
            <a:ext cx="4086000" cy="1618488"/>
          </a:xfrm>
          <a:prstGeom prst="rect">
            <a:avLst/>
          </a:prstGeom>
        </p:spPr>
        <p:txBody>
          <a:bodyPr/>
          <a:lstStyle>
            <a:lvl1pPr marL="179996" indent="-179996">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39987" indent="-179996">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784" indent="-179996">
              <a:defRPr sz="1400">
                <a:latin typeface="Arial" pitchFamily="34" charset="0"/>
                <a:cs typeface="Arial" pitchFamily="34" charset="0"/>
              </a:defRPr>
            </a:lvl4pPr>
            <a:lvl5pPr marL="622784">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9" name="Content Placeholder 2"/>
          <p:cNvSpPr>
            <a:spLocks noGrp="1"/>
          </p:cNvSpPr>
          <p:nvPr>
            <p:ph idx="16" hasCustomPrompt="1"/>
          </p:nvPr>
        </p:nvSpPr>
        <p:spPr>
          <a:xfrm>
            <a:off x="4680000" y="1234440"/>
            <a:ext cx="4086000" cy="1371600"/>
          </a:xfrm>
          <a:prstGeom prst="rect">
            <a:avLst/>
          </a:prstGeom>
        </p:spPr>
        <p:txBody>
          <a:bodyPr/>
          <a:lstStyle>
            <a:lvl1pPr marL="179996" indent="-179996">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39987" indent="-179996">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784" indent="-179996">
              <a:defRPr sz="1400">
                <a:latin typeface="Arial" pitchFamily="34" charset="0"/>
                <a:cs typeface="Arial" pitchFamily="34" charset="0"/>
              </a:defRPr>
            </a:lvl4pPr>
            <a:lvl5pPr marL="622784">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37565650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Double Conten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8" name="Title 8"/>
          <p:cNvSpPr>
            <a:spLocks noGrp="1"/>
          </p:cNvSpPr>
          <p:nvPr>
            <p:ph type="title" hasCustomPrompt="1"/>
          </p:nvPr>
        </p:nvSpPr>
        <p:spPr>
          <a:xfrm>
            <a:off x="237063" y="144000"/>
            <a:ext cx="8765651" cy="504000"/>
          </a:xfrm>
          <a:prstGeom prst="rect">
            <a:avLst/>
          </a:prstGeom>
        </p:spPr>
        <p:txBody>
          <a:bodyPr vert="horz"/>
          <a:lstStyle>
            <a:lvl1pPr algn="l" defTabSz="457189"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Content Placeholder 2"/>
          <p:cNvSpPr>
            <a:spLocks noGrp="1"/>
          </p:cNvSpPr>
          <p:nvPr>
            <p:ph idx="16" hasCustomPrompt="1"/>
          </p:nvPr>
        </p:nvSpPr>
        <p:spPr>
          <a:xfrm>
            <a:off x="237061" y="1234440"/>
            <a:ext cx="4086000" cy="1618488"/>
          </a:xfrm>
          <a:prstGeom prst="rect">
            <a:avLst/>
          </a:prstGeom>
        </p:spPr>
        <p:txBody>
          <a:bodyPr/>
          <a:lstStyle>
            <a:lvl1pPr marL="179996" indent="-179996">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39987" indent="-179996">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784" indent="-179996">
              <a:defRPr sz="1400">
                <a:latin typeface="Arial" pitchFamily="34" charset="0"/>
                <a:cs typeface="Arial" pitchFamily="34" charset="0"/>
              </a:defRPr>
            </a:lvl4pPr>
            <a:lvl5pPr marL="622784">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1" name="Content Placeholder 2"/>
          <p:cNvSpPr>
            <a:spLocks noGrp="1"/>
          </p:cNvSpPr>
          <p:nvPr>
            <p:ph idx="17" hasCustomPrompt="1"/>
          </p:nvPr>
        </p:nvSpPr>
        <p:spPr>
          <a:xfrm>
            <a:off x="4680000" y="1234440"/>
            <a:ext cx="4086000" cy="1618488"/>
          </a:xfrm>
          <a:prstGeom prst="rect">
            <a:avLst/>
          </a:prstGeom>
        </p:spPr>
        <p:txBody>
          <a:bodyPr/>
          <a:lstStyle>
            <a:lvl1pPr marL="179996" indent="-179996">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39987" indent="-179996">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784" indent="-179996">
              <a:defRPr sz="1400">
                <a:latin typeface="Arial" pitchFamily="34" charset="0"/>
                <a:cs typeface="Arial" pitchFamily="34" charset="0"/>
              </a:defRPr>
            </a:lvl4pPr>
            <a:lvl5pPr marL="622784">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418192998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Triple Headings with Triple Content">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329335"/>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892" indent="0" algn="l">
              <a:buNone/>
              <a:defRPr sz="1050"/>
            </a:lvl2pPr>
            <a:lvl3pPr marL="685783" indent="0" algn="l">
              <a:buNone/>
              <a:defRPr sz="1050"/>
            </a:lvl3pPr>
            <a:lvl4pPr marL="1028675" indent="0" algn="l">
              <a:buNone/>
              <a:defRPr sz="1050"/>
            </a:lvl4pPr>
            <a:lvl5pPr marL="1371566" indent="0" algn="l">
              <a:buNone/>
              <a:defRPr sz="1050"/>
            </a:lvl5pPr>
          </a:lstStyle>
          <a:p>
            <a:pPr lvl="0"/>
            <a:r>
              <a:rPr lang="en-GB" noProof="0" dirty="0"/>
              <a:t>Click to edit Master text styles</a:t>
            </a:r>
          </a:p>
        </p:txBody>
      </p:sp>
      <p:sp>
        <p:nvSpPr>
          <p:cNvPr id="8" name="Text Placeholder 3"/>
          <p:cNvSpPr>
            <a:spLocks noGrp="1"/>
          </p:cNvSpPr>
          <p:nvPr>
            <p:ph type="body" sz="quarter" idx="12"/>
          </p:nvPr>
        </p:nvSpPr>
        <p:spPr>
          <a:xfrm>
            <a:off x="6264000" y="1337391"/>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892" indent="0" algn="l">
              <a:buNone/>
              <a:defRPr sz="1050"/>
            </a:lvl2pPr>
            <a:lvl3pPr marL="685783" indent="0" algn="l">
              <a:buNone/>
              <a:defRPr sz="1050"/>
            </a:lvl3pPr>
            <a:lvl4pPr marL="1028675" indent="0" algn="l">
              <a:buNone/>
              <a:defRPr sz="1050"/>
            </a:lvl4pPr>
            <a:lvl5pPr marL="1371566" indent="0" algn="l">
              <a:buNone/>
              <a:defRPr sz="1050"/>
            </a:lvl5pPr>
          </a:lstStyle>
          <a:p>
            <a:pPr lvl="0"/>
            <a:r>
              <a:rPr lang="en-GB" noProof="0"/>
              <a:t>Click to edit Master text styles</a:t>
            </a:r>
          </a:p>
        </p:txBody>
      </p:sp>
      <p:sp>
        <p:nvSpPr>
          <p:cNvPr id="13" name="Text Placeholder 3"/>
          <p:cNvSpPr>
            <a:spLocks noGrp="1"/>
          </p:cNvSpPr>
          <p:nvPr>
            <p:ph type="body" sz="quarter" idx="13"/>
          </p:nvPr>
        </p:nvSpPr>
        <p:spPr>
          <a:xfrm>
            <a:off x="3240000" y="1329335"/>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892" indent="0" algn="l">
              <a:buNone/>
              <a:defRPr sz="1050"/>
            </a:lvl2pPr>
            <a:lvl3pPr marL="685783" indent="0" algn="l">
              <a:buNone/>
              <a:defRPr sz="1050"/>
            </a:lvl3pPr>
            <a:lvl4pPr marL="1028675" indent="0" algn="l">
              <a:buNone/>
              <a:defRPr sz="1050"/>
            </a:lvl4pPr>
            <a:lvl5pPr marL="1371566" indent="0" algn="l">
              <a:buNone/>
              <a:defRPr sz="1050"/>
            </a:lvl5pPr>
          </a:lstStyle>
          <a:p>
            <a:pPr lvl="0"/>
            <a:r>
              <a:rPr lang="en-GB" noProof="0" dirty="0"/>
              <a:t>Click to edit Master text styles</a:t>
            </a:r>
          </a:p>
        </p:txBody>
      </p:sp>
      <p:sp>
        <p:nvSpPr>
          <p:cNvPr id="1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14" name="Title 8"/>
          <p:cNvSpPr>
            <a:spLocks noGrp="1"/>
          </p:cNvSpPr>
          <p:nvPr>
            <p:ph type="title" hasCustomPrompt="1"/>
          </p:nvPr>
        </p:nvSpPr>
        <p:spPr>
          <a:xfrm>
            <a:off x="237063" y="144000"/>
            <a:ext cx="8765651" cy="504000"/>
          </a:xfrm>
          <a:prstGeom prst="rect">
            <a:avLst/>
          </a:prstGeom>
        </p:spPr>
        <p:txBody>
          <a:bodyPr vert="horz"/>
          <a:lstStyle>
            <a:lvl1pPr algn="l" defTabSz="457189"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1" name="Content Placeholder 2"/>
          <p:cNvSpPr>
            <a:spLocks noGrp="1"/>
          </p:cNvSpPr>
          <p:nvPr>
            <p:ph idx="17" hasCustomPrompt="1"/>
          </p:nvPr>
        </p:nvSpPr>
        <p:spPr>
          <a:xfrm>
            <a:off x="237600" y="2072820"/>
            <a:ext cx="2664000" cy="2015968"/>
          </a:xfrm>
          <a:prstGeom prst="rect">
            <a:avLst/>
          </a:prstGeom>
        </p:spPr>
        <p:txBody>
          <a:bodyPr/>
          <a:lstStyle>
            <a:lvl1pPr marL="179996" indent="-179996">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39987" indent="-179996">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784" indent="-179996">
              <a:defRPr sz="1400">
                <a:latin typeface="Arial" pitchFamily="34" charset="0"/>
                <a:cs typeface="Arial" pitchFamily="34" charset="0"/>
              </a:defRPr>
            </a:lvl4pPr>
            <a:lvl5pPr marL="622784">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6" name="Content Placeholder 2"/>
          <p:cNvSpPr>
            <a:spLocks noGrp="1"/>
          </p:cNvSpPr>
          <p:nvPr>
            <p:ph idx="18" hasCustomPrompt="1"/>
          </p:nvPr>
        </p:nvSpPr>
        <p:spPr>
          <a:xfrm>
            <a:off x="3250223" y="2072820"/>
            <a:ext cx="2664000" cy="2015968"/>
          </a:xfrm>
          <a:prstGeom prst="rect">
            <a:avLst/>
          </a:prstGeom>
        </p:spPr>
        <p:txBody>
          <a:bodyPr/>
          <a:lstStyle>
            <a:lvl1pPr marL="179996" indent="-179996">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39987" indent="-179996">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784" indent="-179996">
              <a:defRPr sz="1400">
                <a:latin typeface="Arial" pitchFamily="34" charset="0"/>
                <a:cs typeface="Arial" pitchFamily="34" charset="0"/>
              </a:defRPr>
            </a:lvl4pPr>
            <a:lvl5pPr marL="622784">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7" name="Content Placeholder 2"/>
          <p:cNvSpPr>
            <a:spLocks noGrp="1"/>
          </p:cNvSpPr>
          <p:nvPr>
            <p:ph idx="19" hasCustomPrompt="1"/>
          </p:nvPr>
        </p:nvSpPr>
        <p:spPr>
          <a:xfrm>
            <a:off x="6274223" y="2072820"/>
            <a:ext cx="2664000" cy="2015968"/>
          </a:xfrm>
          <a:prstGeom prst="rect">
            <a:avLst/>
          </a:prstGeom>
        </p:spPr>
        <p:txBody>
          <a:bodyPr/>
          <a:lstStyle>
            <a:lvl1pPr marL="179996" indent="-179996">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39987" indent="-179996">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784" indent="-179996">
              <a:defRPr sz="1400">
                <a:latin typeface="Arial" pitchFamily="34" charset="0"/>
                <a:cs typeface="Arial" pitchFamily="34" charset="0"/>
              </a:defRPr>
            </a:lvl4pPr>
            <a:lvl5pPr marL="622784">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6367658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Body and Picture Right 1">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892" indent="0" algn="l">
              <a:buNone/>
              <a:defRPr sz="1050"/>
            </a:lvl2pPr>
            <a:lvl3pPr marL="685783" indent="0" algn="l">
              <a:buNone/>
              <a:defRPr sz="1050"/>
            </a:lvl3pPr>
            <a:lvl4pPr marL="1028675" indent="0" algn="l">
              <a:buNone/>
              <a:defRPr sz="1050"/>
            </a:lvl4pPr>
            <a:lvl5pPr marL="1371566"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52800"/>
            <a:ext cx="4086000" cy="2835988"/>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7" name="Title 8"/>
          <p:cNvSpPr>
            <a:spLocks noGrp="1"/>
          </p:cNvSpPr>
          <p:nvPr>
            <p:ph type="title" hasCustomPrompt="1"/>
          </p:nvPr>
        </p:nvSpPr>
        <p:spPr>
          <a:xfrm>
            <a:off x="237063" y="144000"/>
            <a:ext cx="8765651" cy="504000"/>
          </a:xfrm>
          <a:prstGeom prst="rect">
            <a:avLst/>
          </a:prstGeom>
        </p:spPr>
        <p:txBody>
          <a:bodyPr vert="horz"/>
          <a:lstStyle>
            <a:lvl1pPr algn="l" defTabSz="457189"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7275229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Body and Picture Right 2">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892" indent="0" algn="l">
              <a:buNone/>
              <a:defRPr sz="1050"/>
            </a:lvl2pPr>
            <a:lvl3pPr marL="685783" indent="0" algn="l">
              <a:buNone/>
              <a:defRPr sz="1050"/>
            </a:lvl3pPr>
            <a:lvl4pPr marL="1028675" indent="0" algn="l">
              <a:buNone/>
              <a:defRPr sz="1050"/>
            </a:lvl4pPr>
            <a:lvl5pPr marL="1371566"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61267"/>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0" name="Picture Placeholder 16"/>
          <p:cNvSpPr>
            <a:spLocks noGrp="1"/>
          </p:cNvSpPr>
          <p:nvPr>
            <p:ph type="pic" sz="quarter" idx="15"/>
          </p:nvPr>
        </p:nvSpPr>
        <p:spPr>
          <a:xfrm>
            <a:off x="4680000" y="2904253"/>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8" name="Title 8"/>
          <p:cNvSpPr>
            <a:spLocks noGrp="1"/>
          </p:cNvSpPr>
          <p:nvPr>
            <p:ph type="title" hasCustomPrompt="1"/>
          </p:nvPr>
        </p:nvSpPr>
        <p:spPr>
          <a:xfrm>
            <a:off x="237063" y="144000"/>
            <a:ext cx="8765651" cy="504000"/>
          </a:xfrm>
          <a:prstGeom prst="rect">
            <a:avLst/>
          </a:prstGeom>
        </p:spPr>
        <p:txBody>
          <a:bodyPr vert="horz"/>
          <a:lstStyle>
            <a:lvl1pPr algn="l" defTabSz="457189"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4808719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Body and Picture Lower 1">
    <p:spTree>
      <p:nvGrpSpPr>
        <p:cNvPr id="1" name=""/>
        <p:cNvGrpSpPr/>
        <p:nvPr/>
      </p:nvGrpSpPr>
      <p:grpSpPr>
        <a:xfrm>
          <a:off x="0" y="0"/>
          <a:ext cx="0" cy="0"/>
          <a:chOff x="0" y="0"/>
          <a:chExt cx="0" cy="0"/>
        </a:xfrm>
      </p:grpSpPr>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7"/>
            <a:ext cx="7056000" cy="1440000"/>
          </a:xfrm>
          <a:prstGeom prst="rect">
            <a:avLst/>
          </a:prstGeom>
        </p:spPr>
        <p:txBody>
          <a:bodyPr vert="horz"/>
          <a:lstStyle>
            <a:lvl1pPr marL="0" marR="0" indent="0" algn="l" defTabSz="685783"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0" marR="0" indent="-197639" algn="l" defTabSz="685783" rtl="0" eaLnBrk="1" fontAlgn="base" latinLnBrk="0" hangingPunct="1">
              <a:lnSpc>
                <a:spcPct val="90000"/>
              </a:lnSpc>
              <a:spcBef>
                <a:spcPct val="0"/>
              </a:spcBef>
              <a:spcAft>
                <a:spcPct val="0"/>
              </a:spcAft>
              <a:buClrTx/>
              <a:buSzTx/>
              <a:buFontTx/>
              <a:buChar char="•"/>
              <a:tabLst/>
              <a:defRPr sz="1350"/>
            </a:lvl2pPr>
            <a:lvl3pPr marL="466713" marR="0" indent="-135728" algn="l" defTabSz="685783" rtl="0" eaLnBrk="1" fontAlgn="base" latinLnBrk="0" hangingPunct="1">
              <a:lnSpc>
                <a:spcPct val="90000"/>
              </a:lnSpc>
              <a:spcBef>
                <a:spcPct val="0"/>
              </a:spcBef>
              <a:spcAft>
                <a:spcPct val="0"/>
              </a:spcAft>
              <a:buClrTx/>
              <a:buSzTx/>
              <a:buFont typeface="Arial" charset="0"/>
              <a:buChar char="-"/>
              <a:tabLst/>
              <a:defRPr sz="1350"/>
            </a:lvl3pPr>
            <a:lvl4pPr marL="1242982" indent="-214308">
              <a:buFont typeface="Arial"/>
              <a:buChar char="•"/>
              <a:defRPr sz="1350"/>
            </a:lvl4pPr>
            <a:lvl5pPr marL="1585874" indent="-214308">
              <a:buFont typeface="Arial"/>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7" name="Title 8"/>
          <p:cNvSpPr>
            <a:spLocks noGrp="1"/>
          </p:cNvSpPr>
          <p:nvPr>
            <p:ph type="title" hasCustomPrompt="1"/>
          </p:nvPr>
        </p:nvSpPr>
        <p:spPr>
          <a:xfrm>
            <a:off x="237063" y="144000"/>
            <a:ext cx="8765651" cy="504000"/>
          </a:xfrm>
          <a:prstGeom prst="rect">
            <a:avLst/>
          </a:prstGeom>
        </p:spPr>
        <p:txBody>
          <a:bodyPr vert="horz"/>
          <a:lstStyle>
            <a:lvl1pPr algn="l" defTabSz="457189"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93574614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Body and Picture Lower 2">
    <p:spTree>
      <p:nvGrpSpPr>
        <p:cNvPr id="1" name=""/>
        <p:cNvGrpSpPr/>
        <p:nvPr/>
      </p:nvGrpSpPr>
      <p:grpSpPr>
        <a:xfrm>
          <a:off x="0" y="0"/>
          <a:ext cx="0" cy="0"/>
          <a:chOff x="0" y="0"/>
          <a:chExt cx="0" cy="0"/>
        </a:xfrm>
      </p:grpSpPr>
      <p:sp>
        <p:nvSpPr>
          <p:cNvPr id="21" name="Picture Placeholder 16"/>
          <p:cNvSpPr>
            <a:spLocks noGrp="1"/>
          </p:cNvSpPr>
          <p:nvPr>
            <p:ph type="pic" sz="quarter" idx="15"/>
          </p:nvPr>
        </p:nvSpPr>
        <p:spPr>
          <a:xfrm>
            <a:off x="46188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9"/>
            <a:ext cx="7056000" cy="1440000"/>
          </a:xfrm>
          <a:prstGeom prst="rect">
            <a:avLst/>
          </a:prstGeom>
        </p:spPr>
        <p:txBody>
          <a:bodyPr vert="horz"/>
          <a:lstStyle>
            <a:lvl1pPr marL="0" marR="0" indent="0" algn="l" defTabSz="685783"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0" marR="0" indent="-197639" algn="l" defTabSz="685783" rtl="0" eaLnBrk="1" fontAlgn="base" latinLnBrk="0" hangingPunct="1">
              <a:lnSpc>
                <a:spcPct val="90000"/>
              </a:lnSpc>
              <a:spcBef>
                <a:spcPct val="0"/>
              </a:spcBef>
              <a:spcAft>
                <a:spcPct val="0"/>
              </a:spcAft>
              <a:buClrTx/>
              <a:buSzTx/>
              <a:buFontTx/>
              <a:buChar char="•"/>
              <a:tabLst/>
              <a:defRPr sz="1350"/>
            </a:lvl2pPr>
            <a:lvl3pPr marL="466713" marR="0" indent="-135728" algn="l" defTabSz="685783" rtl="0" eaLnBrk="1" fontAlgn="base" latinLnBrk="0" hangingPunct="1">
              <a:lnSpc>
                <a:spcPct val="90000"/>
              </a:lnSpc>
              <a:spcBef>
                <a:spcPct val="0"/>
              </a:spcBef>
              <a:spcAft>
                <a:spcPct val="0"/>
              </a:spcAft>
              <a:buClrTx/>
              <a:buSzTx/>
              <a:buFont typeface="Arial" charset="0"/>
              <a:buChar char="-"/>
              <a:tabLst/>
              <a:defRPr sz="1350"/>
            </a:lvl3pPr>
            <a:lvl4pPr marL="1242982" indent="-214308">
              <a:buFont typeface="Arial"/>
              <a:buChar char="•"/>
              <a:defRPr sz="1350"/>
            </a:lvl4pPr>
            <a:lvl5pPr marL="1585874" indent="-214308">
              <a:buFont typeface="Arial"/>
              <a:buChar char="•"/>
              <a:defRPr sz="1350"/>
            </a:lvl5pPr>
          </a:lstStyle>
          <a:p>
            <a:pPr lvl="0"/>
            <a:r>
              <a:rPr lang="en-GB" noProof="0" dirty="0"/>
              <a:t>Click to edit Master text styles</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8" name="Title 8"/>
          <p:cNvSpPr>
            <a:spLocks noGrp="1"/>
          </p:cNvSpPr>
          <p:nvPr>
            <p:ph type="title" hasCustomPrompt="1"/>
          </p:nvPr>
        </p:nvSpPr>
        <p:spPr>
          <a:xfrm>
            <a:off x="237063" y="144000"/>
            <a:ext cx="8765651" cy="504000"/>
          </a:xfrm>
          <a:prstGeom prst="rect">
            <a:avLst/>
          </a:prstGeom>
        </p:spPr>
        <p:txBody>
          <a:bodyPr vert="horz"/>
          <a:lstStyle>
            <a:lvl1pPr algn="l" defTabSz="457189"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24941695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Body and Picture Lower 3">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327600"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8" name="Picture Placeholder 16"/>
          <p:cNvSpPr>
            <a:spLocks noGrp="1"/>
          </p:cNvSpPr>
          <p:nvPr>
            <p:ph type="pic" sz="quarter" idx="15"/>
          </p:nvPr>
        </p:nvSpPr>
        <p:spPr>
          <a:xfrm>
            <a:off x="3201023"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19" name="Picture Placeholder 16"/>
          <p:cNvSpPr>
            <a:spLocks noGrp="1"/>
          </p:cNvSpPr>
          <p:nvPr>
            <p:ph type="pic" sz="quarter" idx="16"/>
          </p:nvPr>
        </p:nvSpPr>
        <p:spPr>
          <a:xfrm>
            <a:off x="6067748"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1" name="Text Placeholder 2"/>
          <p:cNvSpPr>
            <a:spLocks noGrp="1"/>
          </p:cNvSpPr>
          <p:nvPr>
            <p:ph type="body" sz="quarter" idx="13"/>
          </p:nvPr>
        </p:nvSpPr>
        <p:spPr>
          <a:xfrm>
            <a:off x="236537" y="1237098"/>
            <a:ext cx="7056000" cy="1440000"/>
          </a:xfrm>
          <a:prstGeom prst="rect">
            <a:avLst/>
          </a:prstGeom>
        </p:spPr>
        <p:txBody>
          <a:bodyPr vert="horz"/>
          <a:lstStyle>
            <a:lvl1pPr marL="0" marR="0" indent="0" algn="l" defTabSz="685783"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0" marR="0" indent="-197639" algn="l" defTabSz="685783" rtl="0" eaLnBrk="1" fontAlgn="base" latinLnBrk="0" hangingPunct="1">
              <a:lnSpc>
                <a:spcPct val="90000"/>
              </a:lnSpc>
              <a:spcBef>
                <a:spcPct val="0"/>
              </a:spcBef>
              <a:spcAft>
                <a:spcPct val="0"/>
              </a:spcAft>
              <a:buClrTx/>
              <a:buSzTx/>
              <a:buFontTx/>
              <a:buChar char="•"/>
              <a:tabLst/>
              <a:defRPr sz="1350"/>
            </a:lvl2pPr>
            <a:lvl3pPr marL="466713" marR="0" indent="-135728" algn="l" defTabSz="685783" rtl="0" eaLnBrk="1" fontAlgn="base" latinLnBrk="0" hangingPunct="1">
              <a:lnSpc>
                <a:spcPct val="90000"/>
              </a:lnSpc>
              <a:spcBef>
                <a:spcPct val="0"/>
              </a:spcBef>
              <a:spcAft>
                <a:spcPct val="0"/>
              </a:spcAft>
              <a:buClrTx/>
              <a:buSzTx/>
              <a:buFont typeface="Arial" charset="0"/>
              <a:buChar char="-"/>
              <a:tabLst/>
              <a:defRPr sz="1350"/>
            </a:lvl3pPr>
            <a:lvl4pPr marL="1242982" indent="-214308">
              <a:buFont typeface="Arial"/>
              <a:buChar char="•"/>
              <a:defRPr sz="1350"/>
            </a:lvl4pPr>
            <a:lvl5pPr marL="1585874" indent="-214308">
              <a:buFont typeface="Arial"/>
              <a:buChar char="•"/>
              <a:defRPr sz="13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9" name="Title 8"/>
          <p:cNvSpPr>
            <a:spLocks noGrp="1"/>
          </p:cNvSpPr>
          <p:nvPr>
            <p:ph type="title" hasCustomPrompt="1"/>
          </p:nvPr>
        </p:nvSpPr>
        <p:spPr>
          <a:xfrm>
            <a:off x="237063" y="144000"/>
            <a:ext cx="8765651" cy="504000"/>
          </a:xfrm>
          <a:prstGeom prst="rect">
            <a:avLst/>
          </a:prstGeom>
        </p:spPr>
        <p:txBody>
          <a:bodyPr vert="horz"/>
          <a:lstStyle>
            <a:lvl1pPr algn="l" defTabSz="457189"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914218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arma_Science_3">
    <p:spTree>
      <p:nvGrpSpPr>
        <p:cNvPr id="1" name=""/>
        <p:cNvGrpSpPr/>
        <p:nvPr/>
      </p:nvGrpSpPr>
      <p:grpSpPr>
        <a:xfrm>
          <a:off x="0" y="0"/>
          <a:ext cx="0" cy="0"/>
          <a:chOff x="0" y="0"/>
          <a:chExt cx="0" cy="0"/>
        </a:xfrm>
      </p:grpSpPr>
      <p:pic>
        <p:nvPicPr>
          <p:cNvPr id="3" name="Picture 2" descr="A picture containing cake, tree, reef, indoor&#10;&#10;Description automatically generated">
            <a:extLst>
              <a:ext uri="{FF2B5EF4-FFF2-40B4-BE49-F238E27FC236}">
                <a16:creationId xmlns:a16="http://schemas.microsoft.com/office/drawing/2014/main" id="{D70BBD08-7D34-5548-A954-46F975288B59}"/>
              </a:ext>
            </a:extLst>
          </p:cNvPr>
          <p:cNvPicPr>
            <a:picLocks noChangeAspect="1"/>
          </p:cNvPicPr>
          <p:nvPr userDrawn="1"/>
        </p:nvPicPr>
        <p:blipFill rotWithShape="1">
          <a:blip r:embed="rId2"/>
          <a:srcRect t="28772" b="28772"/>
          <a:stretch/>
        </p:blipFill>
        <p:spPr>
          <a:xfrm>
            <a:off x="144000" y="2877964"/>
            <a:ext cx="8852400" cy="2113994"/>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85822146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Contents Lis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36537" y="1233071"/>
            <a:ext cx="8766174" cy="3172500"/>
          </a:xfrm>
          <a:prstGeom prst="rect">
            <a:avLst/>
          </a:prstGeom>
        </p:spPr>
        <p:txBody>
          <a:bodyPr/>
          <a:lstStyle>
            <a:lvl1pPr marL="269868" indent="-269868">
              <a:lnSpc>
                <a:spcPct val="100000"/>
              </a:lnSpc>
              <a:spcBef>
                <a:spcPts val="0"/>
              </a:spcBef>
              <a:buClrTx/>
              <a:buFont typeface="+mj-lt"/>
              <a:buAutoNum type="arabicPeriod"/>
              <a:defRPr sz="1800" b="1">
                <a:solidFill>
                  <a:schemeClr val="tx1"/>
                </a:solidFill>
                <a:latin typeface="Arial" pitchFamily="34" charset="0"/>
                <a:cs typeface="Arial" pitchFamily="34" charset="0"/>
              </a:defRPr>
            </a:lvl1pPr>
            <a:lvl2pPr marL="472488" indent="-134997">
              <a:lnSpc>
                <a:spcPct val="100000"/>
              </a:lnSpc>
              <a:spcBef>
                <a:spcPts val="0"/>
              </a:spcBef>
              <a:buClrTx/>
              <a:buFont typeface="Arial" pitchFamily="34" charset="0"/>
              <a:buChar char="•"/>
              <a:defRPr sz="16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088" indent="-134997">
              <a:defRPr sz="1050">
                <a:latin typeface="Arial" pitchFamily="34" charset="0"/>
                <a:cs typeface="Arial" pitchFamily="34" charset="0"/>
              </a:defRPr>
            </a:lvl4pPr>
            <a:lvl5pPr marL="467088">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9" name="Title 8"/>
          <p:cNvSpPr>
            <a:spLocks noGrp="1"/>
          </p:cNvSpPr>
          <p:nvPr>
            <p:ph type="title" hasCustomPrompt="1"/>
          </p:nvPr>
        </p:nvSpPr>
        <p:spPr>
          <a:xfrm>
            <a:off x="237063" y="144000"/>
            <a:ext cx="8765651" cy="504000"/>
          </a:xfrm>
          <a:prstGeom prst="rect">
            <a:avLst/>
          </a:prstGeom>
        </p:spPr>
        <p:txBody>
          <a:bodyPr vert="horz"/>
          <a:lstStyle>
            <a:lvl1pPr algn="l" defTabSz="457189"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content title</a:t>
            </a:r>
          </a:p>
        </p:txBody>
      </p:sp>
    </p:spTree>
    <p:extLst>
      <p:ext uri="{BB962C8B-B14F-4D97-AF65-F5344CB8AC3E}">
        <p14:creationId xmlns:p14="http://schemas.microsoft.com/office/powerpoint/2010/main" val="31716658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6" name="Title 8"/>
          <p:cNvSpPr>
            <a:spLocks noGrp="1"/>
          </p:cNvSpPr>
          <p:nvPr>
            <p:ph type="title" hasCustomPrompt="1"/>
          </p:nvPr>
        </p:nvSpPr>
        <p:spPr>
          <a:xfrm>
            <a:off x="237063" y="144000"/>
            <a:ext cx="8765651" cy="504000"/>
          </a:xfrm>
          <a:prstGeom prst="rect">
            <a:avLst/>
          </a:prstGeom>
        </p:spPr>
        <p:txBody>
          <a:bodyPr vert="horz"/>
          <a:lstStyle>
            <a:lvl1pPr algn="l" defTabSz="457189"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294011496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447728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23760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master title</a:t>
            </a:r>
          </a:p>
        </p:txBody>
      </p:sp>
      <p:sp>
        <p:nvSpPr>
          <p:cNvPr id="6" name="Text Placeholder 3"/>
          <p:cNvSpPr>
            <a:spLocks noGrp="1"/>
          </p:cNvSpPr>
          <p:nvPr>
            <p:ph type="body" sz="quarter" idx="11" hasCustomPrompt="1"/>
          </p:nvPr>
        </p:nvSpPr>
        <p:spPr>
          <a:xfrm>
            <a:off x="237061" y="1164512"/>
            <a:ext cx="7023713" cy="3172141"/>
          </a:xfrm>
          <a:prstGeom prst="rect">
            <a:avLst/>
          </a:prstGeom>
        </p:spPr>
        <p:txBody>
          <a:bodyPr vert="horz"/>
          <a:lstStyle>
            <a:lvl1pPr marL="0" indent="0">
              <a:spcBef>
                <a:spcPts val="0"/>
              </a:spcBef>
              <a:buNone/>
              <a:defRPr sz="24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a:t>Click to add introduction text</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62499926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Nav Contents 1">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1 title</a:t>
            </a:r>
          </a:p>
        </p:txBody>
      </p:sp>
      <p:sp>
        <p:nvSpPr>
          <p:cNvPr id="61" name="Table Placeholder 29"/>
          <p:cNvSpPr>
            <a:spLocks noGrp="1"/>
          </p:cNvSpPr>
          <p:nvPr>
            <p:ph type="tbl" sz="quarter" idx="15"/>
          </p:nvPr>
        </p:nvSpPr>
        <p:spPr>
          <a:xfrm>
            <a:off x="986400"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2"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830051"/>
              </a:solidFill>
              <a:effectLst/>
              <a:uLnTx/>
              <a:uFillTx/>
              <a:latin typeface="Arial" pitchFamily="34" charset="0"/>
              <a:cs typeface="Arial" pitchFamily="34" charset="0"/>
            </a:endParaRPr>
          </a:p>
        </p:txBody>
      </p:sp>
      <p:sp>
        <p:nvSpPr>
          <p:cNvPr id="63" name="Text Placeholder 49"/>
          <p:cNvSpPr>
            <a:spLocks noGrp="1"/>
          </p:cNvSpPr>
          <p:nvPr>
            <p:ph type="body" sz="quarter" idx="26" hasCustomPrompt="1"/>
          </p:nvPr>
        </p:nvSpPr>
        <p:spPr>
          <a:xfrm>
            <a:off x="330200" y="1298700"/>
            <a:ext cx="540000" cy="405000"/>
          </a:xfrm>
          <a:prstGeom prst="rect">
            <a:avLst/>
          </a:prstGeom>
          <a:solidFill>
            <a:srgbClr val="D8DCDE"/>
          </a:solidFill>
          <a:ln w="19050" cmpd="sng">
            <a:noFill/>
          </a:ln>
        </p:spPr>
        <p:txBody>
          <a:bodyPr vert="horz" anchor="ctr"/>
          <a:lstStyle>
            <a:lvl1pPr marL="0" indent="0" algn="ctr">
              <a:lnSpc>
                <a:spcPct val="90000"/>
              </a:lnSpc>
              <a:spcBef>
                <a:spcPts val="600"/>
              </a:spcBef>
              <a:buNone/>
              <a:defRPr sz="1800" b="1">
                <a:solidFill>
                  <a:schemeClr val="tx2"/>
                </a:solidFill>
                <a:latin typeface="Arial" pitchFamily="34" charset="0"/>
                <a:cs typeface="Arial" pitchFamily="34" charset="0"/>
              </a:defRPr>
            </a:lvl1pPr>
          </a:lstStyle>
          <a:p>
            <a:pPr marL="0" marR="0" lvl="0" indent="0" algn="ctr" defTabSz="914400" eaLnBrk="1" fontAlgn="auto" latinLnBrk="0" hangingPunct="1">
              <a:lnSpc>
                <a:spcPct val="90000"/>
              </a:lnSpc>
              <a:spcBef>
                <a:spcPts val="600"/>
              </a:spcBef>
              <a:spcAft>
                <a:spcPts val="0"/>
              </a:spcAft>
              <a:buClrTx/>
              <a:buSzTx/>
              <a:buFontTx/>
              <a:buNone/>
              <a:tabLst/>
              <a:defRPr/>
            </a:pPr>
            <a:r>
              <a:rPr kumimoji="0" lang="en-GB" sz="1800" b="1" i="0" u="none" strike="noStrike" kern="0" cap="none" spc="0" normalizeH="0" baseline="0" noProof="0" dirty="0">
                <a:ln>
                  <a:noFill/>
                </a:ln>
                <a:solidFill>
                  <a:srgbClr val="830051"/>
                </a:solidFill>
                <a:effectLst/>
                <a:uLnTx/>
                <a:uFillTx/>
                <a:latin typeface="Arial" pitchFamily="34" charset="0"/>
                <a:cs typeface="Arial" pitchFamily="34" charset="0"/>
              </a:rPr>
              <a:t>1</a:t>
            </a:r>
          </a:p>
        </p:txBody>
      </p:sp>
      <p:sp>
        <p:nvSpPr>
          <p:cNvPr id="64"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5"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66" name="Text Placeholder 49"/>
          <p:cNvSpPr>
            <a:spLocks noGrp="1"/>
          </p:cNvSpPr>
          <p:nvPr>
            <p:ph type="body" sz="quarter" idx="29" hasCustomPrompt="1"/>
          </p:nvPr>
        </p:nvSpPr>
        <p:spPr>
          <a:xfrm>
            <a:off x="330200" y="1802967"/>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4CACD"/>
                </a:solidFill>
                <a:effectLst/>
                <a:uLnTx/>
                <a:uFillTx/>
                <a:latin typeface="Arial" pitchFamily="34" charset="0"/>
                <a:cs typeface="Arial" pitchFamily="34" charset="0"/>
              </a:rPr>
              <a:t>2</a:t>
            </a:r>
          </a:p>
        </p:txBody>
      </p:sp>
      <p:sp>
        <p:nvSpPr>
          <p:cNvPr id="67"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8"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69"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4CACD"/>
                </a:solidFill>
                <a:effectLst/>
                <a:uLnTx/>
                <a:uFillTx/>
                <a:latin typeface="Arial" pitchFamily="34" charset="0"/>
                <a:cs typeface="Arial" pitchFamily="34" charset="0"/>
              </a:rPr>
              <a:t>3</a:t>
            </a:r>
          </a:p>
        </p:txBody>
      </p:sp>
      <p:sp>
        <p:nvSpPr>
          <p:cNvPr id="70"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1"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2" name="Text Placeholder 49"/>
          <p:cNvSpPr>
            <a:spLocks noGrp="1"/>
          </p:cNvSpPr>
          <p:nvPr>
            <p:ph type="body" sz="quarter" idx="35" hasCustomPrompt="1"/>
          </p:nvPr>
        </p:nvSpPr>
        <p:spPr>
          <a:xfrm>
            <a:off x="330200" y="2822732"/>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4</a:t>
            </a:r>
          </a:p>
        </p:txBody>
      </p:sp>
      <p:sp>
        <p:nvSpPr>
          <p:cNvPr id="73"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4"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5" name="Text Placeholder 49"/>
          <p:cNvSpPr>
            <a:spLocks noGrp="1"/>
          </p:cNvSpPr>
          <p:nvPr>
            <p:ph type="body" sz="quarter" idx="38" hasCustomPrompt="1"/>
          </p:nvPr>
        </p:nvSpPr>
        <p:spPr>
          <a:xfrm>
            <a:off x="330200" y="3331009"/>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5</a:t>
            </a:r>
          </a:p>
        </p:txBody>
      </p:sp>
      <p:sp>
        <p:nvSpPr>
          <p:cNvPr id="76"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7"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78" name="Text Placeholder 49"/>
          <p:cNvSpPr>
            <a:spLocks noGrp="1"/>
          </p:cNvSpPr>
          <p:nvPr>
            <p:ph type="body" sz="quarter" idx="41" hasCustomPrompt="1"/>
          </p:nvPr>
        </p:nvSpPr>
        <p:spPr>
          <a:xfrm>
            <a:off x="330200" y="3847226"/>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6</a:t>
            </a:r>
          </a:p>
        </p:txBody>
      </p:sp>
      <p:sp>
        <p:nvSpPr>
          <p:cNvPr id="23"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2238540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Nav Contents 2">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2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29" name="Text Placeholder 49"/>
          <p:cNvSpPr>
            <a:spLocks noGrp="1"/>
          </p:cNvSpPr>
          <p:nvPr>
            <p:ph type="body" sz="quarter" idx="29" hasCustomPrompt="1"/>
          </p:nvPr>
        </p:nvSpPr>
        <p:spPr>
          <a:xfrm>
            <a:off x="330200" y="1802967"/>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33" name="Text Placeholder 49"/>
          <p:cNvSpPr>
            <a:spLocks noGrp="1"/>
          </p:cNvSpPr>
          <p:nvPr>
            <p:ph type="body" sz="quarter" idx="32" hasCustomPrompt="1"/>
          </p:nvPr>
        </p:nvSpPr>
        <p:spPr>
          <a:xfrm>
            <a:off x="330200" y="2312024"/>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917597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Nav Contents 3">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3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2086280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Nav Contents 4">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4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97495557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Nav Contents 5">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5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00039803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Nav Contents 6">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6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42" name="Text Placeholder 49"/>
          <p:cNvSpPr>
            <a:spLocks noGrp="1"/>
          </p:cNvSpPr>
          <p:nvPr>
            <p:ph type="body" sz="quarter" idx="41" hasCustomPrompt="1"/>
          </p:nvPr>
        </p:nvSpPr>
        <p:spPr>
          <a:xfrm>
            <a:off x="330200" y="3847226"/>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337773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Neuro">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10" name="Picture Placeholder 13" descr="AZ1383_screen rotate.jp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06885268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5" name="Rectangle 4"/>
          <p:cNvSpPr>
            <a:spLocks noGrp="1" noChangeArrowheads="1"/>
          </p:cNvSpPr>
          <p:nvPr userDrawn="1"/>
        </p:nvSpPr>
        <p:spPr bwMode="auto">
          <a:xfrm>
            <a:off x="528758" y="3431381"/>
            <a:ext cx="2689225" cy="285750"/>
          </a:xfrm>
          <a:prstGeom prst="rect">
            <a:avLst/>
          </a:prstGeom>
          <a:noFill/>
          <a:ln w="9525">
            <a:noFill/>
            <a:miter lim="800000"/>
            <a:headEnd/>
            <a:tailEnd/>
          </a:ln>
          <a:effectLst/>
        </p:spPr>
        <p:txBody>
          <a:bodyPr anchor="b"/>
          <a:lstStyle/>
          <a:p>
            <a:r>
              <a:rPr lang="en-GB" sz="1400" b="1" dirty="0">
                <a:solidFill>
                  <a:schemeClr val="tx1"/>
                </a:solidFill>
                <a:latin typeface="Arial" pitchFamily="34" charset="0"/>
                <a:cs typeface="Arial" pitchFamily="34" charset="0"/>
              </a:rPr>
              <a:t>Confidentiality Notice </a:t>
            </a:r>
            <a:endParaRPr lang="en-GB" sz="2400" dirty="0">
              <a:solidFill>
                <a:schemeClr val="tx1"/>
              </a:solidFill>
              <a:latin typeface="Arial" pitchFamily="34" charset="0"/>
              <a:cs typeface="Arial" pitchFamily="34" charset="0"/>
            </a:endParaRPr>
          </a:p>
        </p:txBody>
      </p:sp>
      <p:sp>
        <p:nvSpPr>
          <p:cNvPr id="7" name="Rectangle 6"/>
          <p:cNvSpPr>
            <a:spLocks noGrp="1" noChangeArrowheads="1"/>
          </p:cNvSpPr>
          <p:nvPr userDrawn="1"/>
        </p:nvSpPr>
        <p:spPr bwMode="auto">
          <a:xfrm>
            <a:off x="541457" y="3717131"/>
            <a:ext cx="7440493" cy="648000"/>
          </a:xfrm>
          <a:prstGeom prst="rect">
            <a:avLst/>
          </a:prstGeom>
          <a:noFill/>
          <a:ln w="9525">
            <a:noFill/>
            <a:miter lim="800000"/>
            <a:headEnd/>
            <a:tailEnd/>
          </a:ln>
          <a:effectLst/>
        </p:spPr>
        <p:txBody>
          <a:bodyPr/>
          <a:lstStyle/>
          <a:p>
            <a:r>
              <a:rPr lang="en-GB" sz="900" noProof="0" dirty="0">
                <a:solidFill>
                  <a:schemeClr val="tx1"/>
                </a:solidFill>
                <a:latin typeface="+mn-lt"/>
                <a:cs typeface="Arial"/>
              </a:rPr>
              <a:t>This file is private and may contain confidential and proprietary information. If you have received this file in error, please notify us and remove </a:t>
            </a:r>
            <a:br>
              <a:rPr lang="en-GB" sz="900" noProof="0" dirty="0">
                <a:solidFill>
                  <a:schemeClr val="tx1"/>
                </a:solidFill>
                <a:latin typeface="+mn-lt"/>
                <a:cs typeface="Arial"/>
              </a:rPr>
            </a:br>
            <a:r>
              <a:rPr lang="en-GB" sz="900" noProof="0" dirty="0">
                <a:solidFill>
                  <a:schemeClr val="tx1"/>
                </a:solidFill>
                <a:latin typeface="+mn-lt"/>
                <a:cs typeface="Arial"/>
              </a:rPr>
              <a:t>it from your system and note that you must not copy, distribute or take any action in reliance on it. Any unauthorized use or disclosure of the contents of this file is not permitted and may be unlawful. AstraZeneca PLC, </a:t>
            </a:r>
            <a:r>
              <a:rPr lang="en-US" sz="900" kern="1200" dirty="0">
                <a:solidFill>
                  <a:schemeClr val="tx1"/>
                </a:solidFill>
                <a:latin typeface="+mn-lt"/>
                <a:ea typeface="+mn-ea"/>
                <a:cs typeface="Arial"/>
              </a:rPr>
              <a:t>1 Francis Crick Avenue</a:t>
            </a:r>
            <a:r>
              <a:rPr lang="en-US" sz="900" kern="1200" baseline="0" dirty="0">
                <a:solidFill>
                  <a:schemeClr val="tx1"/>
                </a:solidFill>
                <a:latin typeface="+mn-lt"/>
                <a:ea typeface="+mn-ea"/>
                <a:cs typeface="Arial"/>
              </a:rPr>
              <a:t>, </a:t>
            </a:r>
            <a:r>
              <a:rPr lang="en-US" sz="900" kern="1200" dirty="0">
                <a:solidFill>
                  <a:schemeClr val="tx1"/>
                </a:solidFill>
                <a:latin typeface="+mn-lt"/>
                <a:ea typeface="+mn-ea"/>
                <a:cs typeface="Arial"/>
              </a:rPr>
              <a:t>Cambridge Biomedical Campus, Cambridge, CB2 0AA</a:t>
            </a:r>
            <a:r>
              <a:rPr lang="en-GB" sz="900" noProof="0" dirty="0">
                <a:solidFill>
                  <a:schemeClr val="tx1"/>
                </a:solidFill>
                <a:latin typeface="+mn-lt"/>
                <a:cs typeface="Arial"/>
              </a:rPr>
              <a:t>, UK, T: +44(0)203 749 5000, www.astrazeneca.com</a:t>
            </a:r>
          </a:p>
        </p:txBody>
      </p:sp>
    </p:spTree>
    <p:extLst>
      <p:ext uri="{BB962C8B-B14F-4D97-AF65-F5344CB8AC3E}">
        <p14:creationId xmlns:p14="http://schemas.microsoft.com/office/powerpoint/2010/main" val="39183254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202235"/>
            <a:ext cx="8765651" cy="310500"/>
          </a:xfrm>
          <a:prstGeom prst="rect">
            <a:avLst/>
          </a:prstGeom>
        </p:spPr>
        <p:txBody>
          <a:bodyPr vert="horz"/>
          <a:lstStyle>
            <a:lvl1pPr algn="l">
              <a:lnSpc>
                <a:spcPts val="2250"/>
              </a:lnSpc>
              <a:defRPr sz="2400" b="1" baseline="0">
                <a:solidFill>
                  <a:srgbClr val="830051"/>
                </a:solidFill>
                <a:latin typeface="Arial" pitchFamily="34" charset="0"/>
                <a:cs typeface="Arial" pitchFamily="34" charset="0"/>
              </a:defRPr>
            </a:lvl1pPr>
          </a:lstStyle>
          <a:p>
            <a:r>
              <a:rPr lang="en-GB" noProof="0" dirty="0"/>
              <a:t>Click to add title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27133068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Bullet Content 1 with Subtitle">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202235"/>
            <a:ext cx="8765651" cy="310500"/>
          </a:xfrm>
          <a:prstGeom prst="rect">
            <a:avLst/>
          </a:prstGeom>
        </p:spPr>
        <p:txBody>
          <a:bodyPr vert="horz"/>
          <a:lstStyle>
            <a:lvl1pPr algn="l" defTabSz="457200" rtl="0" eaLnBrk="1" latinLnBrk="0" hangingPunct="1">
              <a:lnSpc>
                <a:spcPts val="225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1" y="526851"/>
            <a:ext cx="8765651" cy="324000"/>
          </a:xfrm>
          <a:prstGeom prst="rect">
            <a:avLst/>
          </a:prstGeom>
        </p:spPr>
        <p:txBody>
          <a:bodyPr/>
          <a:lstStyle>
            <a:lvl1pPr marL="0" indent="0" algn="l">
              <a:lnSpc>
                <a:spcPts val="2250"/>
              </a:lnSpc>
              <a:spcBef>
                <a:spcPts val="0"/>
              </a:spcBef>
              <a:buNone/>
              <a:defRPr sz="2400">
                <a:solidFill>
                  <a:schemeClr val="tx2"/>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add subtitle</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412986768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Body Only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202235"/>
            <a:ext cx="8765651" cy="310500"/>
          </a:xfrm>
          <a:prstGeom prst="rect">
            <a:avLst/>
          </a:prstGeom>
        </p:spPr>
        <p:txBody>
          <a:bodyPr vert="horz"/>
          <a:lstStyle>
            <a:lvl1pPr algn="l" defTabSz="457200" rtl="0" eaLnBrk="1" latinLnBrk="0" hangingPunct="1">
              <a:lnSpc>
                <a:spcPts val="225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Text Placeholder 3"/>
          <p:cNvSpPr>
            <a:spLocks noGrp="1"/>
          </p:cNvSpPr>
          <p:nvPr>
            <p:ph type="body" sz="quarter" idx="11"/>
          </p:nvPr>
        </p:nvSpPr>
        <p:spPr>
          <a:xfrm>
            <a:off x="237600" y="1237097"/>
            <a:ext cx="705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86394704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Body and Content 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6537" y="1237098"/>
            <a:ext cx="7056000" cy="1620000"/>
          </a:xfrm>
          <a:prstGeom prst="rect">
            <a:avLst/>
          </a:prstGeom>
        </p:spPr>
        <p:txBody>
          <a:bodyPr vert="horz"/>
          <a:lstStyle>
            <a:lvl1pPr marL="0" marR="0" indent="0" algn="l" defTabSz="685800" rtl="0" eaLnBrk="1" fontAlgn="base" latinLnBrk="0" hangingPunct="1">
              <a:lnSpc>
                <a:spcPct val="100000"/>
              </a:lnSpc>
              <a:spcBef>
                <a:spcPct val="0"/>
              </a:spcBef>
              <a:spcAft>
                <a:spcPct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5" name="Title 8"/>
          <p:cNvSpPr>
            <a:spLocks noGrp="1"/>
          </p:cNvSpPr>
          <p:nvPr>
            <p:ph type="title" hasCustomPrompt="1"/>
          </p:nvPr>
        </p:nvSpPr>
        <p:spPr>
          <a:xfrm>
            <a:off x="237062" y="202235"/>
            <a:ext cx="8765651" cy="310500"/>
          </a:xfrm>
          <a:prstGeom prst="rect">
            <a:avLst/>
          </a:prstGeom>
        </p:spPr>
        <p:txBody>
          <a:bodyPr vert="horz"/>
          <a:lstStyle>
            <a:lvl1pPr algn="l" defTabSz="457200" rtl="0" eaLnBrk="1" latinLnBrk="0" hangingPunct="1">
              <a:lnSpc>
                <a:spcPts val="225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5" hasCustomPrompt="1"/>
          </p:nvPr>
        </p:nvSpPr>
        <p:spPr>
          <a:xfrm>
            <a:off x="237600" y="2905963"/>
            <a:ext cx="7056000" cy="1444752"/>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95113906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Body 1 with Content 2">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202235"/>
            <a:ext cx="8765651" cy="310500"/>
          </a:xfrm>
          <a:prstGeom prst="rect">
            <a:avLst/>
          </a:prstGeom>
        </p:spPr>
        <p:txBody>
          <a:bodyPr vert="horz"/>
          <a:lstStyle>
            <a:lvl1pPr algn="l" defTabSz="457200" rtl="0" eaLnBrk="1" latinLnBrk="0" hangingPunct="1">
              <a:lnSpc>
                <a:spcPts val="225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00" indent="-135000">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3" hasCustomPrompt="1"/>
          </p:nvPr>
        </p:nvSpPr>
        <p:spPr>
          <a:xfrm>
            <a:off x="237062" y="2905963"/>
            <a:ext cx="4086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2" name="Content Placeholder 2"/>
          <p:cNvSpPr>
            <a:spLocks noGrp="1"/>
          </p:cNvSpPr>
          <p:nvPr>
            <p:ph idx="17" hasCustomPrompt="1"/>
          </p:nvPr>
        </p:nvSpPr>
        <p:spPr>
          <a:xfrm>
            <a:off x="4680000" y="2905963"/>
            <a:ext cx="4086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26131007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Body 1 with Content 3">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2513" y="202235"/>
            <a:ext cx="8765651" cy="310500"/>
          </a:xfrm>
          <a:prstGeom prst="rect">
            <a:avLst/>
          </a:prstGeom>
        </p:spPr>
        <p:txBody>
          <a:bodyPr vert="horz"/>
          <a:lstStyle>
            <a:lvl1pPr algn="l" defTabSz="457200" rtl="0" eaLnBrk="1" latinLnBrk="0" hangingPunct="1">
              <a:lnSpc>
                <a:spcPts val="225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00" indent="-135000">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Content Placeholder 2"/>
          <p:cNvSpPr>
            <a:spLocks noGrp="1"/>
          </p:cNvSpPr>
          <p:nvPr>
            <p:ph idx="18" hasCustomPrompt="1"/>
          </p:nvPr>
        </p:nvSpPr>
        <p:spPr>
          <a:xfrm>
            <a:off x="237600" y="2903515"/>
            <a:ext cx="2664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1" name="Content Placeholder 2"/>
          <p:cNvSpPr>
            <a:spLocks noGrp="1"/>
          </p:cNvSpPr>
          <p:nvPr>
            <p:ph idx="16" hasCustomPrompt="1"/>
          </p:nvPr>
        </p:nvSpPr>
        <p:spPr>
          <a:xfrm>
            <a:off x="3250223" y="2908267"/>
            <a:ext cx="2664000" cy="1440000"/>
          </a:xfrm>
          <a:prstGeom prst="rect">
            <a:avLst/>
          </a:prstGeom>
        </p:spPr>
        <p:txBody>
          <a:bodyPr/>
          <a:lstStyle>
            <a:lvl1pPr marL="135000" indent="-135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00" indent="-135000">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
        <p:nvSpPr>
          <p:cNvPr id="15" name="Content Placeholder 2"/>
          <p:cNvSpPr>
            <a:spLocks noGrp="1"/>
          </p:cNvSpPr>
          <p:nvPr>
            <p:ph idx="17" hasCustomPrompt="1"/>
          </p:nvPr>
        </p:nvSpPr>
        <p:spPr>
          <a:xfrm>
            <a:off x="6274223" y="2908267"/>
            <a:ext cx="2664000" cy="1440000"/>
          </a:xfrm>
          <a:prstGeom prst="rect">
            <a:avLst/>
          </a:prstGeom>
        </p:spPr>
        <p:txBody>
          <a:bodyPr/>
          <a:lstStyle>
            <a:lvl1pPr marL="135000" indent="-135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00" indent="-135000">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Tree>
    <p:extLst>
      <p:ext uri="{BB962C8B-B14F-4D97-AF65-F5344CB8AC3E}">
        <p14:creationId xmlns:p14="http://schemas.microsoft.com/office/powerpoint/2010/main" val="267164354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Body Only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8"/>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4" name="Text Placeholder 3"/>
          <p:cNvSpPr>
            <a:spLocks noGrp="1"/>
          </p:cNvSpPr>
          <p:nvPr>
            <p:ph type="body" sz="quarter" idx="12"/>
          </p:nvPr>
        </p:nvSpPr>
        <p:spPr>
          <a:xfrm>
            <a:off x="4680000" y="1237098"/>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6" name="Title 8"/>
          <p:cNvSpPr>
            <a:spLocks noGrp="1"/>
          </p:cNvSpPr>
          <p:nvPr>
            <p:ph type="title" hasCustomPrompt="1"/>
          </p:nvPr>
        </p:nvSpPr>
        <p:spPr>
          <a:xfrm>
            <a:off x="237062" y="202235"/>
            <a:ext cx="8765651" cy="310500"/>
          </a:xfrm>
          <a:prstGeom prst="rect">
            <a:avLst/>
          </a:prstGeom>
        </p:spPr>
        <p:txBody>
          <a:bodyPr vert="horz"/>
          <a:lstStyle>
            <a:lvl1pPr algn="l" defTabSz="457200" rtl="0" eaLnBrk="1" latinLnBrk="0" hangingPunct="1">
              <a:lnSpc>
                <a:spcPts val="225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80121576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Body and Content Right 1">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6" name="Title 8"/>
          <p:cNvSpPr>
            <a:spLocks noGrp="1"/>
          </p:cNvSpPr>
          <p:nvPr>
            <p:ph type="title" hasCustomPrompt="1"/>
          </p:nvPr>
        </p:nvSpPr>
        <p:spPr>
          <a:xfrm>
            <a:off x="237062" y="202235"/>
            <a:ext cx="8765651" cy="310500"/>
          </a:xfrm>
          <a:prstGeom prst="rect">
            <a:avLst/>
          </a:prstGeom>
        </p:spPr>
        <p:txBody>
          <a:bodyPr vert="horz"/>
          <a:lstStyle>
            <a:lvl1pPr algn="l" defTabSz="457200" rtl="0" eaLnBrk="1" latinLnBrk="0" hangingPunct="1">
              <a:lnSpc>
                <a:spcPts val="225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Content Placeholder 2"/>
          <p:cNvSpPr>
            <a:spLocks noGrp="1"/>
          </p:cNvSpPr>
          <p:nvPr>
            <p:ph idx="15" hasCustomPrompt="1"/>
          </p:nvPr>
        </p:nvSpPr>
        <p:spPr>
          <a:xfrm>
            <a:off x="4680000"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423326035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Body and Content Right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6" name="Title 8"/>
          <p:cNvSpPr>
            <a:spLocks noGrp="1"/>
          </p:cNvSpPr>
          <p:nvPr>
            <p:ph type="title" hasCustomPrompt="1"/>
          </p:nvPr>
        </p:nvSpPr>
        <p:spPr>
          <a:xfrm>
            <a:off x="237062" y="202235"/>
            <a:ext cx="8765651" cy="310500"/>
          </a:xfrm>
          <a:prstGeom prst="rect">
            <a:avLst/>
          </a:prstGeom>
        </p:spPr>
        <p:txBody>
          <a:bodyPr vert="horz"/>
          <a:lstStyle>
            <a:lvl1pPr algn="l" defTabSz="457200" rtl="0" eaLnBrk="1" latinLnBrk="0" hangingPunct="1">
              <a:lnSpc>
                <a:spcPts val="225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0"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Content Placeholder 2"/>
          <p:cNvSpPr>
            <a:spLocks noGrp="1"/>
          </p:cNvSpPr>
          <p:nvPr>
            <p:ph idx="17" hasCustomPrompt="1"/>
          </p:nvPr>
        </p:nvSpPr>
        <p:spPr>
          <a:xfrm>
            <a:off x="4678499" y="2725591"/>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9" name="Content Placeholder 2"/>
          <p:cNvSpPr>
            <a:spLocks noGrp="1"/>
          </p:cNvSpPr>
          <p:nvPr>
            <p:ph idx="16" hasCustomPrompt="1"/>
          </p:nvPr>
        </p:nvSpPr>
        <p:spPr>
          <a:xfrm>
            <a:off x="4680000" y="1234440"/>
            <a:ext cx="4086000" cy="1371600"/>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3006539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nfection">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0" y="2877962"/>
            <a:ext cx="8853082" cy="2128214"/>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130979059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Double Content">
    <p:spTree>
      <p:nvGrpSpPr>
        <p:cNvPr id="1" name=""/>
        <p:cNvGrpSpPr/>
        <p:nvPr/>
      </p:nvGrpSpPr>
      <p:grpSpPr>
        <a:xfrm>
          <a:off x="0" y="0"/>
          <a:ext cx="0" cy="0"/>
          <a:chOff x="0" y="0"/>
          <a:chExt cx="0" cy="0"/>
        </a:xfrm>
      </p:grpSpPr>
      <p:sp>
        <p:nvSpPr>
          <p:cNvPr id="6" name="Title 8"/>
          <p:cNvSpPr>
            <a:spLocks noGrp="1"/>
          </p:cNvSpPr>
          <p:nvPr>
            <p:ph type="title" hasCustomPrompt="1"/>
          </p:nvPr>
        </p:nvSpPr>
        <p:spPr>
          <a:xfrm>
            <a:off x="237062" y="202235"/>
            <a:ext cx="8765651" cy="310500"/>
          </a:xfrm>
          <a:prstGeom prst="rect">
            <a:avLst/>
          </a:prstGeom>
        </p:spPr>
        <p:txBody>
          <a:bodyPr vert="horz"/>
          <a:lstStyle>
            <a:lvl1pPr algn="l" defTabSz="457200" rtl="0" eaLnBrk="1" latinLnBrk="0" hangingPunct="1">
              <a:lnSpc>
                <a:spcPts val="225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Content Placeholder 2"/>
          <p:cNvSpPr>
            <a:spLocks noGrp="1"/>
          </p:cNvSpPr>
          <p:nvPr>
            <p:ph idx="16" hasCustomPrompt="1"/>
          </p:nvPr>
        </p:nvSpPr>
        <p:spPr>
          <a:xfrm>
            <a:off x="237061"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1" name="Content Placeholder 2"/>
          <p:cNvSpPr>
            <a:spLocks noGrp="1"/>
          </p:cNvSpPr>
          <p:nvPr>
            <p:ph idx="17" hasCustomPrompt="1"/>
          </p:nvPr>
        </p:nvSpPr>
        <p:spPr>
          <a:xfrm>
            <a:off x="4680000"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03609386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Triple Headings with Triple Content">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329335"/>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Text Placeholder 3"/>
          <p:cNvSpPr>
            <a:spLocks noGrp="1"/>
          </p:cNvSpPr>
          <p:nvPr>
            <p:ph type="body" sz="quarter" idx="12"/>
          </p:nvPr>
        </p:nvSpPr>
        <p:spPr>
          <a:xfrm>
            <a:off x="6264000" y="1337391"/>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a:t>Click to edit Master text styles</a:t>
            </a:r>
          </a:p>
        </p:txBody>
      </p:sp>
      <p:sp>
        <p:nvSpPr>
          <p:cNvPr id="13" name="Text Placeholder 3"/>
          <p:cNvSpPr>
            <a:spLocks noGrp="1"/>
          </p:cNvSpPr>
          <p:nvPr>
            <p:ph type="body" sz="quarter" idx="13"/>
          </p:nvPr>
        </p:nvSpPr>
        <p:spPr>
          <a:xfrm>
            <a:off x="3240000" y="1329335"/>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a:t>Click to edit Master text styles</a:t>
            </a:r>
          </a:p>
        </p:txBody>
      </p:sp>
      <p:sp>
        <p:nvSpPr>
          <p:cNvPr id="11" name="Title 8"/>
          <p:cNvSpPr>
            <a:spLocks noGrp="1"/>
          </p:cNvSpPr>
          <p:nvPr>
            <p:ph type="title" hasCustomPrompt="1"/>
          </p:nvPr>
        </p:nvSpPr>
        <p:spPr>
          <a:xfrm>
            <a:off x="237062" y="202235"/>
            <a:ext cx="8765651" cy="310500"/>
          </a:xfrm>
          <a:prstGeom prst="rect">
            <a:avLst/>
          </a:prstGeom>
        </p:spPr>
        <p:txBody>
          <a:bodyPr vert="horz"/>
          <a:lstStyle>
            <a:lvl1pPr algn="l" defTabSz="457200" rtl="0" eaLnBrk="1" latinLnBrk="0" hangingPunct="1">
              <a:lnSpc>
                <a:spcPts val="225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4" name="Content Placeholder 2"/>
          <p:cNvSpPr>
            <a:spLocks noGrp="1"/>
          </p:cNvSpPr>
          <p:nvPr>
            <p:ph idx="17" hasCustomPrompt="1"/>
          </p:nvPr>
        </p:nvSpPr>
        <p:spPr>
          <a:xfrm>
            <a:off x="237600"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6" name="Content Placeholder 2"/>
          <p:cNvSpPr>
            <a:spLocks noGrp="1"/>
          </p:cNvSpPr>
          <p:nvPr>
            <p:ph idx="18" hasCustomPrompt="1"/>
          </p:nvPr>
        </p:nvSpPr>
        <p:spPr>
          <a:xfrm>
            <a:off x="3250223"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7" name="Content Placeholder 2"/>
          <p:cNvSpPr>
            <a:spLocks noGrp="1"/>
          </p:cNvSpPr>
          <p:nvPr>
            <p:ph idx="19" hasCustomPrompt="1"/>
          </p:nvPr>
        </p:nvSpPr>
        <p:spPr>
          <a:xfrm>
            <a:off x="6274223"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386580774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Body and Picture Right 1">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52800"/>
            <a:ext cx="4086000" cy="2835988"/>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13" name="Title 8"/>
          <p:cNvSpPr>
            <a:spLocks noGrp="1"/>
          </p:cNvSpPr>
          <p:nvPr>
            <p:ph type="title" hasCustomPrompt="1"/>
          </p:nvPr>
        </p:nvSpPr>
        <p:spPr>
          <a:xfrm>
            <a:off x="237062" y="202235"/>
            <a:ext cx="8765651" cy="310500"/>
          </a:xfrm>
          <a:prstGeom prst="rect">
            <a:avLst/>
          </a:prstGeom>
        </p:spPr>
        <p:txBody>
          <a:bodyPr vert="horz"/>
          <a:lstStyle>
            <a:lvl1pPr algn="l" defTabSz="457200" rtl="0" eaLnBrk="1" latinLnBrk="0" hangingPunct="1">
              <a:lnSpc>
                <a:spcPts val="225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65614009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Body and Picture Right 2">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61267"/>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0" name="Picture Placeholder 16"/>
          <p:cNvSpPr>
            <a:spLocks noGrp="1"/>
          </p:cNvSpPr>
          <p:nvPr>
            <p:ph type="pic" sz="quarter" idx="15"/>
          </p:nvPr>
        </p:nvSpPr>
        <p:spPr>
          <a:xfrm>
            <a:off x="4680000" y="2904253"/>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9" name="Title 8"/>
          <p:cNvSpPr>
            <a:spLocks noGrp="1"/>
          </p:cNvSpPr>
          <p:nvPr>
            <p:ph type="title" hasCustomPrompt="1"/>
          </p:nvPr>
        </p:nvSpPr>
        <p:spPr>
          <a:xfrm>
            <a:off x="237062" y="202235"/>
            <a:ext cx="8765651" cy="310500"/>
          </a:xfrm>
          <a:prstGeom prst="rect">
            <a:avLst/>
          </a:prstGeom>
        </p:spPr>
        <p:txBody>
          <a:bodyPr vert="horz"/>
          <a:lstStyle>
            <a:lvl1pPr algn="l" defTabSz="457200" rtl="0" eaLnBrk="1" latinLnBrk="0" hangingPunct="1">
              <a:lnSpc>
                <a:spcPts val="225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6797411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Body and Picture Lower 1">
    <p:spTree>
      <p:nvGrpSpPr>
        <p:cNvPr id="1" name=""/>
        <p:cNvGrpSpPr/>
        <p:nvPr/>
      </p:nvGrpSpPr>
      <p:grpSpPr>
        <a:xfrm>
          <a:off x="0" y="0"/>
          <a:ext cx="0" cy="0"/>
          <a:chOff x="0" y="0"/>
          <a:chExt cx="0" cy="0"/>
        </a:xfrm>
      </p:grpSpPr>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7"/>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11" name="Title 8"/>
          <p:cNvSpPr>
            <a:spLocks noGrp="1"/>
          </p:cNvSpPr>
          <p:nvPr>
            <p:ph type="title" hasCustomPrompt="1"/>
          </p:nvPr>
        </p:nvSpPr>
        <p:spPr>
          <a:xfrm>
            <a:off x="237062" y="202235"/>
            <a:ext cx="8765651" cy="310500"/>
          </a:xfrm>
          <a:prstGeom prst="rect">
            <a:avLst/>
          </a:prstGeom>
        </p:spPr>
        <p:txBody>
          <a:bodyPr vert="horz"/>
          <a:lstStyle>
            <a:lvl1pPr algn="l" defTabSz="457200" rtl="0" eaLnBrk="1" latinLnBrk="0" hangingPunct="1">
              <a:lnSpc>
                <a:spcPts val="225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419788150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Body and Picture Lower 2">
    <p:spTree>
      <p:nvGrpSpPr>
        <p:cNvPr id="1" name=""/>
        <p:cNvGrpSpPr/>
        <p:nvPr/>
      </p:nvGrpSpPr>
      <p:grpSpPr>
        <a:xfrm>
          <a:off x="0" y="0"/>
          <a:ext cx="0" cy="0"/>
          <a:chOff x="0" y="0"/>
          <a:chExt cx="0" cy="0"/>
        </a:xfrm>
      </p:grpSpPr>
      <p:sp>
        <p:nvSpPr>
          <p:cNvPr id="21" name="Picture Placeholder 16"/>
          <p:cNvSpPr>
            <a:spLocks noGrp="1"/>
          </p:cNvSpPr>
          <p:nvPr>
            <p:ph type="pic" sz="quarter" idx="15"/>
          </p:nvPr>
        </p:nvSpPr>
        <p:spPr>
          <a:xfrm>
            <a:off x="46188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9"/>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11" name="Title 8"/>
          <p:cNvSpPr>
            <a:spLocks noGrp="1"/>
          </p:cNvSpPr>
          <p:nvPr>
            <p:ph type="title" hasCustomPrompt="1"/>
          </p:nvPr>
        </p:nvSpPr>
        <p:spPr>
          <a:xfrm>
            <a:off x="237062" y="202235"/>
            <a:ext cx="8765651" cy="310500"/>
          </a:xfrm>
          <a:prstGeom prst="rect">
            <a:avLst/>
          </a:prstGeom>
        </p:spPr>
        <p:txBody>
          <a:bodyPr vert="horz"/>
          <a:lstStyle>
            <a:lvl1pPr algn="l" defTabSz="457200" rtl="0" eaLnBrk="1" latinLnBrk="0" hangingPunct="1">
              <a:lnSpc>
                <a:spcPts val="225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47803204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Body and Picture Lower 3">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327600"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8" name="Picture Placeholder 16"/>
          <p:cNvSpPr>
            <a:spLocks noGrp="1"/>
          </p:cNvSpPr>
          <p:nvPr>
            <p:ph type="pic" sz="quarter" idx="15"/>
          </p:nvPr>
        </p:nvSpPr>
        <p:spPr>
          <a:xfrm>
            <a:off x="3201023"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19" name="Picture Placeholder 16"/>
          <p:cNvSpPr>
            <a:spLocks noGrp="1"/>
          </p:cNvSpPr>
          <p:nvPr>
            <p:ph type="pic" sz="quarter" idx="16"/>
          </p:nvPr>
        </p:nvSpPr>
        <p:spPr>
          <a:xfrm>
            <a:off x="6067748"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1" name="Text Placeholder 2"/>
          <p:cNvSpPr>
            <a:spLocks noGrp="1"/>
          </p:cNvSpPr>
          <p:nvPr>
            <p:ph type="body" sz="quarter" idx="13"/>
          </p:nvPr>
        </p:nvSpPr>
        <p:spPr>
          <a:xfrm>
            <a:off x="236537" y="1237098"/>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11" name="Title 8"/>
          <p:cNvSpPr>
            <a:spLocks noGrp="1"/>
          </p:cNvSpPr>
          <p:nvPr>
            <p:ph type="title" hasCustomPrompt="1"/>
          </p:nvPr>
        </p:nvSpPr>
        <p:spPr>
          <a:xfrm>
            <a:off x="237062" y="202235"/>
            <a:ext cx="8765651" cy="310500"/>
          </a:xfrm>
          <a:prstGeom prst="rect">
            <a:avLst/>
          </a:prstGeom>
        </p:spPr>
        <p:txBody>
          <a:bodyPr vert="horz"/>
          <a:lstStyle>
            <a:lvl1pPr algn="l" defTabSz="457200" rtl="0" eaLnBrk="1" latinLnBrk="0" hangingPunct="1">
              <a:lnSpc>
                <a:spcPts val="225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18208993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Contents List">
    <p:spTree>
      <p:nvGrpSpPr>
        <p:cNvPr id="1" name=""/>
        <p:cNvGrpSpPr/>
        <p:nvPr/>
      </p:nvGrpSpPr>
      <p:grpSpPr>
        <a:xfrm>
          <a:off x="0" y="0"/>
          <a:ext cx="0" cy="0"/>
          <a:chOff x="0" y="0"/>
          <a:chExt cx="0" cy="0"/>
        </a:xfrm>
      </p:grpSpPr>
      <p:sp>
        <p:nvSpPr>
          <p:cNvPr id="8" name="Title 8"/>
          <p:cNvSpPr>
            <a:spLocks noGrp="1"/>
          </p:cNvSpPr>
          <p:nvPr>
            <p:ph type="title" hasCustomPrompt="1"/>
          </p:nvPr>
        </p:nvSpPr>
        <p:spPr>
          <a:xfrm>
            <a:off x="237062" y="202235"/>
            <a:ext cx="8765651" cy="310500"/>
          </a:xfrm>
          <a:prstGeom prst="rect">
            <a:avLst/>
          </a:prstGeom>
        </p:spPr>
        <p:txBody>
          <a:bodyPr vert="horz"/>
          <a:lstStyle>
            <a:lvl1pPr algn="l" defTabSz="457200" rtl="0" eaLnBrk="1" latinLnBrk="0" hangingPunct="1">
              <a:lnSpc>
                <a:spcPts val="225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contents title</a:t>
            </a:r>
          </a:p>
        </p:txBody>
      </p:sp>
      <p:sp>
        <p:nvSpPr>
          <p:cNvPr id="7" name="Content Placeholder 2"/>
          <p:cNvSpPr>
            <a:spLocks noGrp="1"/>
          </p:cNvSpPr>
          <p:nvPr>
            <p:ph idx="1" hasCustomPrompt="1"/>
          </p:nvPr>
        </p:nvSpPr>
        <p:spPr>
          <a:xfrm>
            <a:off x="236537" y="1233071"/>
            <a:ext cx="8766174" cy="3172500"/>
          </a:xfrm>
          <a:prstGeom prst="rect">
            <a:avLst/>
          </a:prstGeom>
        </p:spPr>
        <p:txBody>
          <a:bodyPr/>
          <a:lstStyle>
            <a:lvl1pPr marL="269875" indent="-269875">
              <a:lnSpc>
                <a:spcPct val="100000"/>
              </a:lnSpc>
              <a:spcBef>
                <a:spcPts val="0"/>
              </a:spcBef>
              <a:buClrTx/>
              <a:buFont typeface="+mj-lt"/>
              <a:buAutoNum type="arabicPeriod"/>
              <a:defRPr sz="1800" b="1">
                <a:solidFill>
                  <a:schemeClr val="tx1"/>
                </a:solidFill>
                <a:latin typeface="Arial" pitchFamily="34" charset="0"/>
                <a:cs typeface="Arial" pitchFamily="34" charset="0"/>
              </a:defRPr>
            </a:lvl1pPr>
            <a:lvl2pPr marL="472500" indent="-135000">
              <a:lnSpc>
                <a:spcPct val="100000"/>
              </a:lnSpc>
              <a:spcBef>
                <a:spcPts val="0"/>
              </a:spcBef>
              <a:buClrTx/>
              <a:buFont typeface="Arial" pitchFamily="34" charset="0"/>
              <a:buChar char="•"/>
              <a:defRPr sz="16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81274057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11" name="Title 8"/>
          <p:cNvSpPr>
            <a:spLocks noGrp="1"/>
          </p:cNvSpPr>
          <p:nvPr>
            <p:ph type="title" hasCustomPrompt="1"/>
          </p:nvPr>
        </p:nvSpPr>
        <p:spPr>
          <a:xfrm>
            <a:off x="237062" y="202235"/>
            <a:ext cx="8765651" cy="310500"/>
          </a:xfrm>
          <a:prstGeom prst="rect">
            <a:avLst/>
          </a:prstGeom>
        </p:spPr>
        <p:txBody>
          <a:bodyPr vert="horz"/>
          <a:lstStyle>
            <a:lvl1pPr algn="l" defTabSz="457200" rtl="0" eaLnBrk="1" latinLnBrk="0" hangingPunct="1">
              <a:lnSpc>
                <a:spcPts val="225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421881832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0097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Genomics">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0" y="2877962"/>
            <a:ext cx="8856000" cy="2113995"/>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23760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title</a:t>
            </a:r>
          </a:p>
        </p:txBody>
      </p:sp>
      <p:sp>
        <p:nvSpPr>
          <p:cNvPr id="6" name="Text Placeholder 3"/>
          <p:cNvSpPr>
            <a:spLocks noGrp="1"/>
          </p:cNvSpPr>
          <p:nvPr>
            <p:ph type="body" sz="quarter" idx="11" hasCustomPrompt="1"/>
          </p:nvPr>
        </p:nvSpPr>
        <p:spPr>
          <a:xfrm>
            <a:off x="237062" y="1164513"/>
            <a:ext cx="7023713" cy="3172141"/>
          </a:xfrm>
          <a:prstGeom prst="rect">
            <a:avLst/>
          </a:prstGeom>
        </p:spPr>
        <p:txBody>
          <a:bodyPr vert="horz"/>
          <a:lstStyle>
            <a:lvl1pPr marL="0" indent="0">
              <a:spcBef>
                <a:spcPts val="0"/>
              </a:spcBef>
              <a:buNone/>
              <a:defRPr sz="2400" baseline="0">
                <a:solidFill>
                  <a:schemeClr val="tx1"/>
                </a:solidFill>
                <a:latin typeface="Arial" pitchFamily="34" charset="0"/>
                <a:cs typeface="Arial" pitchFamily="34" charset="0"/>
              </a:defRPr>
            </a:lvl1pPr>
            <a:lvl2pPr marL="457189" indent="0">
              <a:buNone/>
              <a:defRPr sz="2400"/>
            </a:lvl2pPr>
            <a:lvl3pPr marL="914378" indent="0">
              <a:buNone/>
              <a:defRPr sz="2400"/>
            </a:lvl3pPr>
            <a:lvl4pPr marL="1371566" indent="0">
              <a:buNone/>
              <a:defRPr sz="2400"/>
            </a:lvl4pPr>
            <a:lvl5pPr marL="1828754" indent="0">
              <a:buNone/>
              <a:defRPr sz="2400"/>
            </a:lvl5pPr>
          </a:lstStyle>
          <a:p>
            <a:pPr lvl="0"/>
            <a:r>
              <a:rPr lang="en-GB" noProof="0" dirty="0"/>
              <a:t>Click to add introduction text</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90485688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Nav Contents 1">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1 title</a:t>
            </a:r>
          </a:p>
        </p:txBody>
      </p:sp>
      <p:sp>
        <p:nvSpPr>
          <p:cNvPr id="61" name="Table Placeholder 29"/>
          <p:cNvSpPr>
            <a:spLocks noGrp="1"/>
          </p:cNvSpPr>
          <p:nvPr>
            <p:ph type="tbl" sz="quarter" idx="15"/>
          </p:nvPr>
        </p:nvSpPr>
        <p:spPr>
          <a:xfrm>
            <a:off x="986400"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378"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2" name="Text Placeholder 2"/>
          <p:cNvSpPr>
            <a:spLocks noGrp="1"/>
          </p:cNvSpPr>
          <p:nvPr>
            <p:ph type="body" sz="quarter" idx="14"/>
          </p:nvPr>
        </p:nvSpPr>
        <p:spPr>
          <a:xfrm>
            <a:off x="1046700" y="1409915"/>
            <a:ext cx="5718173" cy="29564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marL="0" marR="0" lvl="0" indent="0" defTabSz="914378"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830051"/>
              </a:solidFill>
              <a:effectLst/>
              <a:uLnTx/>
              <a:uFillTx/>
              <a:latin typeface="Arial" pitchFamily="34" charset="0"/>
              <a:cs typeface="Arial" pitchFamily="34" charset="0"/>
            </a:endParaRPr>
          </a:p>
        </p:txBody>
      </p:sp>
      <p:sp>
        <p:nvSpPr>
          <p:cNvPr id="63" name="Text Placeholder 49"/>
          <p:cNvSpPr>
            <a:spLocks noGrp="1"/>
          </p:cNvSpPr>
          <p:nvPr>
            <p:ph type="body" sz="quarter" idx="26" hasCustomPrompt="1"/>
          </p:nvPr>
        </p:nvSpPr>
        <p:spPr>
          <a:xfrm>
            <a:off x="330200" y="1298700"/>
            <a:ext cx="540000" cy="405000"/>
          </a:xfrm>
          <a:prstGeom prst="rect">
            <a:avLst/>
          </a:prstGeom>
          <a:solidFill>
            <a:srgbClr val="D8DCDE"/>
          </a:solidFill>
          <a:ln w="19050" cmpd="sng">
            <a:noFill/>
          </a:ln>
        </p:spPr>
        <p:txBody>
          <a:bodyPr vert="horz" anchor="ctr"/>
          <a:lstStyle>
            <a:lvl1pPr marL="0" indent="0" algn="ctr">
              <a:lnSpc>
                <a:spcPct val="90000"/>
              </a:lnSpc>
              <a:spcBef>
                <a:spcPts val="600"/>
              </a:spcBef>
              <a:buNone/>
              <a:defRPr sz="1800" b="1">
                <a:solidFill>
                  <a:schemeClr val="tx2"/>
                </a:solidFill>
                <a:latin typeface="Arial" pitchFamily="34" charset="0"/>
                <a:cs typeface="Arial" pitchFamily="34" charset="0"/>
              </a:defRPr>
            </a:lvl1pPr>
          </a:lstStyle>
          <a:p>
            <a:pPr marL="0" marR="0" lvl="0" indent="0" algn="ctr" defTabSz="914378" eaLnBrk="1" fontAlgn="auto" latinLnBrk="0" hangingPunct="1">
              <a:lnSpc>
                <a:spcPct val="90000"/>
              </a:lnSpc>
              <a:spcBef>
                <a:spcPts val="600"/>
              </a:spcBef>
              <a:spcAft>
                <a:spcPts val="0"/>
              </a:spcAft>
              <a:buClrTx/>
              <a:buSzTx/>
              <a:buFontTx/>
              <a:buNone/>
              <a:tabLst/>
              <a:defRPr/>
            </a:pPr>
            <a:r>
              <a:rPr kumimoji="0" lang="en-GB" sz="1800" b="1" i="0" u="none" strike="noStrike" kern="0" cap="none" spc="0" normalizeH="0" baseline="0" noProof="0" dirty="0">
                <a:ln>
                  <a:noFill/>
                </a:ln>
                <a:solidFill>
                  <a:srgbClr val="830051"/>
                </a:solidFill>
                <a:effectLst/>
                <a:uLnTx/>
                <a:uFillTx/>
                <a:latin typeface="Arial" pitchFamily="34" charset="0"/>
                <a:cs typeface="Arial" pitchFamily="34" charset="0"/>
              </a:rPr>
              <a:t>1</a:t>
            </a:r>
          </a:p>
        </p:txBody>
      </p:sp>
      <p:sp>
        <p:nvSpPr>
          <p:cNvPr id="64"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378"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5" name="Text Placeholder 2"/>
          <p:cNvSpPr>
            <a:spLocks noGrp="1"/>
          </p:cNvSpPr>
          <p:nvPr>
            <p:ph type="body" sz="quarter" idx="28"/>
          </p:nvPr>
        </p:nvSpPr>
        <p:spPr>
          <a:xfrm>
            <a:off x="1046700" y="1914182"/>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marL="0" marR="0" lvl="0" indent="0" defTabSz="914378"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66" name="Text Placeholder 49"/>
          <p:cNvSpPr>
            <a:spLocks noGrp="1"/>
          </p:cNvSpPr>
          <p:nvPr>
            <p:ph type="body" sz="quarter" idx="29" hasCustomPrompt="1"/>
          </p:nvPr>
        </p:nvSpPr>
        <p:spPr>
          <a:xfrm>
            <a:off x="330200" y="1802967"/>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378"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4CACD"/>
                </a:solidFill>
                <a:effectLst/>
                <a:uLnTx/>
                <a:uFillTx/>
                <a:latin typeface="Arial" pitchFamily="34" charset="0"/>
                <a:cs typeface="Arial" pitchFamily="34" charset="0"/>
              </a:rPr>
              <a:t>2</a:t>
            </a:r>
          </a:p>
        </p:txBody>
      </p:sp>
      <p:sp>
        <p:nvSpPr>
          <p:cNvPr id="67"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378"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8" name="Text Placeholder 2"/>
          <p:cNvSpPr>
            <a:spLocks noGrp="1"/>
          </p:cNvSpPr>
          <p:nvPr>
            <p:ph type="body" sz="quarter" idx="31"/>
          </p:nvPr>
        </p:nvSpPr>
        <p:spPr>
          <a:xfrm>
            <a:off x="1046700" y="2423238"/>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marL="0" marR="0" lvl="0" indent="0" defTabSz="914378"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69"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378"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4CACD"/>
                </a:solidFill>
                <a:effectLst/>
                <a:uLnTx/>
                <a:uFillTx/>
                <a:latin typeface="Arial" pitchFamily="34" charset="0"/>
                <a:cs typeface="Arial" pitchFamily="34" charset="0"/>
              </a:rPr>
              <a:t>3</a:t>
            </a:r>
          </a:p>
        </p:txBody>
      </p:sp>
      <p:sp>
        <p:nvSpPr>
          <p:cNvPr id="70"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378"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1" name="Text Placeholder 2"/>
          <p:cNvSpPr>
            <a:spLocks noGrp="1"/>
          </p:cNvSpPr>
          <p:nvPr>
            <p:ph type="body" sz="quarter" idx="34"/>
          </p:nvPr>
        </p:nvSpPr>
        <p:spPr>
          <a:xfrm>
            <a:off x="1046700" y="2933946"/>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marL="0" marR="0" lvl="0" indent="0" defTabSz="914378"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2" name="Text Placeholder 49"/>
          <p:cNvSpPr>
            <a:spLocks noGrp="1"/>
          </p:cNvSpPr>
          <p:nvPr>
            <p:ph type="body" sz="quarter" idx="35" hasCustomPrompt="1"/>
          </p:nvPr>
        </p:nvSpPr>
        <p:spPr>
          <a:xfrm>
            <a:off x="330200" y="2822732"/>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378"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4</a:t>
            </a:r>
          </a:p>
        </p:txBody>
      </p:sp>
      <p:sp>
        <p:nvSpPr>
          <p:cNvPr id="73"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378"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4" name="Text Placeholder 2"/>
          <p:cNvSpPr>
            <a:spLocks noGrp="1"/>
          </p:cNvSpPr>
          <p:nvPr>
            <p:ph type="body" sz="quarter" idx="37"/>
          </p:nvPr>
        </p:nvSpPr>
        <p:spPr>
          <a:xfrm>
            <a:off x="1046700" y="3442223"/>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marL="0" marR="0" lvl="0" indent="0" defTabSz="914378"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5" name="Text Placeholder 49"/>
          <p:cNvSpPr>
            <a:spLocks noGrp="1"/>
          </p:cNvSpPr>
          <p:nvPr>
            <p:ph type="body" sz="quarter" idx="38" hasCustomPrompt="1"/>
          </p:nvPr>
        </p:nvSpPr>
        <p:spPr>
          <a:xfrm>
            <a:off x="330200" y="3331009"/>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378"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5</a:t>
            </a:r>
          </a:p>
        </p:txBody>
      </p:sp>
      <p:sp>
        <p:nvSpPr>
          <p:cNvPr id="76"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378"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7" name="Text Placeholder 2"/>
          <p:cNvSpPr>
            <a:spLocks noGrp="1"/>
          </p:cNvSpPr>
          <p:nvPr>
            <p:ph type="body" sz="quarter" idx="40"/>
          </p:nvPr>
        </p:nvSpPr>
        <p:spPr>
          <a:xfrm>
            <a:off x="1046700" y="3958440"/>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marL="0" marR="0" lvl="0" indent="0" defTabSz="914378"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78" name="Text Placeholder 49"/>
          <p:cNvSpPr>
            <a:spLocks noGrp="1"/>
          </p:cNvSpPr>
          <p:nvPr>
            <p:ph type="body" sz="quarter" idx="41" hasCustomPrompt="1"/>
          </p:nvPr>
        </p:nvSpPr>
        <p:spPr>
          <a:xfrm>
            <a:off x="330200" y="3847226"/>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378"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6</a:t>
            </a:r>
          </a:p>
        </p:txBody>
      </p:sp>
      <p:sp>
        <p:nvSpPr>
          <p:cNvPr id="23"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01690841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Nav Contents 2">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2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700" y="140991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700" y="1914182"/>
            <a:ext cx="5718173" cy="295649"/>
          </a:xfrm>
          <a:prstGeom prst="rect">
            <a:avLst/>
          </a:prstGeom>
        </p:spPr>
        <p:txBody>
          <a:bodyPr vert="horz"/>
          <a:lstStyle>
            <a:lvl1pPr marL="0" indent="0">
              <a:lnSpc>
                <a:spcPct val="60000"/>
              </a:lnSpc>
              <a:buNone/>
              <a:defRPr sz="1600" b="1" baseline="0">
                <a:solidFill>
                  <a:schemeClr val="tx2"/>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a:p>
        </p:txBody>
      </p:sp>
      <p:sp>
        <p:nvSpPr>
          <p:cNvPr id="29" name="Text Placeholder 49"/>
          <p:cNvSpPr>
            <a:spLocks noGrp="1"/>
          </p:cNvSpPr>
          <p:nvPr>
            <p:ph type="body" sz="quarter" idx="29" hasCustomPrompt="1"/>
          </p:nvPr>
        </p:nvSpPr>
        <p:spPr>
          <a:xfrm>
            <a:off x="330200" y="1802967"/>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700" y="2423238"/>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a:p>
        </p:txBody>
      </p:sp>
      <p:sp>
        <p:nvSpPr>
          <p:cNvPr id="33" name="Text Placeholder 49"/>
          <p:cNvSpPr>
            <a:spLocks noGrp="1"/>
          </p:cNvSpPr>
          <p:nvPr>
            <p:ph type="body" sz="quarter" idx="32" hasCustomPrompt="1"/>
          </p:nvPr>
        </p:nvSpPr>
        <p:spPr>
          <a:xfrm>
            <a:off x="330200" y="2312024"/>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700" y="2933946"/>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700" y="3442223"/>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700" y="3958440"/>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10373212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Nav Contents 3">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3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700" y="140991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700" y="1914182"/>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700" y="2423238"/>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700" y="2933946"/>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700" y="3442223"/>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700" y="3958440"/>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47648744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Nav Contents 4">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4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700" y="140991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700" y="1914182"/>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700" y="2423238"/>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700" y="2933946"/>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700" y="3442223"/>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700" y="3958440"/>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425649460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Nav Contents 5">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5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700" y="140991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700" y="1914182"/>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700" y="2423238"/>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700" y="2933946"/>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700" y="3442223"/>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700" y="3958440"/>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32203500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Nav Contents 6">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6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700" y="140991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700" y="1914182"/>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700" y="2423238"/>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700" y="2933946"/>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700" y="3442223"/>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700" y="3958440"/>
            <a:ext cx="5718173" cy="29564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189" indent="0">
              <a:buNone/>
              <a:defRPr sz="1800" b="1"/>
            </a:lvl2pPr>
            <a:lvl3pPr marL="914378" indent="0">
              <a:buNone/>
              <a:defRPr sz="1800" b="1"/>
            </a:lvl3pPr>
            <a:lvl4pPr marL="1371566" indent="0">
              <a:buNone/>
              <a:defRPr sz="1800" b="1"/>
            </a:lvl4pPr>
            <a:lvl5pPr marL="1828754" indent="0">
              <a:buNone/>
              <a:defRPr sz="1800" b="1"/>
            </a:lvl5pPr>
          </a:lstStyle>
          <a:p>
            <a:pPr lvl="0"/>
            <a:endParaRPr lang="en-GB" noProof="0" dirty="0"/>
          </a:p>
        </p:txBody>
      </p:sp>
      <p:sp>
        <p:nvSpPr>
          <p:cNvPr id="42" name="Text Placeholder 49"/>
          <p:cNvSpPr>
            <a:spLocks noGrp="1"/>
          </p:cNvSpPr>
          <p:nvPr>
            <p:ph type="body" sz="quarter" idx="41" hasCustomPrompt="1"/>
          </p:nvPr>
        </p:nvSpPr>
        <p:spPr>
          <a:xfrm>
            <a:off x="330200" y="3847226"/>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63226831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5" name="Rectangle 4"/>
          <p:cNvSpPr>
            <a:spLocks noGrp="1" noChangeArrowheads="1"/>
          </p:cNvSpPr>
          <p:nvPr userDrawn="1"/>
        </p:nvSpPr>
        <p:spPr bwMode="auto">
          <a:xfrm>
            <a:off x="528759" y="3431381"/>
            <a:ext cx="2689225" cy="285750"/>
          </a:xfrm>
          <a:prstGeom prst="rect">
            <a:avLst/>
          </a:prstGeom>
          <a:noFill/>
          <a:ln w="9525">
            <a:noFill/>
            <a:miter lim="800000"/>
            <a:headEnd/>
            <a:tailEnd/>
          </a:ln>
          <a:effectLst/>
        </p:spPr>
        <p:txBody>
          <a:bodyPr anchor="b"/>
          <a:lstStyle/>
          <a:p>
            <a:pPr defTabSz="457189"/>
            <a:r>
              <a:rPr lang="en-GB" sz="1400" b="1" dirty="0">
                <a:solidFill>
                  <a:srgbClr val="000000"/>
                </a:solidFill>
                <a:cs typeface="Arial" pitchFamily="34" charset="0"/>
              </a:rPr>
              <a:t>Confidentiality Notice </a:t>
            </a:r>
            <a:endParaRPr lang="en-GB" sz="2400" dirty="0">
              <a:solidFill>
                <a:srgbClr val="000000"/>
              </a:solidFill>
              <a:cs typeface="Arial" pitchFamily="34" charset="0"/>
            </a:endParaRPr>
          </a:p>
        </p:txBody>
      </p:sp>
      <p:sp>
        <p:nvSpPr>
          <p:cNvPr id="7" name="Rectangle 6"/>
          <p:cNvSpPr>
            <a:spLocks noGrp="1" noChangeArrowheads="1"/>
          </p:cNvSpPr>
          <p:nvPr userDrawn="1"/>
        </p:nvSpPr>
        <p:spPr bwMode="auto">
          <a:xfrm>
            <a:off x="541458" y="3717131"/>
            <a:ext cx="7440493" cy="648000"/>
          </a:xfrm>
          <a:prstGeom prst="rect">
            <a:avLst/>
          </a:prstGeom>
          <a:noFill/>
          <a:ln w="9525">
            <a:noFill/>
            <a:miter lim="800000"/>
            <a:headEnd/>
            <a:tailEnd/>
          </a:ln>
          <a:effectLst/>
        </p:spPr>
        <p:txBody>
          <a:bodyPr/>
          <a:lstStyle/>
          <a:p>
            <a:pPr defTabSz="457189"/>
            <a:r>
              <a:rPr lang="en-GB" sz="900" dirty="0">
                <a:solidFill>
                  <a:srgbClr val="000000"/>
                </a:solidFill>
                <a:cs typeface="Arial"/>
              </a:rPr>
              <a:t>This file is private and may contain confidential and proprietary information. If you have received this file in error, please notify us and remove </a:t>
            </a:r>
            <a:br>
              <a:rPr lang="en-GB" sz="900" dirty="0">
                <a:solidFill>
                  <a:srgbClr val="000000"/>
                </a:solidFill>
                <a:cs typeface="Arial"/>
              </a:rPr>
            </a:br>
            <a:r>
              <a:rPr lang="en-GB" sz="900" dirty="0">
                <a:solidFill>
                  <a:srgbClr val="000000"/>
                </a:solidFill>
                <a:cs typeface="Arial"/>
              </a:rPr>
              <a:t>it from your system and note that you must not copy, distribute or take any action in reliance on it. Any unauthorized use or disclosure of the contents of this file is not permitted and may be unlawful. AstraZeneca PLC, </a:t>
            </a:r>
            <a:r>
              <a:rPr lang="en-US" sz="900" dirty="0">
                <a:solidFill>
                  <a:srgbClr val="000000"/>
                </a:solidFill>
                <a:cs typeface="Arial"/>
              </a:rPr>
              <a:t>1 Francis Crick Avenue, Cambridge Biomedical Campus, Cambridge, CB2 0AA</a:t>
            </a:r>
            <a:r>
              <a:rPr lang="en-GB" sz="900" dirty="0">
                <a:solidFill>
                  <a:srgbClr val="000000"/>
                </a:solidFill>
                <a:cs typeface="Arial"/>
              </a:rPr>
              <a:t>, UK, T: +44(0)203 749 5000, www.astrazeneca.com</a:t>
            </a:r>
          </a:p>
        </p:txBody>
      </p:sp>
    </p:spTree>
    <p:extLst>
      <p:ext uri="{BB962C8B-B14F-4D97-AF65-F5344CB8AC3E}">
        <p14:creationId xmlns:p14="http://schemas.microsoft.com/office/powerpoint/2010/main" val="405891810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3" y="144000"/>
            <a:ext cx="8765651" cy="50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79996" indent="-179996">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39987" indent="-179996">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784" indent="-179996">
              <a:defRPr sz="1400">
                <a:latin typeface="Arial" pitchFamily="34" charset="0"/>
                <a:cs typeface="Arial" pitchFamily="34" charset="0"/>
              </a:defRPr>
            </a:lvl4pPr>
            <a:lvl5pPr marL="622784">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93998152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Bullet Content 1 with Subtitle">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3" y="144000"/>
            <a:ext cx="8765651" cy="504000"/>
          </a:xfrm>
          <a:prstGeom prst="rect">
            <a:avLst/>
          </a:prstGeom>
        </p:spPr>
        <p:txBody>
          <a:bodyPr vert="horz"/>
          <a:lstStyle>
            <a:lvl1pPr algn="l" defTabSz="457189"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2" y="526851"/>
            <a:ext cx="8765651" cy="324000"/>
          </a:xfrm>
          <a:prstGeom prst="rect">
            <a:avLst/>
          </a:prstGeom>
        </p:spPr>
        <p:txBody>
          <a:bodyPr/>
          <a:lstStyle>
            <a:lvl1pPr marL="0" indent="0" algn="l">
              <a:lnSpc>
                <a:spcPct val="100000"/>
              </a:lnSpc>
              <a:spcBef>
                <a:spcPts val="0"/>
              </a:spcBef>
              <a:buNone/>
              <a:defRPr sz="2400">
                <a:solidFill>
                  <a:schemeClr val="tx2"/>
                </a:solidFill>
                <a:latin typeface="Arial" pitchFamily="34" charset="0"/>
                <a:cs typeface="Arial"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GB" noProof="0" dirty="0"/>
              <a:t>Click to add subtitle</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79996" indent="-179996">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39987" indent="-179996">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784" indent="-179996">
              <a:defRPr sz="1400">
                <a:latin typeface="Arial" pitchFamily="34" charset="0"/>
                <a:cs typeface="Arial" pitchFamily="34" charset="0"/>
              </a:defRPr>
            </a:lvl4pPr>
            <a:lvl5pPr marL="622784">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3317235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VRM_TA">
    <p:spTree>
      <p:nvGrpSpPr>
        <p:cNvPr id="1" name=""/>
        <p:cNvGrpSpPr/>
        <p:nvPr/>
      </p:nvGrpSpPr>
      <p:grpSpPr>
        <a:xfrm>
          <a:off x="0" y="0"/>
          <a:ext cx="0" cy="0"/>
          <a:chOff x="0" y="0"/>
          <a:chExt cx="0" cy="0"/>
        </a:xfrm>
      </p:grpSpPr>
      <p:pic>
        <p:nvPicPr>
          <p:cNvPr id="10" name="Picture Placeholder 17">
            <a:extLst>
              <a:ext uri="{FF2B5EF4-FFF2-40B4-BE49-F238E27FC236}">
                <a16:creationId xmlns:a16="http://schemas.microsoft.com/office/drawing/2014/main" id="{CA117B70-6B8D-4CE5-A512-9A88F050DE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000" y="2878745"/>
            <a:ext cx="8853082" cy="2123399"/>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Body Only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3" y="144000"/>
            <a:ext cx="8765651" cy="504000"/>
          </a:xfrm>
          <a:prstGeom prst="rect">
            <a:avLst/>
          </a:prstGeom>
        </p:spPr>
        <p:txBody>
          <a:bodyPr vert="horz"/>
          <a:lstStyle>
            <a:lvl1pPr algn="l" defTabSz="457189"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Text Placeholder 3"/>
          <p:cNvSpPr>
            <a:spLocks noGrp="1"/>
          </p:cNvSpPr>
          <p:nvPr>
            <p:ph type="body" sz="quarter" idx="11"/>
          </p:nvPr>
        </p:nvSpPr>
        <p:spPr>
          <a:xfrm>
            <a:off x="237600" y="1237097"/>
            <a:ext cx="705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892" indent="0" algn="l">
              <a:buNone/>
              <a:defRPr sz="1050"/>
            </a:lvl2pPr>
            <a:lvl3pPr marL="685783" indent="0" algn="l">
              <a:buNone/>
              <a:defRPr sz="1050"/>
            </a:lvl3pPr>
            <a:lvl4pPr marL="1028675" indent="0" algn="l">
              <a:buNone/>
              <a:defRPr sz="1050"/>
            </a:lvl4pPr>
            <a:lvl5pPr marL="1371566"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26323711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Body and Content 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6537" y="1237098"/>
            <a:ext cx="7056000" cy="1620000"/>
          </a:xfrm>
          <a:prstGeom prst="rect">
            <a:avLst/>
          </a:prstGeom>
        </p:spPr>
        <p:txBody>
          <a:bodyPr vert="horz"/>
          <a:lstStyle>
            <a:lvl1pPr marL="0" marR="0" indent="0" algn="l" defTabSz="685783" rtl="0" eaLnBrk="1" fontAlgn="base" latinLnBrk="0" hangingPunct="1">
              <a:lnSpc>
                <a:spcPct val="100000"/>
              </a:lnSpc>
              <a:spcBef>
                <a:spcPct val="0"/>
              </a:spcBef>
              <a:spcAft>
                <a:spcPct val="0"/>
              </a:spcAft>
              <a:buClrTx/>
              <a:buSzTx/>
              <a:buFontTx/>
              <a:buNone/>
              <a:tabLst/>
              <a:defRPr sz="1800">
                <a:solidFill>
                  <a:schemeClr val="tx1"/>
                </a:solidFill>
                <a:latin typeface="Arial" pitchFamily="34" charset="0"/>
                <a:cs typeface="Arial" pitchFamily="34" charset="0"/>
              </a:defRPr>
            </a:lvl1pPr>
            <a:lvl2pPr marL="198830" marR="0" indent="-197639" algn="l" defTabSz="685783" rtl="0" eaLnBrk="1" fontAlgn="base" latinLnBrk="0" hangingPunct="1">
              <a:lnSpc>
                <a:spcPct val="90000"/>
              </a:lnSpc>
              <a:spcBef>
                <a:spcPct val="0"/>
              </a:spcBef>
              <a:spcAft>
                <a:spcPct val="0"/>
              </a:spcAft>
              <a:buClrTx/>
              <a:buSzTx/>
              <a:buFontTx/>
              <a:buChar char="•"/>
              <a:tabLst/>
              <a:defRPr sz="1350"/>
            </a:lvl2pPr>
            <a:lvl3pPr marL="466713" marR="0" indent="-135728" algn="l" defTabSz="685783" rtl="0" eaLnBrk="1" fontAlgn="base" latinLnBrk="0" hangingPunct="1">
              <a:lnSpc>
                <a:spcPct val="90000"/>
              </a:lnSpc>
              <a:spcBef>
                <a:spcPct val="0"/>
              </a:spcBef>
              <a:spcAft>
                <a:spcPct val="0"/>
              </a:spcAft>
              <a:buClrTx/>
              <a:buSzTx/>
              <a:buFont typeface="Arial" charset="0"/>
              <a:buChar char="-"/>
              <a:tabLst/>
              <a:defRPr sz="1350"/>
            </a:lvl3pPr>
            <a:lvl4pPr marL="1242982" indent="-214308">
              <a:buFont typeface="Arial"/>
              <a:buChar char="•"/>
              <a:defRPr sz="1350"/>
            </a:lvl4pPr>
            <a:lvl5pPr marL="1585874" indent="-214308">
              <a:buFont typeface="Arial"/>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7" name="Title 8"/>
          <p:cNvSpPr>
            <a:spLocks noGrp="1"/>
          </p:cNvSpPr>
          <p:nvPr>
            <p:ph type="title" hasCustomPrompt="1"/>
          </p:nvPr>
        </p:nvSpPr>
        <p:spPr>
          <a:xfrm>
            <a:off x="237063" y="144000"/>
            <a:ext cx="8765651" cy="504000"/>
          </a:xfrm>
          <a:prstGeom prst="rect">
            <a:avLst/>
          </a:prstGeom>
        </p:spPr>
        <p:txBody>
          <a:bodyPr vert="horz"/>
          <a:lstStyle>
            <a:lvl1pPr algn="l" defTabSz="457189"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Content Placeholder 2"/>
          <p:cNvSpPr>
            <a:spLocks noGrp="1"/>
          </p:cNvSpPr>
          <p:nvPr>
            <p:ph idx="15" hasCustomPrompt="1"/>
          </p:nvPr>
        </p:nvSpPr>
        <p:spPr>
          <a:xfrm>
            <a:off x="237600" y="2905963"/>
            <a:ext cx="7056000" cy="1444752"/>
          </a:xfrm>
          <a:prstGeom prst="rect">
            <a:avLst/>
          </a:prstGeom>
        </p:spPr>
        <p:txBody>
          <a:bodyPr/>
          <a:lstStyle>
            <a:lvl1pPr marL="179996" indent="-179996">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39987" indent="-179996">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784" indent="-179996">
              <a:defRPr sz="1400">
                <a:latin typeface="Arial" pitchFamily="34" charset="0"/>
                <a:cs typeface="Arial" pitchFamily="34" charset="0"/>
              </a:defRPr>
            </a:lvl4pPr>
            <a:lvl5pPr marL="622784">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87572671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Body 1 with Content 2">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4990" indent="-134997">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088" indent="-134997">
              <a:defRPr sz="1050">
                <a:latin typeface="Arial" pitchFamily="34" charset="0"/>
                <a:cs typeface="Arial" pitchFamily="34" charset="0"/>
              </a:defRPr>
            </a:lvl4pPr>
            <a:lvl5pPr marL="467088">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7" name="Title 8"/>
          <p:cNvSpPr>
            <a:spLocks noGrp="1"/>
          </p:cNvSpPr>
          <p:nvPr>
            <p:ph type="title" hasCustomPrompt="1"/>
          </p:nvPr>
        </p:nvSpPr>
        <p:spPr>
          <a:xfrm>
            <a:off x="237063" y="144000"/>
            <a:ext cx="8765651" cy="504000"/>
          </a:xfrm>
          <a:prstGeom prst="rect">
            <a:avLst/>
          </a:prstGeom>
        </p:spPr>
        <p:txBody>
          <a:bodyPr vert="horz"/>
          <a:lstStyle>
            <a:lvl1pPr algn="l" defTabSz="457189"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2" name="Content Placeholder 2"/>
          <p:cNvSpPr>
            <a:spLocks noGrp="1"/>
          </p:cNvSpPr>
          <p:nvPr>
            <p:ph idx="13" hasCustomPrompt="1"/>
          </p:nvPr>
        </p:nvSpPr>
        <p:spPr>
          <a:xfrm>
            <a:off x="237062" y="2905963"/>
            <a:ext cx="4086000" cy="1444752"/>
          </a:xfrm>
          <a:prstGeom prst="rect">
            <a:avLst/>
          </a:prstGeom>
        </p:spPr>
        <p:txBody>
          <a:bodyPr/>
          <a:lstStyle>
            <a:lvl1pPr marL="179996" indent="-179996">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39987" indent="-179996">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784" indent="-179996">
              <a:defRPr sz="1400">
                <a:latin typeface="Arial" pitchFamily="34" charset="0"/>
                <a:cs typeface="Arial" pitchFamily="34" charset="0"/>
              </a:defRPr>
            </a:lvl4pPr>
            <a:lvl5pPr marL="622784">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3" name="Content Placeholder 2"/>
          <p:cNvSpPr>
            <a:spLocks noGrp="1"/>
          </p:cNvSpPr>
          <p:nvPr>
            <p:ph idx="17" hasCustomPrompt="1"/>
          </p:nvPr>
        </p:nvSpPr>
        <p:spPr>
          <a:xfrm>
            <a:off x="4680000" y="2905963"/>
            <a:ext cx="4086000" cy="1444752"/>
          </a:xfrm>
          <a:prstGeom prst="rect">
            <a:avLst/>
          </a:prstGeom>
        </p:spPr>
        <p:txBody>
          <a:bodyPr/>
          <a:lstStyle>
            <a:lvl1pPr marL="179996" indent="-179996">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39987" indent="-179996">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784" indent="-179996">
              <a:defRPr sz="1400">
                <a:latin typeface="Arial" pitchFamily="34" charset="0"/>
                <a:cs typeface="Arial" pitchFamily="34" charset="0"/>
              </a:defRPr>
            </a:lvl4pPr>
            <a:lvl5pPr marL="622784">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34610565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Body 1 with Content 3">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4990" indent="-134997">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088" indent="-134997">
              <a:defRPr sz="1050">
                <a:latin typeface="Arial" pitchFamily="34" charset="0"/>
                <a:cs typeface="Arial" pitchFamily="34" charset="0"/>
              </a:defRPr>
            </a:lvl4pPr>
            <a:lvl5pPr marL="467088">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10" name="Title 8"/>
          <p:cNvSpPr>
            <a:spLocks noGrp="1"/>
          </p:cNvSpPr>
          <p:nvPr>
            <p:ph type="title" hasCustomPrompt="1"/>
          </p:nvPr>
        </p:nvSpPr>
        <p:spPr>
          <a:xfrm>
            <a:off x="237063" y="144000"/>
            <a:ext cx="8765651" cy="504000"/>
          </a:xfrm>
          <a:prstGeom prst="rect">
            <a:avLst/>
          </a:prstGeom>
        </p:spPr>
        <p:txBody>
          <a:bodyPr vert="horz"/>
          <a:lstStyle>
            <a:lvl1pPr algn="l" defTabSz="457189"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1" name="Content Placeholder 2"/>
          <p:cNvSpPr>
            <a:spLocks noGrp="1"/>
          </p:cNvSpPr>
          <p:nvPr>
            <p:ph idx="18" hasCustomPrompt="1"/>
          </p:nvPr>
        </p:nvSpPr>
        <p:spPr>
          <a:xfrm>
            <a:off x="237600" y="2903515"/>
            <a:ext cx="2664000" cy="1444752"/>
          </a:xfrm>
          <a:prstGeom prst="rect">
            <a:avLst/>
          </a:prstGeom>
        </p:spPr>
        <p:txBody>
          <a:bodyPr/>
          <a:lstStyle>
            <a:lvl1pPr marL="179996" indent="-179996">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39987" indent="-179996">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784" indent="-179996">
              <a:defRPr sz="1400">
                <a:latin typeface="Arial" pitchFamily="34" charset="0"/>
                <a:cs typeface="Arial" pitchFamily="34" charset="0"/>
              </a:defRPr>
            </a:lvl4pPr>
            <a:lvl5pPr marL="622784">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5" name="Content Placeholder 2"/>
          <p:cNvSpPr>
            <a:spLocks noGrp="1"/>
          </p:cNvSpPr>
          <p:nvPr>
            <p:ph idx="16" hasCustomPrompt="1"/>
          </p:nvPr>
        </p:nvSpPr>
        <p:spPr>
          <a:xfrm>
            <a:off x="3250223" y="2908267"/>
            <a:ext cx="2664000" cy="1440000"/>
          </a:xfrm>
          <a:prstGeom prst="rect">
            <a:avLst/>
          </a:prstGeom>
        </p:spPr>
        <p:txBody>
          <a:bodyPr/>
          <a:lstStyle>
            <a:lvl1pPr marL="134997" indent="-134997">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4990" indent="-134997">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088" indent="-134997">
              <a:defRPr sz="1050">
                <a:latin typeface="Arial" pitchFamily="34" charset="0"/>
                <a:cs typeface="Arial" pitchFamily="34" charset="0"/>
              </a:defRPr>
            </a:lvl4pPr>
            <a:lvl5pPr marL="467088">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
        <p:nvSpPr>
          <p:cNvPr id="16" name="Content Placeholder 2"/>
          <p:cNvSpPr>
            <a:spLocks noGrp="1"/>
          </p:cNvSpPr>
          <p:nvPr>
            <p:ph idx="17" hasCustomPrompt="1"/>
          </p:nvPr>
        </p:nvSpPr>
        <p:spPr>
          <a:xfrm>
            <a:off x="6274223" y="2908267"/>
            <a:ext cx="2664000" cy="1440000"/>
          </a:xfrm>
          <a:prstGeom prst="rect">
            <a:avLst/>
          </a:prstGeom>
        </p:spPr>
        <p:txBody>
          <a:bodyPr/>
          <a:lstStyle>
            <a:lvl1pPr marL="134997" indent="-134997">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4990" indent="-134997">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088" indent="-134997">
              <a:defRPr sz="1050">
                <a:latin typeface="Arial" pitchFamily="34" charset="0"/>
                <a:cs typeface="Arial" pitchFamily="34" charset="0"/>
              </a:defRPr>
            </a:lvl4pPr>
            <a:lvl5pPr marL="467088">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Tree>
    <p:extLst>
      <p:ext uri="{BB962C8B-B14F-4D97-AF65-F5344CB8AC3E}">
        <p14:creationId xmlns:p14="http://schemas.microsoft.com/office/powerpoint/2010/main" val="248079309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Body Only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8"/>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892" indent="0" algn="l">
              <a:buNone/>
              <a:defRPr sz="1050"/>
            </a:lvl2pPr>
            <a:lvl3pPr marL="685783" indent="0" algn="l">
              <a:buNone/>
              <a:defRPr sz="1050"/>
            </a:lvl3pPr>
            <a:lvl4pPr marL="1028675" indent="0" algn="l">
              <a:buNone/>
              <a:defRPr sz="1050"/>
            </a:lvl4pPr>
            <a:lvl5pPr marL="1371566" indent="0" algn="l">
              <a:buNone/>
              <a:defRPr sz="1050"/>
            </a:lvl5pPr>
          </a:lstStyle>
          <a:p>
            <a:pPr lvl="0"/>
            <a:r>
              <a:rPr lang="en-GB" noProof="0" dirty="0"/>
              <a:t>Click to edit Master text styles</a:t>
            </a:r>
          </a:p>
        </p:txBody>
      </p:sp>
      <p:sp>
        <p:nvSpPr>
          <p:cNvPr id="14" name="Text Placeholder 3"/>
          <p:cNvSpPr>
            <a:spLocks noGrp="1"/>
          </p:cNvSpPr>
          <p:nvPr>
            <p:ph type="body" sz="quarter" idx="12"/>
          </p:nvPr>
        </p:nvSpPr>
        <p:spPr>
          <a:xfrm>
            <a:off x="4680000" y="1237098"/>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892" indent="0" algn="l">
              <a:buNone/>
              <a:defRPr sz="1050"/>
            </a:lvl2pPr>
            <a:lvl3pPr marL="685783" indent="0" algn="l">
              <a:buNone/>
              <a:defRPr sz="1050"/>
            </a:lvl3pPr>
            <a:lvl4pPr marL="1028675" indent="0" algn="l">
              <a:buNone/>
              <a:defRPr sz="1050"/>
            </a:lvl4pPr>
            <a:lvl5pPr marL="1371566"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9" name="Title 8"/>
          <p:cNvSpPr>
            <a:spLocks noGrp="1"/>
          </p:cNvSpPr>
          <p:nvPr>
            <p:ph type="title" hasCustomPrompt="1"/>
          </p:nvPr>
        </p:nvSpPr>
        <p:spPr>
          <a:xfrm>
            <a:off x="237063" y="144000"/>
            <a:ext cx="8765651" cy="504000"/>
          </a:xfrm>
          <a:prstGeom prst="rect">
            <a:avLst/>
          </a:prstGeom>
        </p:spPr>
        <p:txBody>
          <a:bodyPr vert="horz"/>
          <a:lstStyle>
            <a:lvl1pPr algn="l" defTabSz="457189"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234559003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Body and Content Right 1">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892" indent="0" algn="l">
              <a:buNone/>
              <a:defRPr sz="1050"/>
            </a:lvl2pPr>
            <a:lvl3pPr marL="685783" indent="0" algn="l">
              <a:buNone/>
              <a:defRPr sz="1050"/>
            </a:lvl3pPr>
            <a:lvl4pPr marL="1028675" indent="0" algn="l">
              <a:buNone/>
              <a:defRPr sz="1050"/>
            </a:lvl4pPr>
            <a:lvl5pPr marL="1371566" indent="0" algn="l">
              <a:buNone/>
              <a:defRPr sz="1050"/>
            </a:lvl5pPr>
          </a:lstStyle>
          <a:p>
            <a:pPr lvl="0"/>
            <a:r>
              <a:rPr lang="en-GB" noProof="0" dirty="0"/>
              <a:t>Click to edit Master text styles</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10" name="Title 8"/>
          <p:cNvSpPr>
            <a:spLocks noGrp="1"/>
          </p:cNvSpPr>
          <p:nvPr>
            <p:ph type="title" hasCustomPrompt="1"/>
          </p:nvPr>
        </p:nvSpPr>
        <p:spPr>
          <a:xfrm>
            <a:off x="237063" y="144000"/>
            <a:ext cx="8765651" cy="504000"/>
          </a:xfrm>
          <a:prstGeom prst="rect">
            <a:avLst/>
          </a:prstGeom>
        </p:spPr>
        <p:txBody>
          <a:bodyPr vert="horz"/>
          <a:lstStyle>
            <a:lvl1pPr algn="l" defTabSz="457189"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Content Placeholder 2"/>
          <p:cNvSpPr>
            <a:spLocks noGrp="1"/>
          </p:cNvSpPr>
          <p:nvPr>
            <p:ph idx="15" hasCustomPrompt="1"/>
          </p:nvPr>
        </p:nvSpPr>
        <p:spPr>
          <a:xfrm>
            <a:off x="4680000" y="1234440"/>
            <a:ext cx="4086000" cy="1618488"/>
          </a:xfrm>
          <a:prstGeom prst="rect">
            <a:avLst/>
          </a:prstGeom>
        </p:spPr>
        <p:txBody>
          <a:bodyPr/>
          <a:lstStyle>
            <a:lvl1pPr marL="179996" indent="-179996">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39987" indent="-179996">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784" indent="-179996">
              <a:defRPr sz="1400">
                <a:latin typeface="Arial" pitchFamily="34" charset="0"/>
                <a:cs typeface="Arial" pitchFamily="34" charset="0"/>
              </a:defRPr>
            </a:lvl4pPr>
            <a:lvl5pPr marL="622784">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389528045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Body and Content Right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892" indent="0" algn="l">
              <a:buNone/>
              <a:defRPr sz="1050"/>
            </a:lvl2pPr>
            <a:lvl3pPr marL="685783" indent="0" algn="l">
              <a:buNone/>
              <a:defRPr sz="1050"/>
            </a:lvl3pPr>
            <a:lvl4pPr marL="1028675" indent="0" algn="l">
              <a:buNone/>
              <a:defRPr sz="1050"/>
            </a:lvl4pPr>
            <a:lvl5pPr marL="1371566" indent="0" algn="l">
              <a:buNone/>
              <a:defRPr sz="1050"/>
            </a:lvl5pPr>
          </a:lstStyle>
          <a:p>
            <a:pPr lvl="0"/>
            <a:r>
              <a:rPr lang="en-GB" noProof="0" dirty="0"/>
              <a:t>Click to edit Master text styles</a:t>
            </a:r>
          </a:p>
        </p:txBody>
      </p:sp>
      <p:sp>
        <p:nvSpPr>
          <p:cNvPr id="10"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11" name="Title 8"/>
          <p:cNvSpPr>
            <a:spLocks noGrp="1"/>
          </p:cNvSpPr>
          <p:nvPr>
            <p:ph type="title" hasCustomPrompt="1"/>
          </p:nvPr>
        </p:nvSpPr>
        <p:spPr>
          <a:xfrm>
            <a:off x="237063" y="144000"/>
            <a:ext cx="8765651" cy="504000"/>
          </a:xfrm>
          <a:prstGeom prst="rect">
            <a:avLst/>
          </a:prstGeom>
        </p:spPr>
        <p:txBody>
          <a:bodyPr vert="horz"/>
          <a:lstStyle>
            <a:lvl1pPr algn="l" defTabSz="457189"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Content Placeholder 2"/>
          <p:cNvSpPr>
            <a:spLocks noGrp="1"/>
          </p:cNvSpPr>
          <p:nvPr>
            <p:ph idx="17" hasCustomPrompt="1"/>
          </p:nvPr>
        </p:nvSpPr>
        <p:spPr>
          <a:xfrm>
            <a:off x="4678499" y="2725591"/>
            <a:ext cx="4086000" cy="1618488"/>
          </a:xfrm>
          <a:prstGeom prst="rect">
            <a:avLst/>
          </a:prstGeom>
        </p:spPr>
        <p:txBody>
          <a:bodyPr/>
          <a:lstStyle>
            <a:lvl1pPr marL="179996" indent="-179996">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39987" indent="-179996">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784" indent="-179996">
              <a:defRPr sz="1400">
                <a:latin typeface="Arial" pitchFamily="34" charset="0"/>
                <a:cs typeface="Arial" pitchFamily="34" charset="0"/>
              </a:defRPr>
            </a:lvl4pPr>
            <a:lvl5pPr marL="622784">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9" name="Content Placeholder 2"/>
          <p:cNvSpPr>
            <a:spLocks noGrp="1"/>
          </p:cNvSpPr>
          <p:nvPr>
            <p:ph idx="16" hasCustomPrompt="1"/>
          </p:nvPr>
        </p:nvSpPr>
        <p:spPr>
          <a:xfrm>
            <a:off x="4680000" y="1234440"/>
            <a:ext cx="4086000" cy="1371600"/>
          </a:xfrm>
          <a:prstGeom prst="rect">
            <a:avLst/>
          </a:prstGeom>
        </p:spPr>
        <p:txBody>
          <a:bodyPr/>
          <a:lstStyle>
            <a:lvl1pPr marL="179996" indent="-179996">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39987" indent="-179996">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784" indent="-179996">
              <a:defRPr sz="1400">
                <a:latin typeface="Arial" pitchFamily="34" charset="0"/>
                <a:cs typeface="Arial" pitchFamily="34" charset="0"/>
              </a:defRPr>
            </a:lvl4pPr>
            <a:lvl5pPr marL="622784">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59779154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Double Conten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8" name="Title 8"/>
          <p:cNvSpPr>
            <a:spLocks noGrp="1"/>
          </p:cNvSpPr>
          <p:nvPr>
            <p:ph type="title" hasCustomPrompt="1"/>
          </p:nvPr>
        </p:nvSpPr>
        <p:spPr>
          <a:xfrm>
            <a:off x="237063" y="144000"/>
            <a:ext cx="8765651" cy="504000"/>
          </a:xfrm>
          <a:prstGeom prst="rect">
            <a:avLst/>
          </a:prstGeom>
        </p:spPr>
        <p:txBody>
          <a:bodyPr vert="horz"/>
          <a:lstStyle>
            <a:lvl1pPr algn="l" defTabSz="457189"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Content Placeholder 2"/>
          <p:cNvSpPr>
            <a:spLocks noGrp="1"/>
          </p:cNvSpPr>
          <p:nvPr>
            <p:ph idx="16" hasCustomPrompt="1"/>
          </p:nvPr>
        </p:nvSpPr>
        <p:spPr>
          <a:xfrm>
            <a:off x="237061" y="1234440"/>
            <a:ext cx="4086000" cy="1618488"/>
          </a:xfrm>
          <a:prstGeom prst="rect">
            <a:avLst/>
          </a:prstGeom>
        </p:spPr>
        <p:txBody>
          <a:bodyPr/>
          <a:lstStyle>
            <a:lvl1pPr marL="179996" indent="-179996">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39987" indent="-179996">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784" indent="-179996">
              <a:defRPr sz="1400">
                <a:latin typeface="Arial" pitchFamily="34" charset="0"/>
                <a:cs typeface="Arial" pitchFamily="34" charset="0"/>
              </a:defRPr>
            </a:lvl4pPr>
            <a:lvl5pPr marL="622784">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1" name="Content Placeholder 2"/>
          <p:cNvSpPr>
            <a:spLocks noGrp="1"/>
          </p:cNvSpPr>
          <p:nvPr>
            <p:ph idx="17" hasCustomPrompt="1"/>
          </p:nvPr>
        </p:nvSpPr>
        <p:spPr>
          <a:xfrm>
            <a:off x="4680000" y="1234440"/>
            <a:ext cx="4086000" cy="1618488"/>
          </a:xfrm>
          <a:prstGeom prst="rect">
            <a:avLst/>
          </a:prstGeom>
        </p:spPr>
        <p:txBody>
          <a:bodyPr/>
          <a:lstStyle>
            <a:lvl1pPr marL="179996" indent="-179996">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39987" indent="-179996">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784" indent="-179996">
              <a:defRPr sz="1400">
                <a:latin typeface="Arial" pitchFamily="34" charset="0"/>
                <a:cs typeface="Arial" pitchFamily="34" charset="0"/>
              </a:defRPr>
            </a:lvl4pPr>
            <a:lvl5pPr marL="622784">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00259581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Triple Headings with Triple Content">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329335"/>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892" indent="0" algn="l">
              <a:buNone/>
              <a:defRPr sz="1050"/>
            </a:lvl2pPr>
            <a:lvl3pPr marL="685783" indent="0" algn="l">
              <a:buNone/>
              <a:defRPr sz="1050"/>
            </a:lvl3pPr>
            <a:lvl4pPr marL="1028675" indent="0" algn="l">
              <a:buNone/>
              <a:defRPr sz="1050"/>
            </a:lvl4pPr>
            <a:lvl5pPr marL="1371566" indent="0" algn="l">
              <a:buNone/>
              <a:defRPr sz="1050"/>
            </a:lvl5pPr>
          </a:lstStyle>
          <a:p>
            <a:pPr lvl="0"/>
            <a:r>
              <a:rPr lang="en-GB" noProof="0" dirty="0"/>
              <a:t>Click to edit Master text styles</a:t>
            </a:r>
          </a:p>
        </p:txBody>
      </p:sp>
      <p:sp>
        <p:nvSpPr>
          <p:cNvPr id="8" name="Text Placeholder 3"/>
          <p:cNvSpPr>
            <a:spLocks noGrp="1"/>
          </p:cNvSpPr>
          <p:nvPr>
            <p:ph type="body" sz="quarter" idx="12"/>
          </p:nvPr>
        </p:nvSpPr>
        <p:spPr>
          <a:xfrm>
            <a:off x="6264000" y="1337391"/>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892" indent="0" algn="l">
              <a:buNone/>
              <a:defRPr sz="1050"/>
            </a:lvl2pPr>
            <a:lvl3pPr marL="685783" indent="0" algn="l">
              <a:buNone/>
              <a:defRPr sz="1050"/>
            </a:lvl3pPr>
            <a:lvl4pPr marL="1028675" indent="0" algn="l">
              <a:buNone/>
              <a:defRPr sz="1050"/>
            </a:lvl4pPr>
            <a:lvl5pPr marL="1371566" indent="0" algn="l">
              <a:buNone/>
              <a:defRPr sz="1050"/>
            </a:lvl5pPr>
          </a:lstStyle>
          <a:p>
            <a:pPr lvl="0"/>
            <a:r>
              <a:rPr lang="en-GB" noProof="0"/>
              <a:t>Click to edit Master text styles</a:t>
            </a:r>
          </a:p>
        </p:txBody>
      </p:sp>
      <p:sp>
        <p:nvSpPr>
          <p:cNvPr id="13" name="Text Placeholder 3"/>
          <p:cNvSpPr>
            <a:spLocks noGrp="1"/>
          </p:cNvSpPr>
          <p:nvPr>
            <p:ph type="body" sz="quarter" idx="13"/>
          </p:nvPr>
        </p:nvSpPr>
        <p:spPr>
          <a:xfrm>
            <a:off x="3240000" y="1329335"/>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892" indent="0" algn="l">
              <a:buNone/>
              <a:defRPr sz="1050"/>
            </a:lvl2pPr>
            <a:lvl3pPr marL="685783" indent="0" algn="l">
              <a:buNone/>
              <a:defRPr sz="1050"/>
            </a:lvl3pPr>
            <a:lvl4pPr marL="1028675" indent="0" algn="l">
              <a:buNone/>
              <a:defRPr sz="1050"/>
            </a:lvl4pPr>
            <a:lvl5pPr marL="1371566" indent="0" algn="l">
              <a:buNone/>
              <a:defRPr sz="1050"/>
            </a:lvl5pPr>
          </a:lstStyle>
          <a:p>
            <a:pPr lvl="0"/>
            <a:r>
              <a:rPr lang="en-GB" noProof="0" dirty="0"/>
              <a:t>Click to edit Master text styles</a:t>
            </a:r>
          </a:p>
        </p:txBody>
      </p:sp>
      <p:sp>
        <p:nvSpPr>
          <p:cNvPr id="1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14" name="Title 8"/>
          <p:cNvSpPr>
            <a:spLocks noGrp="1"/>
          </p:cNvSpPr>
          <p:nvPr>
            <p:ph type="title" hasCustomPrompt="1"/>
          </p:nvPr>
        </p:nvSpPr>
        <p:spPr>
          <a:xfrm>
            <a:off x="237063" y="144000"/>
            <a:ext cx="8765651" cy="504000"/>
          </a:xfrm>
          <a:prstGeom prst="rect">
            <a:avLst/>
          </a:prstGeom>
        </p:spPr>
        <p:txBody>
          <a:bodyPr vert="horz"/>
          <a:lstStyle>
            <a:lvl1pPr algn="l" defTabSz="457189"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1" name="Content Placeholder 2"/>
          <p:cNvSpPr>
            <a:spLocks noGrp="1"/>
          </p:cNvSpPr>
          <p:nvPr>
            <p:ph idx="17" hasCustomPrompt="1"/>
          </p:nvPr>
        </p:nvSpPr>
        <p:spPr>
          <a:xfrm>
            <a:off x="237600" y="2072820"/>
            <a:ext cx="2664000" cy="2015968"/>
          </a:xfrm>
          <a:prstGeom prst="rect">
            <a:avLst/>
          </a:prstGeom>
        </p:spPr>
        <p:txBody>
          <a:bodyPr/>
          <a:lstStyle>
            <a:lvl1pPr marL="179996" indent="-179996">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39987" indent="-179996">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784" indent="-179996">
              <a:defRPr sz="1400">
                <a:latin typeface="Arial" pitchFamily="34" charset="0"/>
                <a:cs typeface="Arial" pitchFamily="34" charset="0"/>
              </a:defRPr>
            </a:lvl4pPr>
            <a:lvl5pPr marL="622784">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6" name="Content Placeholder 2"/>
          <p:cNvSpPr>
            <a:spLocks noGrp="1"/>
          </p:cNvSpPr>
          <p:nvPr>
            <p:ph idx="18" hasCustomPrompt="1"/>
          </p:nvPr>
        </p:nvSpPr>
        <p:spPr>
          <a:xfrm>
            <a:off x="3250223" y="2072820"/>
            <a:ext cx="2664000" cy="2015968"/>
          </a:xfrm>
          <a:prstGeom prst="rect">
            <a:avLst/>
          </a:prstGeom>
        </p:spPr>
        <p:txBody>
          <a:bodyPr/>
          <a:lstStyle>
            <a:lvl1pPr marL="179996" indent="-179996">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39987" indent="-179996">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784" indent="-179996">
              <a:defRPr sz="1400">
                <a:latin typeface="Arial" pitchFamily="34" charset="0"/>
                <a:cs typeface="Arial" pitchFamily="34" charset="0"/>
              </a:defRPr>
            </a:lvl4pPr>
            <a:lvl5pPr marL="622784">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7" name="Content Placeholder 2"/>
          <p:cNvSpPr>
            <a:spLocks noGrp="1"/>
          </p:cNvSpPr>
          <p:nvPr>
            <p:ph idx="19" hasCustomPrompt="1"/>
          </p:nvPr>
        </p:nvSpPr>
        <p:spPr>
          <a:xfrm>
            <a:off x="6274223" y="2072820"/>
            <a:ext cx="2664000" cy="2015968"/>
          </a:xfrm>
          <a:prstGeom prst="rect">
            <a:avLst/>
          </a:prstGeom>
        </p:spPr>
        <p:txBody>
          <a:bodyPr/>
          <a:lstStyle>
            <a:lvl1pPr marL="179996" indent="-179996">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39987" indent="-179996">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784" indent="-179996">
              <a:defRPr sz="1400">
                <a:latin typeface="Arial" pitchFamily="34" charset="0"/>
                <a:cs typeface="Arial" pitchFamily="34" charset="0"/>
              </a:defRPr>
            </a:lvl4pPr>
            <a:lvl5pPr marL="622784">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05121146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Body and Picture Right 1">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892" indent="0" algn="l">
              <a:buNone/>
              <a:defRPr sz="1050"/>
            </a:lvl2pPr>
            <a:lvl3pPr marL="685783" indent="0" algn="l">
              <a:buNone/>
              <a:defRPr sz="1050"/>
            </a:lvl3pPr>
            <a:lvl4pPr marL="1028675" indent="0" algn="l">
              <a:buNone/>
              <a:defRPr sz="1050"/>
            </a:lvl4pPr>
            <a:lvl5pPr marL="1371566"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52800"/>
            <a:ext cx="4086000" cy="2835988"/>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7" name="Title 8"/>
          <p:cNvSpPr>
            <a:spLocks noGrp="1"/>
          </p:cNvSpPr>
          <p:nvPr>
            <p:ph type="title" hasCustomPrompt="1"/>
          </p:nvPr>
        </p:nvSpPr>
        <p:spPr>
          <a:xfrm>
            <a:off x="237063" y="144000"/>
            <a:ext cx="8765651" cy="504000"/>
          </a:xfrm>
          <a:prstGeom prst="rect">
            <a:avLst/>
          </a:prstGeom>
        </p:spPr>
        <p:txBody>
          <a:bodyPr vert="horz"/>
          <a:lstStyle>
            <a:lvl1pPr algn="l" defTabSz="457189"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71269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Renal_Cardio">
    <p:spTree>
      <p:nvGrpSpPr>
        <p:cNvPr id="1" name=""/>
        <p:cNvGrpSpPr/>
        <p:nvPr/>
      </p:nvGrpSpPr>
      <p:grpSpPr>
        <a:xfrm>
          <a:off x="0" y="0"/>
          <a:ext cx="0" cy="0"/>
          <a:chOff x="0" y="0"/>
          <a:chExt cx="0" cy="0"/>
        </a:xfrm>
      </p:grpSpPr>
      <p:pic>
        <p:nvPicPr>
          <p:cNvPr id="10" name="Picture Placeholder 17">
            <a:extLst>
              <a:ext uri="{FF2B5EF4-FFF2-40B4-BE49-F238E27FC236}">
                <a16:creationId xmlns:a16="http://schemas.microsoft.com/office/drawing/2014/main" id="{CA117B70-6B8D-4CE5-A512-9A88F050DE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5265" y="2878745"/>
            <a:ext cx="8853082" cy="2123399"/>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Body and Picture Right 2">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892" indent="0" algn="l">
              <a:buNone/>
              <a:defRPr sz="1050"/>
            </a:lvl2pPr>
            <a:lvl3pPr marL="685783" indent="0" algn="l">
              <a:buNone/>
              <a:defRPr sz="1050"/>
            </a:lvl3pPr>
            <a:lvl4pPr marL="1028675" indent="0" algn="l">
              <a:buNone/>
              <a:defRPr sz="1050"/>
            </a:lvl4pPr>
            <a:lvl5pPr marL="1371566"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61267"/>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0" name="Picture Placeholder 16"/>
          <p:cNvSpPr>
            <a:spLocks noGrp="1"/>
          </p:cNvSpPr>
          <p:nvPr>
            <p:ph type="pic" sz="quarter" idx="15"/>
          </p:nvPr>
        </p:nvSpPr>
        <p:spPr>
          <a:xfrm>
            <a:off x="4680000" y="2904253"/>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8" name="Title 8"/>
          <p:cNvSpPr>
            <a:spLocks noGrp="1"/>
          </p:cNvSpPr>
          <p:nvPr>
            <p:ph type="title" hasCustomPrompt="1"/>
          </p:nvPr>
        </p:nvSpPr>
        <p:spPr>
          <a:xfrm>
            <a:off x="237063" y="144000"/>
            <a:ext cx="8765651" cy="504000"/>
          </a:xfrm>
          <a:prstGeom prst="rect">
            <a:avLst/>
          </a:prstGeom>
        </p:spPr>
        <p:txBody>
          <a:bodyPr vert="horz"/>
          <a:lstStyle>
            <a:lvl1pPr algn="l" defTabSz="457189"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218175330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Body and Picture Lower 1">
    <p:spTree>
      <p:nvGrpSpPr>
        <p:cNvPr id="1" name=""/>
        <p:cNvGrpSpPr/>
        <p:nvPr/>
      </p:nvGrpSpPr>
      <p:grpSpPr>
        <a:xfrm>
          <a:off x="0" y="0"/>
          <a:ext cx="0" cy="0"/>
          <a:chOff x="0" y="0"/>
          <a:chExt cx="0" cy="0"/>
        </a:xfrm>
      </p:grpSpPr>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7"/>
            <a:ext cx="7056000" cy="1440000"/>
          </a:xfrm>
          <a:prstGeom prst="rect">
            <a:avLst/>
          </a:prstGeom>
        </p:spPr>
        <p:txBody>
          <a:bodyPr vert="horz"/>
          <a:lstStyle>
            <a:lvl1pPr marL="0" marR="0" indent="0" algn="l" defTabSz="685783"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0" marR="0" indent="-197639" algn="l" defTabSz="685783" rtl="0" eaLnBrk="1" fontAlgn="base" latinLnBrk="0" hangingPunct="1">
              <a:lnSpc>
                <a:spcPct val="90000"/>
              </a:lnSpc>
              <a:spcBef>
                <a:spcPct val="0"/>
              </a:spcBef>
              <a:spcAft>
                <a:spcPct val="0"/>
              </a:spcAft>
              <a:buClrTx/>
              <a:buSzTx/>
              <a:buFontTx/>
              <a:buChar char="•"/>
              <a:tabLst/>
              <a:defRPr sz="1350"/>
            </a:lvl2pPr>
            <a:lvl3pPr marL="466713" marR="0" indent="-135728" algn="l" defTabSz="685783" rtl="0" eaLnBrk="1" fontAlgn="base" latinLnBrk="0" hangingPunct="1">
              <a:lnSpc>
                <a:spcPct val="90000"/>
              </a:lnSpc>
              <a:spcBef>
                <a:spcPct val="0"/>
              </a:spcBef>
              <a:spcAft>
                <a:spcPct val="0"/>
              </a:spcAft>
              <a:buClrTx/>
              <a:buSzTx/>
              <a:buFont typeface="Arial" charset="0"/>
              <a:buChar char="-"/>
              <a:tabLst/>
              <a:defRPr sz="1350"/>
            </a:lvl3pPr>
            <a:lvl4pPr marL="1242982" indent="-214308">
              <a:buFont typeface="Arial"/>
              <a:buChar char="•"/>
              <a:defRPr sz="1350"/>
            </a:lvl4pPr>
            <a:lvl5pPr marL="1585874" indent="-214308">
              <a:buFont typeface="Arial"/>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7" name="Title 8"/>
          <p:cNvSpPr>
            <a:spLocks noGrp="1"/>
          </p:cNvSpPr>
          <p:nvPr>
            <p:ph type="title" hasCustomPrompt="1"/>
          </p:nvPr>
        </p:nvSpPr>
        <p:spPr>
          <a:xfrm>
            <a:off x="237063" y="144000"/>
            <a:ext cx="8765651" cy="504000"/>
          </a:xfrm>
          <a:prstGeom prst="rect">
            <a:avLst/>
          </a:prstGeom>
        </p:spPr>
        <p:txBody>
          <a:bodyPr vert="horz"/>
          <a:lstStyle>
            <a:lvl1pPr algn="l" defTabSz="457189"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22841859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Body and Picture Lower 2">
    <p:spTree>
      <p:nvGrpSpPr>
        <p:cNvPr id="1" name=""/>
        <p:cNvGrpSpPr/>
        <p:nvPr/>
      </p:nvGrpSpPr>
      <p:grpSpPr>
        <a:xfrm>
          <a:off x="0" y="0"/>
          <a:ext cx="0" cy="0"/>
          <a:chOff x="0" y="0"/>
          <a:chExt cx="0" cy="0"/>
        </a:xfrm>
      </p:grpSpPr>
      <p:sp>
        <p:nvSpPr>
          <p:cNvPr id="21" name="Picture Placeholder 16"/>
          <p:cNvSpPr>
            <a:spLocks noGrp="1"/>
          </p:cNvSpPr>
          <p:nvPr>
            <p:ph type="pic" sz="quarter" idx="15"/>
          </p:nvPr>
        </p:nvSpPr>
        <p:spPr>
          <a:xfrm>
            <a:off x="46188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9"/>
            <a:ext cx="7056000" cy="1440000"/>
          </a:xfrm>
          <a:prstGeom prst="rect">
            <a:avLst/>
          </a:prstGeom>
        </p:spPr>
        <p:txBody>
          <a:bodyPr vert="horz"/>
          <a:lstStyle>
            <a:lvl1pPr marL="0" marR="0" indent="0" algn="l" defTabSz="685783"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0" marR="0" indent="-197639" algn="l" defTabSz="685783" rtl="0" eaLnBrk="1" fontAlgn="base" latinLnBrk="0" hangingPunct="1">
              <a:lnSpc>
                <a:spcPct val="90000"/>
              </a:lnSpc>
              <a:spcBef>
                <a:spcPct val="0"/>
              </a:spcBef>
              <a:spcAft>
                <a:spcPct val="0"/>
              </a:spcAft>
              <a:buClrTx/>
              <a:buSzTx/>
              <a:buFontTx/>
              <a:buChar char="•"/>
              <a:tabLst/>
              <a:defRPr sz="1350"/>
            </a:lvl2pPr>
            <a:lvl3pPr marL="466713" marR="0" indent="-135728" algn="l" defTabSz="685783" rtl="0" eaLnBrk="1" fontAlgn="base" latinLnBrk="0" hangingPunct="1">
              <a:lnSpc>
                <a:spcPct val="90000"/>
              </a:lnSpc>
              <a:spcBef>
                <a:spcPct val="0"/>
              </a:spcBef>
              <a:spcAft>
                <a:spcPct val="0"/>
              </a:spcAft>
              <a:buClrTx/>
              <a:buSzTx/>
              <a:buFont typeface="Arial" charset="0"/>
              <a:buChar char="-"/>
              <a:tabLst/>
              <a:defRPr sz="1350"/>
            </a:lvl3pPr>
            <a:lvl4pPr marL="1242982" indent="-214308">
              <a:buFont typeface="Arial"/>
              <a:buChar char="•"/>
              <a:defRPr sz="1350"/>
            </a:lvl4pPr>
            <a:lvl5pPr marL="1585874" indent="-214308">
              <a:buFont typeface="Arial"/>
              <a:buChar char="•"/>
              <a:defRPr sz="1350"/>
            </a:lvl5pPr>
          </a:lstStyle>
          <a:p>
            <a:pPr lvl="0"/>
            <a:r>
              <a:rPr lang="en-GB" noProof="0" dirty="0"/>
              <a:t>Click to edit Master text styles</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8" name="Title 8"/>
          <p:cNvSpPr>
            <a:spLocks noGrp="1"/>
          </p:cNvSpPr>
          <p:nvPr>
            <p:ph type="title" hasCustomPrompt="1"/>
          </p:nvPr>
        </p:nvSpPr>
        <p:spPr>
          <a:xfrm>
            <a:off x="237063" y="144000"/>
            <a:ext cx="8765651" cy="504000"/>
          </a:xfrm>
          <a:prstGeom prst="rect">
            <a:avLst/>
          </a:prstGeom>
        </p:spPr>
        <p:txBody>
          <a:bodyPr vert="horz"/>
          <a:lstStyle>
            <a:lvl1pPr algn="l" defTabSz="457189"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21831957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Body and Picture Lower 3">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327600"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8" name="Picture Placeholder 16"/>
          <p:cNvSpPr>
            <a:spLocks noGrp="1"/>
          </p:cNvSpPr>
          <p:nvPr>
            <p:ph type="pic" sz="quarter" idx="15"/>
          </p:nvPr>
        </p:nvSpPr>
        <p:spPr>
          <a:xfrm>
            <a:off x="3201023"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19" name="Picture Placeholder 16"/>
          <p:cNvSpPr>
            <a:spLocks noGrp="1"/>
          </p:cNvSpPr>
          <p:nvPr>
            <p:ph type="pic" sz="quarter" idx="16"/>
          </p:nvPr>
        </p:nvSpPr>
        <p:spPr>
          <a:xfrm>
            <a:off x="6067748"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1" name="Text Placeholder 2"/>
          <p:cNvSpPr>
            <a:spLocks noGrp="1"/>
          </p:cNvSpPr>
          <p:nvPr>
            <p:ph type="body" sz="quarter" idx="13"/>
          </p:nvPr>
        </p:nvSpPr>
        <p:spPr>
          <a:xfrm>
            <a:off x="236537" y="1237098"/>
            <a:ext cx="7056000" cy="1440000"/>
          </a:xfrm>
          <a:prstGeom prst="rect">
            <a:avLst/>
          </a:prstGeom>
        </p:spPr>
        <p:txBody>
          <a:bodyPr vert="horz"/>
          <a:lstStyle>
            <a:lvl1pPr marL="0" marR="0" indent="0" algn="l" defTabSz="685783"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0" marR="0" indent="-197639" algn="l" defTabSz="685783" rtl="0" eaLnBrk="1" fontAlgn="base" latinLnBrk="0" hangingPunct="1">
              <a:lnSpc>
                <a:spcPct val="90000"/>
              </a:lnSpc>
              <a:spcBef>
                <a:spcPct val="0"/>
              </a:spcBef>
              <a:spcAft>
                <a:spcPct val="0"/>
              </a:spcAft>
              <a:buClrTx/>
              <a:buSzTx/>
              <a:buFontTx/>
              <a:buChar char="•"/>
              <a:tabLst/>
              <a:defRPr sz="1350"/>
            </a:lvl2pPr>
            <a:lvl3pPr marL="466713" marR="0" indent="-135728" algn="l" defTabSz="685783" rtl="0" eaLnBrk="1" fontAlgn="base" latinLnBrk="0" hangingPunct="1">
              <a:lnSpc>
                <a:spcPct val="90000"/>
              </a:lnSpc>
              <a:spcBef>
                <a:spcPct val="0"/>
              </a:spcBef>
              <a:spcAft>
                <a:spcPct val="0"/>
              </a:spcAft>
              <a:buClrTx/>
              <a:buSzTx/>
              <a:buFont typeface="Arial" charset="0"/>
              <a:buChar char="-"/>
              <a:tabLst/>
              <a:defRPr sz="1350"/>
            </a:lvl3pPr>
            <a:lvl4pPr marL="1242982" indent="-214308">
              <a:buFont typeface="Arial"/>
              <a:buChar char="•"/>
              <a:defRPr sz="1350"/>
            </a:lvl4pPr>
            <a:lvl5pPr marL="1585874" indent="-214308">
              <a:buFont typeface="Arial"/>
              <a:buChar char="•"/>
              <a:defRPr sz="13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9" name="Title 8"/>
          <p:cNvSpPr>
            <a:spLocks noGrp="1"/>
          </p:cNvSpPr>
          <p:nvPr>
            <p:ph type="title" hasCustomPrompt="1"/>
          </p:nvPr>
        </p:nvSpPr>
        <p:spPr>
          <a:xfrm>
            <a:off x="237063" y="144000"/>
            <a:ext cx="8765651" cy="504000"/>
          </a:xfrm>
          <a:prstGeom prst="rect">
            <a:avLst/>
          </a:prstGeom>
        </p:spPr>
        <p:txBody>
          <a:bodyPr vert="horz"/>
          <a:lstStyle>
            <a:lvl1pPr algn="l" defTabSz="457189"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01693318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Contents Lis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36537" y="1233071"/>
            <a:ext cx="8766174" cy="3172500"/>
          </a:xfrm>
          <a:prstGeom prst="rect">
            <a:avLst/>
          </a:prstGeom>
        </p:spPr>
        <p:txBody>
          <a:bodyPr/>
          <a:lstStyle>
            <a:lvl1pPr marL="269868" indent="-269868">
              <a:lnSpc>
                <a:spcPct val="100000"/>
              </a:lnSpc>
              <a:spcBef>
                <a:spcPts val="0"/>
              </a:spcBef>
              <a:buClrTx/>
              <a:buFont typeface="+mj-lt"/>
              <a:buAutoNum type="arabicPeriod"/>
              <a:defRPr sz="1800" b="1">
                <a:solidFill>
                  <a:schemeClr val="tx1"/>
                </a:solidFill>
                <a:latin typeface="Arial" pitchFamily="34" charset="0"/>
                <a:cs typeface="Arial" pitchFamily="34" charset="0"/>
              </a:defRPr>
            </a:lvl1pPr>
            <a:lvl2pPr marL="472488" indent="-134997">
              <a:lnSpc>
                <a:spcPct val="100000"/>
              </a:lnSpc>
              <a:spcBef>
                <a:spcPts val="0"/>
              </a:spcBef>
              <a:buClrTx/>
              <a:buFont typeface="Arial" pitchFamily="34" charset="0"/>
              <a:buChar char="•"/>
              <a:defRPr sz="16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088" indent="-134997">
              <a:defRPr sz="1050">
                <a:latin typeface="Arial" pitchFamily="34" charset="0"/>
                <a:cs typeface="Arial" pitchFamily="34" charset="0"/>
              </a:defRPr>
            </a:lvl4pPr>
            <a:lvl5pPr marL="467088">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9" name="Title 8"/>
          <p:cNvSpPr>
            <a:spLocks noGrp="1"/>
          </p:cNvSpPr>
          <p:nvPr>
            <p:ph type="title" hasCustomPrompt="1"/>
          </p:nvPr>
        </p:nvSpPr>
        <p:spPr>
          <a:xfrm>
            <a:off x="237063" y="144000"/>
            <a:ext cx="8765651" cy="504000"/>
          </a:xfrm>
          <a:prstGeom prst="rect">
            <a:avLst/>
          </a:prstGeom>
        </p:spPr>
        <p:txBody>
          <a:bodyPr vert="horz"/>
          <a:lstStyle>
            <a:lvl1pPr algn="l" defTabSz="457189"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content title</a:t>
            </a:r>
          </a:p>
        </p:txBody>
      </p:sp>
    </p:spTree>
    <p:extLst>
      <p:ext uri="{BB962C8B-B14F-4D97-AF65-F5344CB8AC3E}">
        <p14:creationId xmlns:p14="http://schemas.microsoft.com/office/powerpoint/2010/main" val="62059477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dirty="0">
              <a:solidFill>
                <a:srgbClr val="000000"/>
              </a:solidFill>
            </a:endParaRPr>
          </a:p>
        </p:txBody>
      </p:sp>
      <p:sp>
        <p:nvSpPr>
          <p:cNvPr id="6" name="Title 8"/>
          <p:cNvSpPr>
            <a:spLocks noGrp="1"/>
          </p:cNvSpPr>
          <p:nvPr>
            <p:ph type="title" hasCustomPrompt="1"/>
          </p:nvPr>
        </p:nvSpPr>
        <p:spPr>
          <a:xfrm>
            <a:off x="237063" y="144000"/>
            <a:ext cx="8765651" cy="504000"/>
          </a:xfrm>
          <a:prstGeom prst="rect">
            <a:avLst/>
          </a:prstGeom>
        </p:spPr>
        <p:txBody>
          <a:bodyPr vert="horz"/>
          <a:lstStyle>
            <a:lvl1pPr algn="l" defTabSz="457189"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251236209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780128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23760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title</a:t>
            </a:r>
          </a:p>
        </p:txBody>
      </p:sp>
      <p:sp>
        <p:nvSpPr>
          <p:cNvPr id="6" name="Text Placeholder 3"/>
          <p:cNvSpPr>
            <a:spLocks noGrp="1"/>
          </p:cNvSpPr>
          <p:nvPr>
            <p:ph type="body" sz="quarter" idx="11" hasCustomPrompt="1"/>
          </p:nvPr>
        </p:nvSpPr>
        <p:spPr>
          <a:xfrm>
            <a:off x="237061" y="1164512"/>
            <a:ext cx="7023713" cy="3172141"/>
          </a:xfrm>
          <a:prstGeom prst="rect">
            <a:avLst/>
          </a:prstGeom>
        </p:spPr>
        <p:txBody>
          <a:bodyPr vert="horz"/>
          <a:lstStyle>
            <a:lvl1pPr marL="0" indent="0">
              <a:spcBef>
                <a:spcPts val="0"/>
              </a:spcBef>
              <a:buNone/>
              <a:defRPr sz="24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a:t>Click to add introduction text</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33689753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Nav Contents 1">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1 title</a:t>
            </a:r>
          </a:p>
        </p:txBody>
      </p:sp>
      <p:sp>
        <p:nvSpPr>
          <p:cNvPr id="61" name="Table Placeholder 29"/>
          <p:cNvSpPr>
            <a:spLocks noGrp="1"/>
          </p:cNvSpPr>
          <p:nvPr>
            <p:ph type="tbl" sz="quarter" idx="15"/>
          </p:nvPr>
        </p:nvSpPr>
        <p:spPr>
          <a:xfrm>
            <a:off x="986400"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2"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830051"/>
              </a:solidFill>
              <a:effectLst/>
              <a:uLnTx/>
              <a:uFillTx/>
              <a:latin typeface="Arial" pitchFamily="34" charset="0"/>
              <a:cs typeface="Arial" pitchFamily="34" charset="0"/>
            </a:endParaRPr>
          </a:p>
        </p:txBody>
      </p:sp>
      <p:sp>
        <p:nvSpPr>
          <p:cNvPr id="63" name="Text Placeholder 49"/>
          <p:cNvSpPr>
            <a:spLocks noGrp="1"/>
          </p:cNvSpPr>
          <p:nvPr>
            <p:ph type="body" sz="quarter" idx="26" hasCustomPrompt="1"/>
          </p:nvPr>
        </p:nvSpPr>
        <p:spPr>
          <a:xfrm>
            <a:off x="330200" y="1298700"/>
            <a:ext cx="540000" cy="405000"/>
          </a:xfrm>
          <a:prstGeom prst="rect">
            <a:avLst/>
          </a:prstGeom>
          <a:solidFill>
            <a:srgbClr val="D8DCDE"/>
          </a:solidFill>
          <a:ln w="19050" cmpd="sng">
            <a:noFill/>
          </a:ln>
        </p:spPr>
        <p:txBody>
          <a:bodyPr vert="horz" anchor="ctr"/>
          <a:lstStyle>
            <a:lvl1pPr marL="0" indent="0" algn="ctr">
              <a:lnSpc>
                <a:spcPct val="90000"/>
              </a:lnSpc>
              <a:spcBef>
                <a:spcPts val="600"/>
              </a:spcBef>
              <a:buNone/>
              <a:defRPr sz="1800" b="1">
                <a:solidFill>
                  <a:schemeClr val="tx2"/>
                </a:solidFill>
                <a:latin typeface="Arial" pitchFamily="34" charset="0"/>
                <a:cs typeface="Arial" pitchFamily="34" charset="0"/>
              </a:defRPr>
            </a:lvl1pPr>
          </a:lstStyle>
          <a:p>
            <a:pPr marL="0" marR="0" lvl="0" indent="0" algn="ctr" defTabSz="914400" eaLnBrk="1" fontAlgn="auto" latinLnBrk="0" hangingPunct="1">
              <a:lnSpc>
                <a:spcPct val="90000"/>
              </a:lnSpc>
              <a:spcBef>
                <a:spcPts val="600"/>
              </a:spcBef>
              <a:spcAft>
                <a:spcPts val="0"/>
              </a:spcAft>
              <a:buClrTx/>
              <a:buSzTx/>
              <a:buFontTx/>
              <a:buNone/>
              <a:tabLst/>
              <a:defRPr/>
            </a:pPr>
            <a:r>
              <a:rPr kumimoji="0" lang="en-GB" sz="1800" b="1" i="0" u="none" strike="noStrike" kern="0" cap="none" spc="0" normalizeH="0" baseline="0" noProof="0" dirty="0">
                <a:ln>
                  <a:noFill/>
                </a:ln>
                <a:solidFill>
                  <a:srgbClr val="830051"/>
                </a:solidFill>
                <a:effectLst/>
                <a:uLnTx/>
                <a:uFillTx/>
                <a:latin typeface="Arial" pitchFamily="34" charset="0"/>
                <a:cs typeface="Arial" pitchFamily="34" charset="0"/>
              </a:rPr>
              <a:t>1</a:t>
            </a:r>
          </a:p>
        </p:txBody>
      </p:sp>
      <p:sp>
        <p:nvSpPr>
          <p:cNvPr id="64"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5"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66" name="Text Placeholder 49"/>
          <p:cNvSpPr>
            <a:spLocks noGrp="1"/>
          </p:cNvSpPr>
          <p:nvPr>
            <p:ph type="body" sz="quarter" idx="29" hasCustomPrompt="1"/>
          </p:nvPr>
        </p:nvSpPr>
        <p:spPr>
          <a:xfrm>
            <a:off x="330200" y="1802967"/>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4CACD"/>
                </a:solidFill>
                <a:effectLst/>
                <a:uLnTx/>
                <a:uFillTx/>
                <a:latin typeface="Arial" pitchFamily="34" charset="0"/>
                <a:cs typeface="Arial" pitchFamily="34" charset="0"/>
              </a:rPr>
              <a:t>2</a:t>
            </a:r>
          </a:p>
        </p:txBody>
      </p:sp>
      <p:sp>
        <p:nvSpPr>
          <p:cNvPr id="67"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8"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69"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4CACD"/>
                </a:solidFill>
                <a:effectLst/>
                <a:uLnTx/>
                <a:uFillTx/>
                <a:latin typeface="Arial" pitchFamily="34" charset="0"/>
                <a:cs typeface="Arial" pitchFamily="34" charset="0"/>
              </a:rPr>
              <a:t>3</a:t>
            </a:r>
          </a:p>
        </p:txBody>
      </p:sp>
      <p:sp>
        <p:nvSpPr>
          <p:cNvPr id="70"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1"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2" name="Text Placeholder 49"/>
          <p:cNvSpPr>
            <a:spLocks noGrp="1"/>
          </p:cNvSpPr>
          <p:nvPr>
            <p:ph type="body" sz="quarter" idx="35" hasCustomPrompt="1"/>
          </p:nvPr>
        </p:nvSpPr>
        <p:spPr>
          <a:xfrm>
            <a:off x="330200" y="2822732"/>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4</a:t>
            </a:r>
          </a:p>
        </p:txBody>
      </p:sp>
      <p:sp>
        <p:nvSpPr>
          <p:cNvPr id="73"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4"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5" name="Text Placeholder 49"/>
          <p:cNvSpPr>
            <a:spLocks noGrp="1"/>
          </p:cNvSpPr>
          <p:nvPr>
            <p:ph type="body" sz="quarter" idx="38" hasCustomPrompt="1"/>
          </p:nvPr>
        </p:nvSpPr>
        <p:spPr>
          <a:xfrm>
            <a:off x="330200" y="3331009"/>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5</a:t>
            </a:r>
          </a:p>
        </p:txBody>
      </p:sp>
      <p:sp>
        <p:nvSpPr>
          <p:cNvPr id="76"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7"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78" name="Text Placeholder 49"/>
          <p:cNvSpPr>
            <a:spLocks noGrp="1"/>
          </p:cNvSpPr>
          <p:nvPr>
            <p:ph type="body" sz="quarter" idx="41" hasCustomPrompt="1"/>
          </p:nvPr>
        </p:nvSpPr>
        <p:spPr>
          <a:xfrm>
            <a:off x="330200" y="3847226"/>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6</a:t>
            </a:r>
          </a:p>
        </p:txBody>
      </p:sp>
      <p:sp>
        <p:nvSpPr>
          <p:cNvPr id="23"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35310689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Nav Contents 2">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2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29" name="Text Placeholder 49"/>
          <p:cNvSpPr>
            <a:spLocks noGrp="1"/>
          </p:cNvSpPr>
          <p:nvPr>
            <p:ph type="body" sz="quarter" idx="29" hasCustomPrompt="1"/>
          </p:nvPr>
        </p:nvSpPr>
        <p:spPr>
          <a:xfrm>
            <a:off x="330200" y="1802967"/>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33" name="Text Placeholder 49"/>
          <p:cNvSpPr>
            <a:spLocks noGrp="1"/>
          </p:cNvSpPr>
          <p:nvPr>
            <p:ph type="body" sz="quarter" idx="32" hasCustomPrompt="1"/>
          </p:nvPr>
        </p:nvSpPr>
        <p:spPr>
          <a:xfrm>
            <a:off x="330200" y="2312024"/>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43738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UK Scientist">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10" name="Picture Placeholder 23" descr="AZ1388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38740170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Nav Contents 3">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3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02396890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Nav Contents 4">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4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41041300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Nav Contents 5">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5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48369989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Nav Contents 6">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6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42" name="Text Placeholder 49"/>
          <p:cNvSpPr>
            <a:spLocks noGrp="1"/>
          </p:cNvSpPr>
          <p:nvPr>
            <p:ph type="body" sz="quarter" idx="41" hasCustomPrompt="1"/>
          </p:nvPr>
        </p:nvSpPr>
        <p:spPr>
          <a:xfrm>
            <a:off x="330200" y="3847226"/>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72326460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5" name="Rectangle 4"/>
          <p:cNvSpPr>
            <a:spLocks noGrp="1" noChangeArrowheads="1"/>
          </p:cNvSpPr>
          <p:nvPr userDrawn="1"/>
        </p:nvSpPr>
        <p:spPr bwMode="auto">
          <a:xfrm>
            <a:off x="528758" y="3431381"/>
            <a:ext cx="2689225" cy="285750"/>
          </a:xfrm>
          <a:prstGeom prst="rect">
            <a:avLst/>
          </a:prstGeom>
          <a:noFill/>
          <a:ln w="9525">
            <a:noFill/>
            <a:miter lim="800000"/>
            <a:headEnd/>
            <a:tailEnd/>
          </a:ln>
          <a:effectLst/>
        </p:spPr>
        <p:txBody>
          <a:bodyPr anchor="b"/>
          <a:lstStyle/>
          <a:p>
            <a:r>
              <a:rPr lang="en-GB" sz="1400" b="1" dirty="0">
                <a:solidFill>
                  <a:schemeClr val="tx1"/>
                </a:solidFill>
                <a:latin typeface="Arial" pitchFamily="34" charset="0"/>
                <a:cs typeface="Arial" pitchFamily="34" charset="0"/>
              </a:rPr>
              <a:t>Confidentiality Notice </a:t>
            </a:r>
            <a:endParaRPr lang="en-GB" sz="2400" dirty="0">
              <a:solidFill>
                <a:schemeClr val="tx1"/>
              </a:solidFill>
              <a:latin typeface="Arial" pitchFamily="34" charset="0"/>
              <a:cs typeface="Arial" pitchFamily="34" charset="0"/>
            </a:endParaRPr>
          </a:p>
        </p:txBody>
      </p:sp>
      <p:sp>
        <p:nvSpPr>
          <p:cNvPr id="7" name="Rectangle 6"/>
          <p:cNvSpPr>
            <a:spLocks noGrp="1" noChangeArrowheads="1"/>
          </p:cNvSpPr>
          <p:nvPr userDrawn="1"/>
        </p:nvSpPr>
        <p:spPr bwMode="auto">
          <a:xfrm>
            <a:off x="541457" y="3717131"/>
            <a:ext cx="7440493" cy="648000"/>
          </a:xfrm>
          <a:prstGeom prst="rect">
            <a:avLst/>
          </a:prstGeom>
          <a:noFill/>
          <a:ln w="9525">
            <a:noFill/>
            <a:miter lim="800000"/>
            <a:headEnd/>
            <a:tailEnd/>
          </a:ln>
          <a:effectLst/>
        </p:spPr>
        <p:txBody>
          <a:bodyPr/>
          <a:lstStyle/>
          <a:p>
            <a:r>
              <a:rPr lang="en-GB" sz="900" noProof="0" dirty="0">
                <a:solidFill>
                  <a:schemeClr val="tx1"/>
                </a:solidFill>
                <a:latin typeface="+mn-lt"/>
                <a:cs typeface="Arial"/>
              </a:rPr>
              <a:t>This file is private and may contain confidential and proprietary information. If you have received this file in error, please notify us and remove </a:t>
            </a:r>
            <a:br>
              <a:rPr lang="en-GB" sz="900" noProof="0" dirty="0">
                <a:solidFill>
                  <a:schemeClr val="tx1"/>
                </a:solidFill>
                <a:latin typeface="+mn-lt"/>
                <a:cs typeface="Arial"/>
              </a:rPr>
            </a:br>
            <a:r>
              <a:rPr lang="en-GB" sz="900" noProof="0" dirty="0">
                <a:solidFill>
                  <a:schemeClr val="tx1"/>
                </a:solidFill>
                <a:latin typeface="+mn-lt"/>
                <a:cs typeface="Arial"/>
              </a:rPr>
              <a:t>it from your system and note that you must not copy, distribute or take any action in reliance on it. Any unauthorized use or disclosure of the contents of this file is not permitted and may be unlawful. AstraZeneca PLC, </a:t>
            </a:r>
            <a:r>
              <a:rPr lang="en-US" sz="900" kern="1200" dirty="0">
                <a:solidFill>
                  <a:schemeClr val="tx1"/>
                </a:solidFill>
                <a:latin typeface="+mn-lt"/>
                <a:ea typeface="+mn-ea"/>
                <a:cs typeface="Arial"/>
              </a:rPr>
              <a:t>1 Francis Crick Avenue</a:t>
            </a:r>
            <a:r>
              <a:rPr lang="en-US" sz="900" kern="1200" baseline="0" dirty="0">
                <a:solidFill>
                  <a:schemeClr val="tx1"/>
                </a:solidFill>
                <a:latin typeface="+mn-lt"/>
                <a:ea typeface="+mn-ea"/>
                <a:cs typeface="Arial"/>
              </a:rPr>
              <a:t>, </a:t>
            </a:r>
            <a:r>
              <a:rPr lang="en-US" sz="900" kern="1200" dirty="0">
                <a:solidFill>
                  <a:schemeClr val="tx1"/>
                </a:solidFill>
                <a:latin typeface="+mn-lt"/>
                <a:ea typeface="+mn-ea"/>
                <a:cs typeface="Arial"/>
              </a:rPr>
              <a:t>Cambridge Biomedical Campus, Cambridge, CB2 0AA</a:t>
            </a:r>
            <a:r>
              <a:rPr lang="en-GB" sz="900" noProof="0" dirty="0">
                <a:solidFill>
                  <a:schemeClr val="tx1"/>
                </a:solidFill>
                <a:latin typeface="+mn-lt"/>
                <a:cs typeface="Arial"/>
              </a:rPr>
              <a:t>, UK, T: +44(0)203 749 5000, www.astrazeneca.com</a:t>
            </a:r>
          </a:p>
        </p:txBody>
      </p:sp>
    </p:spTree>
    <p:extLst>
      <p:ext uri="{BB962C8B-B14F-4D97-AF65-F5344CB8AC3E}">
        <p14:creationId xmlns:p14="http://schemas.microsoft.com/office/powerpoint/2010/main" val="6944736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96387354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Bullet Content 1 with Subtitle">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1" y="526851"/>
            <a:ext cx="8765651" cy="324000"/>
          </a:xfrm>
          <a:prstGeom prst="rect">
            <a:avLst/>
          </a:prstGeom>
        </p:spPr>
        <p:txBody>
          <a:bodyPr/>
          <a:lstStyle>
            <a:lvl1pPr marL="0" indent="0" algn="l">
              <a:lnSpc>
                <a:spcPct val="100000"/>
              </a:lnSpc>
              <a:spcBef>
                <a:spcPts val="0"/>
              </a:spcBef>
              <a:buNone/>
              <a:defRPr sz="2400">
                <a:solidFill>
                  <a:schemeClr val="tx2"/>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add subtitle</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32975371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Body Only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Text Placeholder 3"/>
          <p:cNvSpPr>
            <a:spLocks noGrp="1"/>
          </p:cNvSpPr>
          <p:nvPr>
            <p:ph type="body" sz="quarter" idx="11"/>
          </p:nvPr>
        </p:nvSpPr>
        <p:spPr>
          <a:xfrm>
            <a:off x="237600" y="1237097"/>
            <a:ext cx="705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405405021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Body and Content 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6537" y="1237098"/>
            <a:ext cx="7056000" cy="1620000"/>
          </a:xfrm>
          <a:prstGeom prst="rect">
            <a:avLst/>
          </a:prstGeom>
        </p:spPr>
        <p:txBody>
          <a:bodyPr vert="horz"/>
          <a:lstStyle>
            <a:lvl1pPr marL="0" marR="0" indent="0" algn="l" defTabSz="685800" rtl="0" eaLnBrk="1" fontAlgn="base" latinLnBrk="0" hangingPunct="1">
              <a:lnSpc>
                <a:spcPct val="100000"/>
              </a:lnSpc>
              <a:spcBef>
                <a:spcPct val="0"/>
              </a:spcBef>
              <a:spcAft>
                <a:spcPct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Content Placeholder 2"/>
          <p:cNvSpPr>
            <a:spLocks noGrp="1"/>
          </p:cNvSpPr>
          <p:nvPr>
            <p:ph idx="15" hasCustomPrompt="1"/>
          </p:nvPr>
        </p:nvSpPr>
        <p:spPr>
          <a:xfrm>
            <a:off x="237600" y="2905963"/>
            <a:ext cx="7056000" cy="1444752"/>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61704949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Body 1 with Content 2">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00" indent="-135000">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2" name="Content Placeholder 2"/>
          <p:cNvSpPr>
            <a:spLocks noGrp="1"/>
          </p:cNvSpPr>
          <p:nvPr>
            <p:ph idx="13" hasCustomPrompt="1"/>
          </p:nvPr>
        </p:nvSpPr>
        <p:spPr>
          <a:xfrm>
            <a:off x="237062" y="2905963"/>
            <a:ext cx="4086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3" name="Content Placeholder 2"/>
          <p:cNvSpPr>
            <a:spLocks noGrp="1"/>
          </p:cNvSpPr>
          <p:nvPr>
            <p:ph idx="17" hasCustomPrompt="1"/>
          </p:nvPr>
        </p:nvSpPr>
        <p:spPr>
          <a:xfrm>
            <a:off x="4680000" y="2905963"/>
            <a:ext cx="4086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3109632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KD">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cientist Examining Placenta">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9" name="Picture Placeholder 3" descr="AZ1428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427594738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Body 1 with Content 3">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00" indent="-135000">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1" name="Content Placeholder 2"/>
          <p:cNvSpPr>
            <a:spLocks noGrp="1"/>
          </p:cNvSpPr>
          <p:nvPr>
            <p:ph idx="18" hasCustomPrompt="1"/>
          </p:nvPr>
        </p:nvSpPr>
        <p:spPr>
          <a:xfrm>
            <a:off x="237600" y="2903515"/>
            <a:ext cx="2664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5" name="Content Placeholder 2"/>
          <p:cNvSpPr>
            <a:spLocks noGrp="1"/>
          </p:cNvSpPr>
          <p:nvPr>
            <p:ph idx="16" hasCustomPrompt="1"/>
          </p:nvPr>
        </p:nvSpPr>
        <p:spPr>
          <a:xfrm>
            <a:off x="3250223" y="2908267"/>
            <a:ext cx="2664000" cy="1440000"/>
          </a:xfrm>
          <a:prstGeom prst="rect">
            <a:avLst/>
          </a:prstGeom>
        </p:spPr>
        <p:txBody>
          <a:bodyPr/>
          <a:lstStyle>
            <a:lvl1pPr marL="135000" indent="-135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00" indent="-135000">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
        <p:nvSpPr>
          <p:cNvPr id="16" name="Content Placeholder 2"/>
          <p:cNvSpPr>
            <a:spLocks noGrp="1"/>
          </p:cNvSpPr>
          <p:nvPr>
            <p:ph idx="17" hasCustomPrompt="1"/>
          </p:nvPr>
        </p:nvSpPr>
        <p:spPr>
          <a:xfrm>
            <a:off x="6274223" y="2908267"/>
            <a:ext cx="2664000" cy="1440000"/>
          </a:xfrm>
          <a:prstGeom prst="rect">
            <a:avLst/>
          </a:prstGeom>
        </p:spPr>
        <p:txBody>
          <a:bodyPr/>
          <a:lstStyle>
            <a:lvl1pPr marL="135000" indent="-135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00" indent="-135000">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Tree>
    <p:extLst>
      <p:ext uri="{BB962C8B-B14F-4D97-AF65-F5344CB8AC3E}">
        <p14:creationId xmlns:p14="http://schemas.microsoft.com/office/powerpoint/2010/main" val="217207006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Body Only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8"/>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4" name="Text Placeholder 3"/>
          <p:cNvSpPr>
            <a:spLocks noGrp="1"/>
          </p:cNvSpPr>
          <p:nvPr>
            <p:ph type="body" sz="quarter" idx="12"/>
          </p:nvPr>
        </p:nvSpPr>
        <p:spPr>
          <a:xfrm>
            <a:off x="4680000" y="1237098"/>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266787612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Body and Content Right 1">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Content Placeholder 2"/>
          <p:cNvSpPr>
            <a:spLocks noGrp="1"/>
          </p:cNvSpPr>
          <p:nvPr>
            <p:ph idx="15" hasCustomPrompt="1"/>
          </p:nvPr>
        </p:nvSpPr>
        <p:spPr>
          <a:xfrm>
            <a:off x="4680000"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15676600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Body and Content Right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0"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1"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Content Placeholder 2"/>
          <p:cNvSpPr>
            <a:spLocks noGrp="1"/>
          </p:cNvSpPr>
          <p:nvPr>
            <p:ph idx="17" hasCustomPrompt="1"/>
          </p:nvPr>
        </p:nvSpPr>
        <p:spPr>
          <a:xfrm>
            <a:off x="4678499" y="2725591"/>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9" name="Content Placeholder 2"/>
          <p:cNvSpPr>
            <a:spLocks noGrp="1"/>
          </p:cNvSpPr>
          <p:nvPr>
            <p:ph idx="16" hasCustomPrompt="1"/>
          </p:nvPr>
        </p:nvSpPr>
        <p:spPr>
          <a:xfrm>
            <a:off x="4680000" y="1234440"/>
            <a:ext cx="4086000" cy="1371600"/>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99647102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Double Conten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Content Placeholder 2"/>
          <p:cNvSpPr>
            <a:spLocks noGrp="1"/>
          </p:cNvSpPr>
          <p:nvPr>
            <p:ph idx="16" hasCustomPrompt="1"/>
          </p:nvPr>
        </p:nvSpPr>
        <p:spPr>
          <a:xfrm>
            <a:off x="237061"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1" name="Content Placeholder 2"/>
          <p:cNvSpPr>
            <a:spLocks noGrp="1"/>
          </p:cNvSpPr>
          <p:nvPr>
            <p:ph idx="17" hasCustomPrompt="1"/>
          </p:nvPr>
        </p:nvSpPr>
        <p:spPr>
          <a:xfrm>
            <a:off x="4680000"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36413016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Triple Headings with Triple Content">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329335"/>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Text Placeholder 3"/>
          <p:cNvSpPr>
            <a:spLocks noGrp="1"/>
          </p:cNvSpPr>
          <p:nvPr>
            <p:ph type="body" sz="quarter" idx="12"/>
          </p:nvPr>
        </p:nvSpPr>
        <p:spPr>
          <a:xfrm>
            <a:off x="6264000" y="1337391"/>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a:t>Click to edit Master text styles</a:t>
            </a:r>
          </a:p>
        </p:txBody>
      </p:sp>
      <p:sp>
        <p:nvSpPr>
          <p:cNvPr id="13" name="Text Placeholder 3"/>
          <p:cNvSpPr>
            <a:spLocks noGrp="1"/>
          </p:cNvSpPr>
          <p:nvPr>
            <p:ph type="body" sz="quarter" idx="13"/>
          </p:nvPr>
        </p:nvSpPr>
        <p:spPr>
          <a:xfrm>
            <a:off x="3240000" y="1329335"/>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4"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1" name="Content Placeholder 2"/>
          <p:cNvSpPr>
            <a:spLocks noGrp="1"/>
          </p:cNvSpPr>
          <p:nvPr>
            <p:ph idx="17" hasCustomPrompt="1"/>
          </p:nvPr>
        </p:nvSpPr>
        <p:spPr>
          <a:xfrm>
            <a:off x="237600"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6" name="Content Placeholder 2"/>
          <p:cNvSpPr>
            <a:spLocks noGrp="1"/>
          </p:cNvSpPr>
          <p:nvPr>
            <p:ph idx="18" hasCustomPrompt="1"/>
          </p:nvPr>
        </p:nvSpPr>
        <p:spPr>
          <a:xfrm>
            <a:off x="3250223"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7" name="Content Placeholder 2"/>
          <p:cNvSpPr>
            <a:spLocks noGrp="1"/>
          </p:cNvSpPr>
          <p:nvPr>
            <p:ph idx="19" hasCustomPrompt="1"/>
          </p:nvPr>
        </p:nvSpPr>
        <p:spPr>
          <a:xfrm>
            <a:off x="6274223"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308255586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Body and Picture Right 1">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52800"/>
            <a:ext cx="4086000" cy="2835988"/>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06586882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Body and Picture Right 2">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61267"/>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0" name="Picture Placeholder 16"/>
          <p:cNvSpPr>
            <a:spLocks noGrp="1"/>
          </p:cNvSpPr>
          <p:nvPr>
            <p:ph type="pic" sz="quarter" idx="15"/>
          </p:nvPr>
        </p:nvSpPr>
        <p:spPr>
          <a:xfrm>
            <a:off x="4680000" y="2904253"/>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14478352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Body and Picture Lower 1">
    <p:spTree>
      <p:nvGrpSpPr>
        <p:cNvPr id="1" name=""/>
        <p:cNvGrpSpPr/>
        <p:nvPr/>
      </p:nvGrpSpPr>
      <p:grpSpPr>
        <a:xfrm>
          <a:off x="0" y="0"/>
          <a:ext cx="0" cy="0"/>
          <a:chOff x="0" y="0"/>
          <a:chExt cx="0" cy="0"/>
        </a:xfrm>
      </p:grpSpPr>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7"/>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48223795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Body and Picture Lower 2">
    <p:spTree>
      <p:nvGrpSpPr>
        <p:cNvPr id="1" name=""/>
        <p:cNvGrpSpPr/>
        <p:nvPr/>
      </p:nvGrpSpPr>
      <p:grpSpPr>
        <a:xfrm>
          <a:off x="0" y="0"/>
          <a:ext cx="0" cy="0"/>
          <a:chOff x="0" y="0"/>
          <a:chExt cx="0" cy="0"/>
        </a:xfrm>
      </p:grpSpPr>
      <p:sp>
        <p:nvSpPr>
          <p:cNvPr id="21" name="Picture Placeholder 16"/>
          <p:cNvSpPr>
            <a:spLocks noGrp="1"/>
          </p:cNvSpPr>
          <p:nvPr>
            <p:ph type="pic" sz="quarter" idx="15"/>
          </p:nvPr>
        </p:nvSpPr>
        <p:spPr>
          <a:xfrm>
            <a:off x="46188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9"/>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4149625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ross-Section of Cells">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9" name="Picture Placeholder 7" descr="AZ1466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52811545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Body and Picture Lower 3">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327600"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8" name="Picture Placeholder 16"/>
          <p:cNvSpPr>
            <a:spLocks noGrp="1"/>
          </p:cNvSpPr>
          <p:nvPr>
            <p:ph type="pic" sz="quarter" idx="15"/>
          </p:nvPr>
        </p:nvSpPr>
        <p:spPr>
          <a:xfrm>
            <a:off x="3201023"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19" name="Picture Placeholder 16"/>
          <p:cNvSpPr>
            <a:spLocks noGrp="1"/>
          </p:cNvSpPr>
          <p:nvPr>
            <p:ph type="pic" sz="quarter" idx="16"/>
          </p:nvPr>
        </p:nvSpPr>
        <p:spPr>
          <a:xfrm>
            <a:off x="6067748"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1" name="Text Placeholder 2"/>
          <p:cNvSpPr>
            <a:spLocks noGrp="1"/>
          </p:cNvSpPr>
          <p:nvPr>
            <p:ph type="body" sz="quarter" idx="13"/>
          </p:nvPr>
        </p:nvSpPr>
        <p:spPr>
          <a:xfrm>
            <a:off x="236537" y="1237098"/>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408156735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Contents Lis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36537" y="1233071"/>
            <a:ext cx="8766174" cy="3172500"/>
          </a:xfrm>
          <a:prstGeom prst="rect">
            <a:avLst/>
          </a:prstGeom>
        </p:spPr>
        <p:txBody>
          <a:bodyPr/>
          <a:lstStyle>
            <a:lvl1pPr marL="269875" indent="-269875">
              <a:lnSpc>
                <a:spcPct val="100000"/>
              </a:lnSpc>
              <a:spcBef>
                <a:spcPts val="0"/>
              </a:spcBef>
              <a:buClrTx/>
              <a:buFont typeface="+mj-lt"/>
              <a:buAutoNum type="arabicPeriod"/>
              <a:defRPr sz="1800" b="1">
                <a:solidFill>
                  <a:schemeClr val="tx1"/>
                </a:solidFill>
                <a:latin typeface="Arial" pitchFamily="34" charset="0"/>
                <a:cs typeface="Arial" pitchFamily="34" charset="0"/>
              </a:defRPr>
            </a:lvl1pPr>
            <a:lvl2pPr marL="472500" indent="-135000">
              <a:lnSpc>
                <a:spcPct val="100000"/>
              </a:lnSpc>
              <a:spcBef>
                <a:spcPts val="0"/>
              </a:spcBef>
              <a:buClrTx/>
              <a:buFont typeface="Arial" pitchFamily="34" charset="0"/>
              <a:buChar char="•"/>
              <a:defRPr sz="16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content title</a:t>
            </a:r>
          </a:p>
        </p:txBody>
      </p:sp>
    </p:spTree>
    <p:extLst>
      <p:ext uri="{BB962C8B-B14F-4D97-AF65-F5344CB8AC3E}">
        <p14:creationId xmlns:p14="http://schemas.microsoft.com/office/powerpoint/2010/main" val="242605610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6"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240230711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152361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Slide Title - Colour">
    <p:spTree>
      <p:nvGrpSpPr>
        <p:cNvPr id="1" name=""/>
        <p:cNvGrpSpPr/>
        <p:nvPr/>
      </p:nvGrpSpPr>
      <p:grpSpPr>
        <a:xfrm>
          <a:off x="0" y="0"/>
          <a:ext cx="0" cy="0"/>
          <a:chOff x="0" y="0"/>
          <a:chExt cx="0" cy="0"/>
        </a:xfrm>
      </p:grpSpPr>
      <p:sp>
        <p:nvSpPr>
          <p:cNvPr id="8" name="Rectangle 7"/>
          <p:cNvSpPr/>
          <p:nvPr userDrawn="1"/>
        </p:nvSpPr>
        <p:spPr>
          <a:xfrm>
            <a:off x="144000" y="1275732"/>
            <a:ext cx="8856000" cy="372826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ffectLst/>
            </a:endParaRPr>
          </a:p>
        </p:txBody>
      </p:sp>
      <p:sp>
        <p:nvSpPr>
          <p:cNvPr id="13" name="Title 8"/>
          <p:cNvSpPr>
            <a:spLocks noGrp="1"/>
          </p:cNvSpPr>
          <p:nvPr>
            <p:ph type="title" hasCustomPrompt="1"/>
          </p:nvPr>
        </p:nvSpPr>
        <p:spPr>
          <a:xfrm>
            <a:off x="216001" y="1386482"/>
            <a:ext cx="6822759" cy="504000"/>
          </a:xfrm>
          <a:prstGeom prst="rect">
            <a:avLst/>
          </a:prstGeom>
        </p:spPr>
        <p:txBody>
          <a:bodyPr vert="horz"/>
          <a:lstStyle>
            <a:lvl1pPr algn="l">
              <a:lnSpc>
                <a:spcPct val="90000"/>
              </a:lnSpc>
              <a:defRPr sz="2800" b="1" baseline="0">
                <a:solidFill>
                  <a:srgbClr val="FFFFFF"/>
                </a:solidFill>
                <a:latin typeface="Arial" pitchFamily="34" charset="0"/>
                <a:cs typeface="Arial" pitchFamily="34" charset="0"/>
              </a:defRPr>
            </a:lvl1pPr>
          </a:lstStyle>
          <a:p>
            <a:r>
              <a:rPr lang="en-GB" noProof="0" dirty="0"/>
              <a:t>Click to add presentation title</a:t>
            </a:r>
          </a:p>
        </p:txBody>
      </p:sp>
      <p:pic>
        <p:nvPicPr>
          <p:cNvPr id="9" name="Picture 8" descr="AZ_IMED_RGB_H_COL.jpg"/>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7042785" y="106818"/>
            <a:ext cx="1990800" cy="879560"/>
          </a:xfrm>
          <a:prstGeom prst="rect">
            <a:avLst/>
          </a:prstGeom>
        </p:spPr>
      </p:pic>
      <p:sp>
        <p:nvSpPr>
          <p:cNvPr id="11" name="Text Placeholder 29"/>
          <p:cNvSpPr>
            <a:spLocks noGrp="1"/>
          </p:cNvSpPr>
          <p:nvPr>
            <p:ph type="body" sz="quarter" idx="11" hasCustomPrompt="1"/>
          </p:nvPr>
        </p:nvSpPr>
        <p:spPr>
          <a:xfrm>
            <a:off x="215999" y="4463994"/>
            <a:ext cx="6480000" cy="190800"/>
          </a:xfrm>
          <a:prstGeom prst="rect">
            <a:avLst/>
          </a:prstGeom>
        </p:spPr>
        <p:txBody>
          <a:bodyPr vert="horz"/>
          <a:lstStyle>
            <a:lvl1pPr marL="0" indent="0">
              <a:lnSpc>
                <a:spcPts val="1100"/>
              </a:lnSpc>
              <a:spcBef>
                <a:spcPts val="0"/>
              </a:spcBef>
              <a:buNone/>
              <a:defRPr sz="1400" b="1">
                <a:solidFill>
                  <a:schemeClr val="bg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4670244"/>
            <a:ext cx="6480000" cy="190800"/>
          </a:xfrm>
          <a:prstGeom prst="rect">
            <a:avLst/>
          </a:prstGeom>
        </p:spPr>
        <p:txBody>
          <a:bodyPr vert="horz"/>
          <a:lstStyle>
            <a:lvl1pPr marL="0" indent="0">
              <a:lnSpc>
                <a:spcPts val="1100"/>
              </a:lnSpc>
              <a:spcBef>
                <a:spcPts val="0"/>
              </a:spcBef>
              <a:buNone/>
              <a:defRPr sz="1200">
                <a:solidFill>
                  <a:schemeClr val="bg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4463994"/>
            <a:ext cx="1872000" cy="190800"/>
          </a:xfrm>
          <a:prstGeom prst="rect">
            <a:avLst/>
          </a:prstGeom>
        </p:spPr>
        <p:txBody>
          <a:bodyPr vert="horz"/>
          <a:lstStyle>
            <a:lvl1pPr marL="0" indent="0">
              <a:lnSpc>
                <a:spcPts val="1100"/>
              </a:lnSpc>
              <a:spcBef>
                <a:spcPts val="0"/>
              </a:spcBef>
              <a:buNone/>
              <a:defRPr sz="1200" baseline="0">
                <a:solidFill>
                  <a:schemeClr val="bg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4670244"/>
            <a:ext cx="1872000" cy="190800"/>
          </a:xfrm>
          <a:prstGeom prst="rect">
            <a:avLst/>
          </a:prstGeom>
        </p:spPr>
        <p:txBody>
          <a:bodyPr vert="horz"/>
          <a:lstStyle>
            <a:lvl1pPr marL="0" indent="0">
              <a:lnSpc>
                <a:spcPts val="1100"/>
              </a:lnSpc>
              <a:spcBef>
                <a:spcPts val="0"/>
              </a:spcBef>
              <a:buNone/>
              <a:defRPr sz="1200">
                <a:solidFill>
                  <a:schemeClr val="bg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92544677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Slide Title - Blank">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3864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8" name="Picture 7" descr="AZ_IMED_RGB_H_COL.jpg"/>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7042785" y="106818"/>
            <a:ext cx="1990800" cy="879560"/>
          </a:xfrm>
          <a:prstGeom prst="rect">
            <a:avLst/>
          </a:prstGeom>
        </p:spPr>
      </p:pic>
      <p:sp>
        <p:nvSpPr>
          <p:cNvPr id="9" name="Text Placeholder 29"/>
          <p:cNvSpPr>
            <a:spLocks noGrp="1"/>
          </p:cNvSpPr>
          <p:nvPr>
            <p:ph type="body" sz="quarter" idx="11" hasCustomPrompt="1"/>
          </p:nvPr>
        </p:nvSpPr>
        <p:spPr>
          <a:xfrm>
            <a:off x="215999" y="4463994"/>
            <a:ext cx="6480000" cy="190800"/>
          </a:xfrm>
          <a:prstGeom prst="rect">
            <a:avLst/>
          </a:prstGeom>
        </p:spPr>
        <p:txBody>
          <a:bodyPr vert="horz"/>
          <a:lstStyle>
            <a:lvl1pPr marL="0" indent="0">
              <a:lnSpc>
                <a:spcPts val="1100"/>
              </a:lnSpc>
              <a:spcBef>
                <a:spcPts val="0"/>
              </a:spcBef>
              <a:buNone/>
              <a:defRPr sz="1400" b="1">
                <a:solidFill>
                  <a:srgbClr val="000000"/>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4670244"/>
            <a:ext cx="6480000" cy="190800"/>
          </a:xfrm>
          <a:prstGeom prst="rect">
            <a:avLst/>
          </a:prstGeom>
        </p:spPr>
        <p:txBody>
          <a:bodyPr vert="horz"/>
          <a:lstStyle>
            <a:lvl1pPr marL="0" indent="0">
              <a:lnSpc>
                <a:spcPts val="1100"/>
              </a:lnSpc>
              <a:spcBef>
                <a:spcPts val="0"/>
              </a:spcBef>
              <a:buNone/>
              <a:defRPr sz="1200">
                <a:solidFill>
                  <a:srgbClr val="000000"/>
                </a:solidFill>
                <a:latin typeface="Arial" pitchFamily="34" charset="0"/>
                <a:cs typeface="Arial" pitchFamily="34" charset="0"/>
              </a:defRPr>
            </a:lvl1pPr>
          </a:lstStyle>
          <a:p>
            <a:pPr lvl="0"/>
            <a:r>
              <a:rPr lang="en-GB" noProof="0" dirty="0"/>
              <a:t>Click to add event title</a:t>
            </a:r>
          </a:p>
        </p:txBody>
      </p:sp>
      <p:sp>
        <p:nvSpPr>
          <p:cNvPr id="16" name="Text Placeholder 29"/>
          <p:cNvSpPr>
            <a:spLocks noGrp="1"/>
          </p:cNvSpPr>
          <p:nvPr>
            <p:ph type="body" sz="quarter" idx="15" hasCustomPrompt="1"/>
          </p:nvPr>
        </p:nvSpPr>
        <p:spPr>
          <a:xfrm>
            <a:off x="7128000" y="4463994"/>
            <a:ext cx="1872000" cy="190800"/>
          </a:xfrm>
          <a:prstGeom prst="rect">
            <a:avLst/>
          </a:prstGeom>
        </p:spPr>
        <p:txBody>
          <a:bodyPr vert="horz"/>
          <a:lstStyle>
            <a:lvl1pPr marL="0" indent="0">
              <a:lnSpc>
                <a:spcPts val="1100"/>
              </a:lnSpc>
              <a:spcBef>
                <a:spcPts val="0"/>
              </a:spcBef>
              <a:buNone/>
              <a:defRPr sz="1200" baseline="0">
                <a:solidFill>
                  <a:srgbClr val="000000"/>
                </a:solidFill>
                <a:latin typeface="Arial" pitchFamily="34" charset="0"/>
                <a:cs typeface="Arial" pitchFamily="34" charset="0"/>
              </a:defRPr>
            </a:lvl1pPr>
          </a:lstStyle>
          <a:p>
            <a:pPr lvl="0"/>
            <a:r>
              <a:rPr lang="en-GB" noProof="0" dirty="0"/>
              <a:t>Confidential statement</a:t>
            </a:r>
          </a:p>
        </p:txBody>
      </p:sp>
      <p:sp>
        <p:nvSpPr>
          <p:cNvPr id="17" name="Text Placeholder 29"/>
          <p:cNvSpPr>
            <a:spLocks noGrp="1"/>
          </p:cNvSpPr>
          <p:nvPr>
            <p:ph type="body" sz="quarter" idx="13" hasCustomPrompt="1"/>
          </p:nvPr>
        </p:nvSpPr>
        <p:spPr>
          <a:xfrm>
            <a:off x="7128000" y="4670244"/>
            <a:ext cx="1872000" cy="190800"/>
          </a:xfrm>
          <a:prstGeom prst="rect">
            <a:avLst/>
          </a:prstGeom>
        </p:spPr>
        <p:txBody>
          <a:bodyPr vert="horz"/>
          <a:lstStyle>
            <a:lvl1pPr marL="0" indent="0">
              <a:lnSpc>
                <a:spcPts val="1100"/>
              </a:lnSpc>
              <a:spcBef>
                <a:spcPts val="0"/>
              </a:spcBef>
              <a:buNone/>
              <a:defRPr sz="1200">
                <a:solidFill>
                  <a:srgbClr val="000000"/>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139132258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userDrawn="1">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23760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title</a:t>
            </a:r>
          </a:p>
        </p:txBody>
      </p:sp>
      <p:sp>
        <p:nvSpPr>
          <p:cNvPr id="6" name="Text Placeholder 3"/>
          <p:cNvSpPr>
            <a:spLocks noGrp="1"/>
          </p:cNvSpPr>
          <p:nvPr>
            <p:ph type="body" sz="quarter" idx="11" hasCustomPrompt="1"/>
          </p:nvPr>
        </p:nvSpPr>
        <p:spPr>
          <a:xfrm>
            <a:off x="237061" y="1164512"/>
            <a:ext cx="7023713" cy="3172141"/>
          </a:xfrm>
          <a:prstGeom prst="rect">
            <a:avLst/>
          </a:prstGeom>
        </p:spPr>
        <p:txBody>
          <a:bodyPr vert="horz"/>
          <a:lstStyle>
            <a:lvl1pPr marL="0" indent="0">
              <a:spcBef>
                <a:spcPts val="0"/>
              </a:spcBef>
              <a:buNone/>
              <a:defRPr sz="24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a:t>Click to add introduction text</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48916199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userDrawn="1">
  <p:cSld name="Bullets &amp; Box">
    <p:spTree>
      <p:nvGrpSpPr>
        <p:cNvPr id="1" name=""/>
        <p:cNvGrpSpPr/>
        <p:nvPr/>
      </p:nvGrpSpPr>
      <p:grpSpPr>
        <a:xfrm>
          <a:off x="0" y="0"/>
          <a:ext cx="0" cy="0"/>
          <a:chOff x="0" y="0"/>
          <a:chExt cx="0" cy="0"/>
        </a:xfrm>
      </p:grpSpPr>
      <p:sp>
        <p:nvSpPr>
          <p:cNvPr id="2" name="Title 1"/>
          <p:cNvSpPr>
            <a:spLocks noGrp="1"/>
          </p:cNvSpPr>
          <p:nvPr>
            <p:ph type="title"/>
          </p:nvPr>
        </p:nvSpPr>
        <p:spPr>
          <a:xfrm>
            <a:off x="256692" y="111490"/>
            <a:ext cx="8430108" cy="737931"/>
          </a:xfrm>
          <a:prstGeom prst="rect">
            <a:avLst/>
          </a:prstGeom>
        </p:spPr>
        <p:txBody>
          <a:bodyPr lIns="68580" tIns="34290" rIns="68580" bIns="34290"/>
          <a:lstStyle/>
          <a:p>
            <a:r>
              <a:rPr lang="en-US"/>
              <a:t>Click to edit Master title style</a:t>
            </a:r>
            <a:endParaRPr lang="en-GB"/>
          </a:p>
        </p:txBody>
      </p:sp>
      <p:sp>
        <p:nvSpPr>
          <p:cNvPr id="3" name="Slide Number Placeholder 2"/>
          <p:cNvSpPr>
            <a:spLocks noGrp="1"/>
          </p:cNvSpPr>
          <p:nvPr>
            <p:ph type="sldNum" sz="quarter" idx="10"/>
          </p:nvPr>
        </p:nvSpPr>
        <p:spPr/>
        <p:txBody>
          <a:bodyPr/>
          <a:lstStyle>
            <a:lvl1pPr defTabSz="457106">
              <a:defRPr/>
            </a:lvl1pPr>
          </a:lstStyle>
          <a:p>
            <a:fld id="{8CFE2EB3-EAFA-384C-BE49-98EE4E839243}" type="slidenum">
              <a:rPr lang="en-US" smtClean="0">
                <a:ea typeface="MS PGothic" panose="020B0600070205080204" pitchFamily="34" charset="-128"/>
              </a:rPr>
              <a:pPr/>
              <a:t>‹#›</a:t>
            </a:fld>
            <a:endParaRPr lang="en-US" dirty="0">
              <a:ea typeface="MS PGothic" panose="020B0600070205080204" pitchFamily="34" charset="-128"/>
            </a:endParaRPr>
          </a:p>
        </p:txBody>
      </p:sp>
      <p:sp>
        <p:nvSpPr>
          <p:cNvPr id="4" name="Rectangle 3"/>
          <p:cNvSpPr/>
          <p:nvPr userDrawn="1"/>
        </p:nvSpPr>
        <p:spPr bwMode="auto">
          <a:xfrm>
            <a:off x="4482268" y="1634388"/>
            <a:ext cx="4269846" cy="2850746"/>
          </a:xfrm>
          <a:prstGeom prst="rect">
            <a:avLst/>
          </a:prstGeom>
          <a:solidFill>
            <a:srgbClr val="F2FBFC"/>
          </a:solidFill>
          <a:ln w="9525" cap="flat" cmpd="sng" algn="ctr">
            <a:noFill/>
            <a:prstDash val="solid"/>
            <a:round/>
            <a:headEnd type="none" w="med" len="med"/>
            <a:tailEnd type="none" w="med" len="med"/>
          </a:ln>
          <a:effectLst/>
        </p:spPr>
        <p:txBody>
          <a:bodyPr lIns="68580" tIns="34290" rIns="68580" bIns="34290" anchor="ctr"/>
          <a:lstStyle/>
          <a:p>
            <a:pPr algn="ctr" fontAlgn="base">
              <a:spcBef>
                <a:spcPct val="0"/>
              </a:spcBef>
              <a:spcAft>
                <a:spcPct val="0"/>
              </a:spcAft>
              <a:defRPr/>
            </a:pPr>
            <a:endParaRPr lang="en-GB" sz="1800" b="1" kern="0" dirty="0" err="1">
              <a:solidFill>
                <a:srgbClr val="FFFFFF"/>
              </a:solidFill>
              <a:latin typeface="Arial"/>
              <a:ea typeface="MS PGothic" panose="020B0600070205080204" pitchFamily="34" charset="-128"/>
              <a:cs typeface="Arial" pitchFamily="34" charset="0"/>
            </a:endParaRPr>
          </a:p>
        </p:txBody>
      </p:sp>
      <p:sp>
        <p:nvSpPr>
          <p:cNvPr id="6" name="Rectangle 5"/>
          <p:cNvSpPr/>
          <p:nvPr userDrawn="1"/>
        </p:nvSpPr>
        <p:spPr>
          <a:xfrm>
            <a:off x="4650256" y="1715590"/>
            <a:ext cx="3936395" cy="26726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GB"/>
          </a:p>
        </p:txBody>
      </p:sp>
      <p:sp>
        <p:nvSpPr>
          <p:cNvPr id="15" name="Text Placeholder 13"/>
          <p:cNvSpPr>
            <a:spLocks noGrp="1"/>
          </p:cNvSpPr>
          <p:nvPr>
            <p:ph type="body" sz="quarter" idx="11"/>
          </p:nvPr>
        </p:nvSpPr>
        <p:spPr>
          <a:xfrm>
            <a:off x="4482268" y="1024879"/>
            <a:ext cx="4269846" cy="610077"/>
          </a:xfrm>
          <a:prstGeom prst="rect">
            <a:avLst/>
          </a:prstGeom>
          <a:solidFill>
            <a:srgbClr val="68D2DF"/>
          </a:solidFill>
        </p:spPr>
        <p:txBody>
          <a:bodyPr lIns="68580" tIns="34290" rIns="68580" bIns="34290" anchor="ctr"/>
          <a:lstStyle>
            <a:lvl1pPr marL="57088" indent="0" algn="ctr">
              <a:buFontTx/>
              <a:buNone/>
              <a:defRPr b="1">
                <a:solidFill>
                  <a:schemeClr val="bg1"/>
                </a:solidFill>
              </a:defRPr>
            </a:lvl1pPr>
            <a:lvl2pPr marL="457062" indent="0">
              <a:buFontTx/>
              <a:buNone/>
              <a:defRPr/>
            </a:lvl2pPr>
            <a:lvl3pPr marL="914221" indent="0">
              <a:buFontTx/>
              <a:buNone/>
              <a:defRPr/>
            </a:lvl3pPr>
            <a:lvl4pPr marL="1371328" indent="0">
              <a:buFontTx/>
              <a:buNone/>
              <a:defRPr/>
            </a:lvl4pPr>
            <a:lvl5pPr marL="1828439" indent="0">
              <a:buFontTx/>
              <a:buNone/>
              <a:defRPr/>
            </a:lvl5pPr>
          </a:lstStyle>
          <a:p>
            <a:pPr lvl="0"/>
            <a:r>
              <a:rPr lang="en-US" dirty="0"/>
              <a:t>Click to edit Master text style</a:t>
            </a:r>
          </a:p>
        </p:txBody>
      </p:sp>
      <p:sp>
        <p:nvSpPr>
          <p:cNvPr id="20" name="Text Placeholder 17"/>
          <p:cNvSpPr>
            <a:spLocks noGrp="1"/>
          </p:cNvSpPr>
          <p:nvPr>
            <p:ph type="body" sz="quarter" idx="12"/>
          </p:nvPr>
        </p:nvSpPr>
        <p:spPr>
          <a:xfrm>
            <a:off x="335623" y="1029789"/>
            <a:ext cx="3981182" cy="3455344"/>
          </a:xfrm>
          <a:prstGeom prst="rect">
            <a:avLst/>
          </a:prstGeom>
        </p:spPr>
        <p:txBody>
          <a:bodyPr lIns="68580" tIns="34290" rIns="68580" bIns="34290"/>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39427915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userDrawn="1">
  <p:cSld name="Triple Headings with Triple Content">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329335"/>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Text Placeholder 3"/>
          <p:cNvSpPr>
            <a:spLocks noGrp="1"/>
          </p:cNvSpPr>
          <p:nvPr>
            <p:ph type="body" sz="quarter" idx="12"/>
          </p:nvPr>
        </p:nvSpPr>
        <p:spPr>
          <a:xfrm>
            <a:off x="6264000" y="1337391"/>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a:t>Click to edit Master text styles</a:t>
            </a:r>
          </a:p>
        </p:txBody>
      </p:sp>
      <p:sp>
        <p:nvSpPr>
          <p:cNvPr id="13" name="Text Placeholder 3"/>
          <p:cNvSpPr>
            <a:spLocks noGrp="1"/>
          </p:cNvSpPr>
          <p:nvPr>
            <p:ph type="body" sz="quarter" idx="13"/>
          </p:nvPr>
        </p:nvSpPr>
        <p:spPr>
          <a:xfrm>
            <a:off x="3240000" y="1329335"/>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a:t>Click to edit Master text styles</a:t>
            </a:r>
          </a:p>
        </p:txBody>
      </p:sp>
      <p:sp>
        <p:nvSpPr>
          <p:cNvPr id="11" name="Title 8"/>
          <p:cNvSpPr>
            <a:spLocks noGrp="1"/>
          </p:cNvSpPr>
          <p:nvPr>
            <p:ph type="title" hasCustomPrompt="1"/>
          </p:nvPr>
        </p:nvSpPr>
        <p:spPr>
          <a:xfrm>
            <a:off x="237062" y="202235"/>
            <a:ext cx="8765651" cy="310500"/>
          </a:xfrm>
          <a:prstGeom prst="rect">
            <a:avLst/>
          </a:prstGeom>
        </p:spPr>
        <p:txBody>
          <a:bodyPr vert="horz"/>
          <a:lstStyle>
            <a:lvl1pPr algn="l" defTabSz="457200" rtl="0" eaLnBrk="1" latinLnBrk="0" hangingPunct="1">
              <a:lnSpc>
                <a:spcPts val="2250"/>
              </a:lnSpc>
              <a:spcBef>
                <a:spcPct val="0"/>
              </a:spcBef>
              <a:buNone/>
              <a:defRPr lang="en-GB" sz="2400" b="1" kern="1200" baseline="0" noProof="0" dirty="0">
                <a:solidFill>
                  <a:srgbClr val="000000"/>
                </a:solidFill>
                <a:latin typeface="Arial" pitchFamily="34" charset="0"/>
                <a:ea typeface="+mj-ea"/>
                <a:cs typeface="Arial" pitchFamily="34" charset="0"/>
              </a:defRPr>
            </a:lvl1pPr>
          </a:lstStyle>
          <a:p>
            <a:r>
              <a:rPr lang="en-GB" noProof="0" dirty="0"/>
              <a:t>Click to add title</a:t>
            </a:r>
          </a:p>
        </p:txBody>
      </p:sp>
      <p:sp>
        <p:nvSpPr>
          <p:cNvPr id="1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4" name="Footer Placeholder 4"/>
          <p:cNvSpPr>
            <a:spLocks noGrp="1"/>
          </p:cNvSpPr>
          <p:nvPr>
            <p:ph type="ftr" sz="quarter" idx="3"/>
          </p:nvPr>
        </p:nvSpPr>
        <p:spPr>
          <a:xfrm>
            <a:off x="751418" y="4829822"/>
            <a:ext cx="5796000" cy="216000"/>
          </a:xfrm>
          <a:prstGeom prst="rect">
            <a:avLst/>
          </a:prstGeom>
        </p:spPr>
        <p:txBody>
          <a:bodyPr vert="horz" lIns="0" tIns="0" rIns="0" bIns="0" rtlCol="0" anchor="t" anchorCtr="0"/>
          <a:lstStyle>
            <a:lvl1pPr algn="l">
              <a:lnSpc>
                <a:spcPts val="1000"/>
              </a:lnSpc>
              <a:defRPr sz="1000" b="1">
                <a:solidFill>
                  <a:schemeClr val="tx2"/>
                </a:solidFill>
                <a:latin typeface="Arial" pitchFamily="34" charset="0"/>
                <a:cs typeface="Arial" pitchFamily="34" charset="0"/>
              </a:defRPr>
            </a:lvl1pPr>
          </a:lstStyle>
          <a:p>
            <a:pPr defTabSz="914400">
              <a:lnSpc>
                <a:spcPct val="100000"/>
              </a:lnSpc>
              <a:defRPr/>
            </a:pPr>
            <a:r>
              <a:rPr lang="en-GB" kern="0" dirty="0">
                <a:latin typeface="Arial"/>
                <a:cs typeface="Arial"/>
              </a:rPr>
              <a:t>IMED Biotech Unit I Option to include TA or IMED function  </a:t>
            </a:r>
          </a:p>
        </p:txBody>
      </p:sp>
      <p:sp>
        <p:nvSpPr>
          <p:cNvPr id="16" name="Content Placeholder 2"/>
          <p:cNvSpPr>
            <a:spLocks noGrp="1"/>
          </p:cNvSpPr>
          <p:nvPr>
            <p:ph idx="17" hasCustomPrompt="1"/>
          </p:nvPr>
        </p:nvSpPr>
        <p:spPr>
          <a:xfrm>
            <a:off x="237600" y="2072820"/>
            <a:ext cx="2664000" cy="2015968"/>
          </a:xfrm>
          <a:prstGeom prst="rect">
            <a:avLst/>
          </a:prstGeom>
        </p:spPr>
        <p:txBody>
          <a:bodyPr/>
          <a:lstStyle>
            <a:lvl1pPr marL="180000" indent="-180000">
              <a:lnSpc>
                <a:spcPct val="100000"/>
              </a:lnSpc>
              <a:spcBef>
                <a:spcPts val="0"/>
              </a:spcBef>
              <a:buClr>
                <a:schemeClr val="accent1"/>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7" name="Content Placeholder 2"/>
          <p:cNvSpPr>
            <a:spLocks noGrp="1"/>
          </p:cNvSpPr>
          <p:nvPr>
            <p:ph idx="18" hasCustomPrompt="1"/>
          </p:nvPr>
        </p:nvSpPr>
        <p:spPr>
          <a:xfrm>
            <a:off x="3250223" y="2072820"/>
            <a:ext cx="2664000" cy="2015968"/>
          </a:xfrm>
          <a:prstGeom prst="rect">
            <a:avLst/>
          </a:prstGeom>
        </p:spPr>
        <p:txBody>
          <a:bodyPr/>
          <a:lstStyle>
            <a:lvl1pPr marL="180000" indent="-180000">
              <a:lnSpc>
                <a:spcPct val="100000"/>
              </a:lnSpc>
              <a:spcBef>
                <a:spcPts val="0"/>
              </a:spcBef>
              <a:buClr>
                <a:schemeClr val="accent1"/>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lang="en-GB" sz="1400" kern="1200" noProof="0" dirty="0" smtClean="0">
                <a:solidFill>
                  <a:schemeClr val="tx1"/>
                </a:solidFill>
                <a:latin typeface="Arial" pitchFamily="34" charset="0"/>
                <a:ea typeface="+mn-ea"/>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8" name="Content Placeholder 2"/>
          <p:cNvSpPr>
            <a:spLocks noGrp="1"/>
          </p:cNvSpPr>
          <p:nvPr>
            <p:ph idx="19" hasCustomPrompt="1"/>
          </p:nvPr>
        </p:nvSpPr>
        <p:spPr>
          <a:xfrm>
            <a:off x="6274223" y="2072820"/>
            <a:ext cx="2664000" cy="2015968"/>
          </a:xfrm>
          <a:prstGeom prst="rect">
            <a:avLst/>
          </a:prstGeom>
        </p:spPr>
        <p:txBody>
          <a:bodyPr/>
          <a:lstStyle>
            <a:lvl1pPr marL="180000" indent="-180000">
              <a:lnSpc>
                <a:spcPct val="100000"/>
              </a:lnSpc>
              <a:spcBef>
                <a:spcPts val="0"/>
              </a:spcBef>
              <a:buClr>
                <a:schemeClr val="accent1"/>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05812908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userDrawn="1">
  <p:cSld name="Divider Slide Sky Blu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
        <p:nvSpPr>
          <p:cNvPr id="4" name="Slide Number Placeholder 5"/>
          <p:cNvSpPr>
            <a:spLocks noGrp="1"/>
          </p:cNvSpPr>
          <p:nvPr>
            <p:ph type="sldNum" sz="quarter" idx="4"/>
          </p:nvPr>
        </p:nvSpPr>
        <p:spPr>
          <a:xfrm>
            <a:off x="318375" y="4821353"/>
            <a:ext cx="396000" cy="162000"/>
          </a:xfrm>
          <a:prstGeom prst="rect">
            <a:avLst/>
          </a:prstGeom>
        </p:spPr>
        <p:txBody>
          <a:bodyPr vert="horz" lIns="0" tIns="0" rIns="0" bIns="0" rtlCol="0" anchor="t" anchorCtr="0"/>
          <a:lstStyle>
            <a:lvl1pPr algn="l">
              <a:defRPr sz="800" b="1">
                <a:solidFill>
                  <a:srgbClr val="FFFFFF"/>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6" name="Footer Placeholder 4"/>
          <p:cNvSpPr>
            <a:spLocks noGrp="1"/>
          </p:cNvSpPr>
          <p:nvPr>
            <p:ph type="ftr" sz="quarter" idx="3"/>
          </p:nvPr>
        </p:nvSpPr>
        <p:spPr>
          <a:xfrm>
            <a:off x="751418" y="4804421"/>
            <a:ext cx="5796000" cy="216000"/>
          </a:xfrm>
          <a:prstGeom prst="rect">
            <a:avLst/>
          </a:prstGeom>
        </p:spPr>
        <p:txBody>
          <a:bodyPr vert="horz" lIns="0" tIns="0" rIns="0" bIns="0" rtlCol="0" anchor="t" anchorCtr="0"/>
          <a:lstStyle>
            <a:lvl1pPr algn="l">
              <a:lnSpc>
                <a:spcPts val="1000"/>
              </a:lnSpc>
              <a:defRPr sz="1000" b="1">
                <a:solidFill>
                  <a:srgbClr val="FFFFFF"/>
                </a:solidFill>
                <a:latin typeface="Arial" pitchFamily="34" charset="0"/>
                <a:cs typeface="Arial" pitchFamily="34" charset="0"/>
              </a:defRPr>
            </a:lvl1pPr>
          </a:lstStyle>
          <a:p>
            <a:pPr defTabSz="914400">
              <a:lnSpc>
                <a:spcPct val="100000"/>
              </a:lnSpc>
              <a:defRPr/>
            </a:pPr>
            <a:r>
              <a:rPr lang="en-GB" kern="0">
                <a:latin typeface="Arial"/>
                <a:cs typeface="Arial"/>
              </a:rPr>
              <a:t>IMED Biotech Unit I Option to include TA or IMED function</a:t>
            </a:r>
            <a:endParaRPr lang="en-GB" kern="0" dirty="0">
              <a:latin typeface="Arial"/>
              <a:cs typeface="Arial"/>
            </a:endParaRPr>
          </a:p>
        </p:txBody>
      </p:sp>
    </p:spTree>
    <p:extLst>
      <p:ext uri="{BB962C8B-B14F-4D97-AF65-F5344CB8AC3E}">
        <p14:creationId xmlns:p14="http://schemas.microsoft.com/office/powerpoint/2010/main" val="443516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lide Title Only">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8"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sp>
        <p:nvSpPr>
          <p:cNvPr id="9" name="Text Placeholder 29"/>
          <p:cNvSpPr>
            <a:spLocks noGrp="1"/>
          </p:cNvSpPr>
          <p:nvPr>
            <p:ph type="body" sz="quarter" idx="11" hasCustomPrompt="1"/>
          </p:nvPr>
        </p:nvSpPr>
        <p:spPr>
          <a:xfrm>
            <a:off x="215999" y="44590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3" name="Text Placeholder 29"/>
          <p:cNvSpPr>
            <a:spLocks noGrp="1"/>
          </p:cNvSpPr>
          <p:nvPr>
            <p:ph type="body" sz="quarter" idx="12" hasCustomPrompt="1"/>
          </p:nvPr>
        </p:nvSpPr>
        <p:spPr>
          <a:xfrm>
            <a:off x="215999" y="46653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6" name="Text Placeholder 29"/>
          <p:cNvSpPr>
            <a:spLocks noGrp="1"/>
          </p:cNvSpPr>
          <p:nvPr>
            <p:ph type="body" sz="quarter" idx="15" hasCustomPrompt="1"/>
          </p:nvPr>
        </p:nvSpPr>
        <p:spPr>
          <a:xfrm>
            <a:off x="7128000" y="44590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7" name="Text Placeholder 29"/>
          <p:cNvSpPr>
            <a:spLocks noGrp="1"/>
          </p:cNvSpPr>
          <p:nvPr>
            <p:ph type="body" sz="quarter" idx="13" hasCustomPrompt="1"/>
          </p:nvPr>
        </p:nvSpPr>
        <p:spPr>
          <a:xfrm>
            <a:off x="7128000" y="46653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62536306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userDrawn="1">
  <p:cSld name="ctDN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3" name="Picture 2" descr="DNA_Inside_Blood_Vessel_10K_AD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36155747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userDrawn="1">
  <p:cSld name="RI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2"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20"/>
            <a:ext cx="1998000" cy="659979"/>
          </a:xfrm>
          <a:prstGeom prst="rect">
            <a:avLst/>
          </a:prstGeom>
        </p:spPr>
      </p:pic>
      <p:pic>
        <p:nvPicPr>
          <p:cNvPr id="2" name="Picture 1" descr="Eosinophil_NK_Cell_10K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463" y="2876551"/>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99508664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userDrawn="1">
  <p:cSld name="Title &amp; Content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325431" y="205980"/>
            <a:ext cx="8487701" cy="1121779"/>
          </a:xfrm>
        </p:spPr>
        <p:txBody>
          <a:bodyPr>
            <a:normAutofit/>
          </a:bodyPr>
          <a:lstStyle>
            <a:lvl1pPr algn="l">
              <a:defRPr sz="3200" b="0" baseline="0">
                <a:solidFill>
                  <a:schemeClr val="tx1">
                    <a:lumMod val="50000"/>
                  </a:schemeClr>
                </a:solidFill>
              </a:defRPr>
            </a:lvl1pPr>
          </a:lstStyle>
          <a:p>
            <a:r>
              <a:rPr lang="en-US" dirty="0"/>
              <a:t>Title</a:t>
            </a:r>
          </a:p>
        </p:txBody>
      </p:sp>
      <p:sp>
        <p:nvSpPr>
          <p:cNvPr id="4" name="Content Placeholder 3"/>
          <p:cNvSpPr>
            <a:spLocks noGrp="1"/>
          </p:cNvSpPr>
          <p:nvPr>
            <p:ph sz="quarter" idx="15"/>
          </p:nvPr>
        </p:nvSpPr>
        <p:spPr>
          <a:xfrm>
            <a:off x="325431" y="1434705"/>
            <a:ext cx="8487701" cy="3159917"/>
          </a:xfrm>
        </p:spPr>
        <p:txBody>
          <a:bodyPr/>
          <a:lstStyle>
            <a:lvl1pPr>
              <a:defRPr>
                <a:solidFill>
                  <a:schemeClr val="tx1">
                    <a:lumMod val="50000"/>
                  </a:schemeClr>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573875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CVMD">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 name="Picture 1" descr="CR_Science image_f1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2821" y="2876550"/>
            <a:ext cx="8850368"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pic>
        <p:nvPicPr>
          <p:cNvPr id="14" name="Picture 13" descr="AZ_IMED_RGB_H_COL.jpg"/>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7042785" y="106818"/>
            <a:ext cx="1990800" cy="879560"/>
          </a:xfrm>
          <a:prstGeom prst="rect">
            <a:avLst/>
          </a:prstGeom>
        </p:spPr>
      </p:pic>
      <p:sp>
        <p:nvSpPr>
          <p:cNvPr id="15" name="Rectangle 14"/>
          <p:cNvSpPr/>
          <p:nvPr userDrawn="1"/>
        </p:nvSpPr>
        <p:spPr>
          <a:xfrm>
            <a:off x="144000" y="2876550"/>
            <a:ext cx="8856000" cy="14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934138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userDrawn="1">
  <p:cSld name="ctDN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3" name="Picture 2" descr="DNA_Inside_Blood_Vessel_10K_AD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pic>
        <p:nvPicPr>
          <p:cNvPr id="14" name="Picture 13" descr="AZ_IMED_RGB_H_COL.jpg"/>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7042785" y="106818"/>
            <a:ext cx="1990800" cy="879560"/>
          </a:xfrm>
          <a:prstGeom prst="rect">
            <a:avLst/>
          </a:prstGeom>
        </p:spPr>
      </p:pic>
      <p:sp>
        <p:nvSpPr>
          <p:cNvPr id="15" name="Rectangle 14"/>
          <p:cNvSpPr/>
          <p:nvPr userDrawn="1"/>
        </p:nvSpPr>
        <p:spPr>
          <a:xfrm>
            <a:off x="144000" y="2876550"/>
            <a:ext cx="8856000" cy="14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260092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Discovery Sciences">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 name="Picture 1" descr="CRISPR_technology_for_genome_editing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pic>
        <p:nvPicPr>
          <p:cNvPr id="14" name="Picture 13" descr="AZ_IMED_RGB_H_COL.jpg"/>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7042785" y="106818"/>
            <a:ext cx="1990800" cy="879560"/>
          </a:xfrm>
          <a:prstGeom prst="rect">
            <a:avLst/>
          </a:prstGeom>
        </p:spPr>
      </p:pic>
      <p:sp>
        <p:nvSpPr>
          <p:cNvPr id="15" name="Rectangle 14"/>
          <p:cNvSpPr/>
          <p:nvPr userDrawn="1"/>
        </p:nvSpPr>
        <p:spPr>
          <a:xfrm>
            <a:off x="144000" y="2876550"/>
            <a:ext cx="8856000" cy="14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79259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Diabetes">
    <p:spTree>
      <p:nvGrpSpPr>
        <p:cNvPr id="1" name=""/>
        <p:cNvGrpSpPr/>
        <p:nvPr/>
      </p:nvGrpSpPr>
      <p:grpSpPr>
        <a:xfrm>
          <a:off x="0" y="0"/>
          <a:ext cx="0" cy="0"/>
          <a:chOff x="0" y="0"/>
          <a:chExt cx="0" cy="0"/>
        </a:xfrm>
      </p:grpSpPr>
      <p:pic>
        <p:nvPicPr>
          <p:cNvPr id="16" name="Picture 15" descr="Diabetes.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6050" y="2876550"/>
            <a:ext cx="8856000" cy="2127250"/>
          </a:xfrm>
          <a:prstGeom prst="rect">
            <a:avLst/>
          </a:prstGeom>
        </p:spPr>
      </p:pic>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pic>
        <p:nvPicPr>
          <p:cNvPr id="14" name="Picture 13" descr="AZ_IMED_RGB_H_COL.jpg"/>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7042785" y="106818"/>
            <a:ext cx="1990800" cy="879560"/>
          </a:xfrm>
          <a:prstGeom prst="rect">
            <a:avLst/>
          </a:prstGeom>
        </p:spPr>
      </p:pic>
      <p:sp>
        <p:nvSpPr>
          <p:cNvPr id="15" name="Rectangle 14"/>
          <p:cNvSpPr/>
          <p:nvPr userDrawn="1"/>
        </p:nvSpPr>
        <p:spPr>
          <a:xfrm>
            <a:off x="144000" y="2876550"/>
            <a:ext cx="8856000" cy="14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71128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RIA TLR9">
    <p:spTree>
      <p:nvGrpSpPr>
        <p:cNvPr id="1" name=""/>
        <p:cNvGrpSpPr/>
        <p:nvPr/>
      </p:nvGrpSpPr>
      <p:grpSpPr>
        <a:xfrm>
          <a:off x="0" y="0"/>
          <a:ext cx="0" cy="0"/>
          <a:chOff x="0" y="0"/>
          <a:chExt cx="0" cy="0"/>
        </a:xfrm>
      </p:grpSpPr>
      <p:pic>
        <p:nvPicPr>
          <p:cNvPr id="17" name="Picture 16" descr="TLR9_Endosome_and_Receptor_RGB L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0" y="2876549"/>
            <a:ext cx="8856000" cy="2127251"/>
          </a:xfrm>
          <a:prstGeom prst="rect">
            <a:avLst/>
          </a:prstGeom>
        </p:spPr>
      </p:pic>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pic>
        <p:nvPicPr>
          <p:cNvPr id="14" name="Picture 13" descr="AZ_IMED_RGB_H_COL.jpg"/>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7042785" y="106818"/>
            <a:ext cx="1990800" cy="879560"/>
          </a:xfrm>
          <a:prstGeom prst="rect">
            <a:avLst/>
          </a:prstGeom>
        </p:spPr>
      </p:pic>
      <p:sp>
        <p:nvSpPr>
          <p:cNvPr id="15" name="Rectangle 14"/>
          <p:cNvSpPr/>
          <p:nvPr userDrawn="1"/>
        </p:nvSpPr>
        <p:spPr>
          <a:xfrm>
            <a:off x="144000" y="2876550"/>
            <a:ext cx="8856000" cy="14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251786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Slide Title - Blank">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3864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8" name="Picture 7" descr="AZ_IMED_RGB_H_COL.jpg"/>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7042785" y="106818"/>
            <a:ext cx="1990800" cy="879560"/>
          </a:xfrm>
          <a:prstGeom prst="rect">
            <a:avLst/>
          </a:prstGeom>
        </p:spPr>
      </p:pic>
      <p:sp>
        <p:nvSpPr>
          <p:cNvPr id="9" name="Text Placeholder 29"/>
          <p:cNvSpPr>
            <a:spLocks noGrp="1"/>
          </p:cNvSpPr>
          <p:nvPr>
            <p:ph type="body" sz="quarter" idx="11" hasCustomPrompt="1"/>
          </p:nvPr>
        </p:nvSpPr>
        <p:spPr>
          <a:xfrm>
            <a:off x="215999" y="4463994"/>
            <a:ext cx="6480000" cy="190800"/>
          </a:xfrm>
          <a:prstGeom prst="rect">
            <a:avLst/>
          </a:prstGeom>
        </p:spPr>
        <p:txBody>
          <a:bodyPr vert="horz"/>
          <a:lstStyle>
            <a:lvl1pPr marL="0" indent="0">
              <a:lnSpc>
                <a:spcPts val="1100"/>
              </a:lnSpc>
              <a:spcBef>
                <a:spcPts val="0"/>
              </a:spcBef>
              <a:buNone/>
              <a:defRPr sz="1400" b="1">
                <a:solidFill>
                  <a:srgbClr val="000000"/>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4670244"/>
            <a:ext cx="6480000" cy="190800"/>
          </a:xfrm>
          <a:prstGeom prst="rect">
            <a:avLst/>
          </a:prstGeom>
        </p:spPr>
        <p:txBody>
          <a:bodyPr vert="horz"/>
          <a:lstStyle>
            <a:lvl1pPr marL="0" indent="0">
              <a:lnSpc>
                <a:spcPts val="1100"/>
              </a:lnSpc>
              <a:spcBef>
                <a:spcPts val="0"/>
              </a:spcBef>
              <a:buNone/>
              <a:defRPr sz="1200">
                <a:solidFill>
                  <a:srgbClr val="000000"/>
                </a:solidFill>
                <a:latin typeface="Arial" pitchFamily="34" charset="0"/>
                <a:cs typeface="Arial" pitchFamily="34" charset="0"/>
              </a:defRPr>
            </a:lvl1pPr>
          </a:lstStyle>
          <a:p>
            <a:pPr lvl="0"/>
            <a:r>
              <a:rPr lang="en-GB" noProof="0" dirty="0"/>
              <a:t>Click to add event title</a:t>
            </a:r>
          </a:p>
        </p:txBody>
      </p:sp>
      <p:sp>
        <p:nvSpPr>
          <p:cNvPr id="16" name="Text Placeholder 29"/>
          <p:cNvSpPr>
            <a:spLocks noGrp="1"/>
          </p:cNvSpPr>
          <p:nvPr>
            <p:ph type="body" sz="quarter" idx="15" hasCustomPrompt="1"/>
          </p:nvPr>
        </p:nvSpPr>
        <p:spPr>
          <a:xfrm>
            <a:off x="7128000" y="4463994"/>
            <a:ext cx="1872000" cy="190800"/>
          </a:xfrm>
          <a:prstGeom prst="rect">
            <a:avLst/>
          </a:prstGeom>
        </p:spPr>
        <p:txBody>
          <a:bodyPr vert="horz"/>
          <a:lstStyle>
            <a:lvl1pPr marL="0" indent="0">
              <a:lnSpc>
                <a:spcPts val="1100"/>
              </a:lnSpc>
              <a:spcBef>
                <a:spcPts val="0"/>
              </a:spcBef>
              <a:buNone/>
              <a:defRPr sz="1200" baseline="0">
                <a:solidFill>
                  <a:srgbClr val="000000"/>
                </a:solidFill>
                <a:latin typeface="Arial" pitchFamily="34" charset="0"/>
                <a:cs typeface="Arial" pitchFamily="34" charset="0"/>
              </a:defRPr>
            </a:lvl1pPr>
          </a:lstStyle>
          <a:p>
            <a:pPr lvl="0"/>
            <a:r>
              <a:rPr lang="en-GB" noProof="0" dirty="0"/>
              <a:t>Confidential statement</a:t>
            </a:r>
          </a:p>
        </p:txBody>
      </p:sp>
      <p:sp>
        <p:nvSpPr>
          <p:cNvPr id="17" name="Text Placeholder 29"/>
          <p:cNvSpPr>
            <a:spLocks noGrp="1"/>
          </p:cNvSpPr>
          <p:nvPr>
            <p:ph type="body" sz="quarter" idx="13" hasCustomPrompt="1"/>
          </p:nvPr>
        </p:nvSpPr>
        <p:spPr>
          <a:xfrm>
            <a:off x="7128000" y="4670244"/>
            <a:ext cx="1872000" cy="190800"/>
          </a:xfrm>
          <a:prstGeom prst="rect">
            <a:avLst/>
          </a:prstGeom>
        </p:spPr>
        <p:txBody>
          <a:bodyPr vert="horz"/>
          <a:lstStyle>
            <a:lvl1pPr marL="0" indent="0">
              <a:lnSpc>
                <a:spcPts val="1100"/>
              </a:lnSpc>
              <a:spcBef>
                <a:spcPts val="0"/>
              </a:spcBef>
              <a:buNone/>
              <a:defRPr sz="1200">
                <a:solidFill>
                  <a:srgbClr val="000000"/>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419061982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userDrawn="1">
  <p:cSld name="Oncolog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a:t>Click to add presentation title</a:t>
            </a:r>
          </a:p>
        </p:txBody>
      </p:sp>
      <p:pic>
        <p:nvPicPr>
          <p:cNvPr id="23" name="Picture 22"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3" name="Picture 2" descr="page_04_AST109_TCell_Cancer_Cell_Lipid_Layer_10K_01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a:t>00 Month Year</a:t>
            </a:r>
          </a:p>
        </p:txBody>
      </p:sp>
    </p:spTree>
    <p:extLst>
      <p:ext uri="{BB962C8B-B14F-4D97-AF65-F5344CB8AC3E}">
        <p14:creationId xmlns:p14="http://schemas.microsoft.com/office/powerpoint/2010/main" val="9591152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23760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a:t>Click to add title</a:t>
            </a:r>
          </a:p>
        </p:txBody>
      </p:sp>
      <p:sp>
        <p:nvSpPr>
          <p:cNvPr id="6" name="Text Placeholder 3"/>
          <p:cNvSpPr>
            <a:spLocks noGrp="1"/>
          </p:cNvSpPr>
          <p:nvPr>
            <p:ph type="body" sz="quarter" idx="11" hasCustomPrompt="1"/>
          </p:nvPr>
        </p:nvSpPr>
        <p:spPr>
          <a:xfrm>
            <a:off x="237061" y="1164512"/>
            <a:ext cx="7023713" cy="3172141"/>
          </a:xfrm>
          <a:prstGeom prst="rect">
            <a:avLst/>
          </a:prstGeom>
        </p:spPr>
        <p:txBody>
          <a:bodyPr vert="horz"/>
          <a:lstStyle>
            <a:lvl1pPr marL="0" indent="0">
              <a:spcBef>
                <a:spcPts val="0"/>
              </a:spcBef>
              <a:buNone/>
              <a:defRPr sz="24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a:t>Click to add introduction text</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a:p>
        </p:txBody>
      </p:sp>
    </p:spTree>
    <p:extLst>
      <p:ext uri="{BB962C8B-B14F-4D97-AF65-F5344CB8AC3E}">
        <p14:creationId xmlns:p14="http://schemas.microsoft.com/office/powerpoint/2010/main" val="108774652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9" name="Date Placeholder 4"/>
          <p:cNvSpPr>
            <a:spLocks noGrp="1"/>
          </p:cNvSpPr>
          <p:nvPr>
            <p:ph type="dt" sz="half" idx="15"/>
          </p:nvPr>
        </p:nvSpPr>
        <p:spPr>
          <a:xfrm>
            <a:off x="612000" y="4797363"/>
            <a:ext cx="3312000" cy="183600"/>
          </a:xfrm>
          <a:prstGeom prst="rect">
            <a:avLst/>
          </a:prstGeom>
        </p:spPr>
        <p:txBody>
          <a:bodyPr lIns="76197" tIns="38098" rIns="76197" bIns="38098"/>
          <a:lstStyle/>
          <a:p>
            <a:endParaRPr lang="sv-SE">
              <a:solidFill>
                <a:srgbClr val="000000"/>
              </a:solidFill>
            </a:endParaRPr>
          </a:p>
        </p:txBody>
      </p:sp>
      <p:sp>
        <p:nvSpPr>
          <p:cNvPr id="10" name="Footer Placeholder 5"/>
          <p:cNvSpPr>
            <a:spLocks noGrp="1"/>
          </p:cNvSpPr>
          <p:nvPr>
            <p:ph type="ftr" sz="quarter" idx="16"/>
          </p:nvPr>
        </p:nvSpPr>
        <p:spPr>
          <a:xfrm>
            <a:off x="4211960" y="4797363"/>
            <a:ext cx="4320000" cy="183600"/>
          </a:xfrm>
          <a:prstGeom prst="rect">
            <a:avLst/>
          </a:prstGeom>
        </p:spPr>
        <p:txBody>
          <a:bodyPr lIns="76197" tIns="38098" rIns="76197" bIns="38098"/>
          <a:lstStyle/>
          <a:p>
            <a:r>
              <a:rPr lang="en-GB">
                <a:solidFill>
                  <a:srgbClr val="000000"/>
                </a:solidFill>
              </a:rPr>
              <a:t>CONFIDENTIAL - For use under CDA only</a:t>
            </a:r>
            <a:endParaRPr lang="sv-SE">
              <a:solidFill>
                <a:srgbClr val="000000"/>
              </a:solidFill>
            </a:endParaRPr>
          </a:p>
        </p:txBody>
      </p:sp>
      <p:sp>
        <p:nvSpPr>
          <p:cNvPr id="11" name="Slide Number Placeholder 5"/>
          <p:cNvSpPr>
            <a:spLocks noGrp="1"/>
          </p:cNvSpPr>
          <p:nvPr>
            <p:ph type="sldNum" sz="quarter" idx="10"/>
          </p:nvPr>
        </p:nvSpPr>
        <p:spPr>
          <a:xfrm>
            <a:off x="107950" y="4797363"/>
            <a:ext cx="466725" cy="183600"/>
          </a:xfrm>
        </p:spPr>
        <p:txBody>
          <a:bodyPr/>
          <a:lstStyle>
            <a:lvl1pPr algn="l">
              <a:defRPr/>
            </a:lvl1pPr>
          </a:lstStyle>
          <a:p>
            <a:pPr>
              <a:defRPr/>
            </a:pPr>
            <a:fld id="{1748D8EB-9301-403A-889B-E8DDB32CFF4A}" type="slidenum">
              <a:rPr lang="en-GB" smtClean="0">
                <a:solidFill>
                  <a:srgbClr val="000000"/>
                </a:solidFill>
              </a:rPr>
              <a:pPr>
                <a:defRPr/>
              </a:pPr>
              <a:t>‹#›</a:t>
            </a:fld>
            <a:endParaRPr lang="en-GB">
              <a:solidFill>
                <a:srgbClr val="000000"/>
              </a:solidFill>
            </a:endParaRPr>
          </a:p>
        </p:txBody>
      </p:sp>
      <p:sp>
        <p:nvSpPr>
          <p:cNvPr id="15" name="Title 1"/>
          <p:cNvSpPr>
            <a:spLocks noGrp="1"/>
          </p:cNvSpPr>
          <p:nvPr>
            <p:ph type="title"/>
          </p:nvPr>
        </p:nvSpPr>
        <p:spPr>
          <a:xfrm>
            <a:off x="309600" y="205980"/>
            <a:ext cx="8415338"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0" fontAlgn="base" hangingPunct="0">
              <a:lnSpc>
                <a:spcPct val="90000"/>
              </a:lnSpc>
              <a:spcBef>
                <a:spcPct val="0"/>
              </a:spcBef>
              <a:spcAft>
                <a:spcPct val="0"/>
              </a:spcAft>
              <a:defRPr lang="en-GB" sz="2000" b="1" dirty="0">
                <a:solidFill>
                  <a:schemeClr val="tx2"/>
                </a:solidFill>
                <a:latin typeface="+mj-lt"/>
                <a:ea typeface="ＭＳ Ｐゴシック" pitchFamily="34" charset="-128"/>
                <a:cs typeface="+mj-cs"/>
              </a:defRPr>
            </a:lvl1pPr>
          </a:lstStyle>
          <a:p>
            <a:r>
              <a:rPr lang="en-US"/>
              <a:t>Click to edit Master title style</a:t>
            </a:r>
            <a:endParaRPr lang="en-GB"/>
          </a:p>
        </p:txBody>
      </p:sp>
    </p:spTree>
    <p:extLst>
      <p:ext uri="{BB962C8B-B14F-4D97-AF65-F5344CB8AC3E}">
        <p14:creationId xmlns:p14="http://schemas.microsoft.com/office/powerpoint/2010/main" val="324645463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userDrawn="1">
  <p:cSld name="RIA Light Blue">
    <p:spTree>
      <p:nvGrpSpPr>
        <p:cNvPr id="1" name=""/>
        <p:cNvGrpSpPr/>
        <p:nvPr/>
      </p:nvGrpSpPr>
      <p:grpSpPr>
        <a:xfrm>
          <a:off x="0" y="0"/>
          <a:ext cx="0" cy="0"/>
          <a:chOff x="0" y="0"/>
          <a:chExt cx="0" cy="0"/>
        </a:xfrm>
      </p:grpSpPr>
      <p:pic>
        <p:nvPicPr>
          <p:cNvPr id="8" name="Picture 7" descr="Benra_4X3_Blue_Three Quarter RGB.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7639" y="1587500"/>
            <a:ext cx="8847137" cy="3409200"/>
          </a:xfrm>
          <a:prstGeom prst="rect">
            <a:avLst/>
          </a:prstGeom>
        </p:spPr>
      </p:pic>
      <p:sp>
        <p:nvSpPr>
          <p:cNvPr id="7" name="Text Placeholder 29"/>
          <p:cNvSpPr>
            <a:spLocks noGrp="1"/>
          </p:cNvSpPr>
          <p:nvPr>
            <p:ph type="body" sz="quarter" idx="11" hasCustomPrompt="1"/>
          </p:nvPr>
        </p:nvSpPr>
        <p:spPr>
          <a:xfrm>
            <a:off x="237599" y="1059279"/>
            <a:ext cx="6480000" cy="190800"/>
          </a:xfrm>
          <a:prstGeom prst="rect">
            <a:avLst/>
          </a:prstGeom>
        </p:spPr>
        <p:txBody>
          <a:bodyPr vert="horz" lIns="91416" tIns="45708" rIns="91416" bIns="45708"/>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name title</a:t>
            </a:r>
          </a:p>
        </p:txBody>
      </p:sp>
      <p:sp>
        <p:nvSpPr>
          <p:cNvPr id="9" name="Text Placeholder 29"/>
          <p:cNvSpPr>
            <a:spLocks noGrp="1"/>
          </p:cNvSpPr>
          <p:nvPr>
            <p:ph type="body" sz="quarter" idx="12" hasCustomPrompt="1"/>
          </p:nvPr>
        </p:nvSpPr>
        <p:spPr>
          <a:xfrm>
            <a:off x="237599" y="1265529"/>
            <a:ext cx="6480000" cy="190800"/>
          </a:xfrm>
          <a:prstGeom prst="rect">
            <a:avLst/>
          </a:prstGeom>
        </p:spPr>
        <p:txBody>
          <a:bodyPr vert="horz" lIns="91416" tIns="45708" rIns="91416" bIns="45708"/>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job title</a:t>
            </a:r>
          </a:p>
        </p:txBody>
      </p:sp>
      <p:pic>
        <p:nvPicPr>
          <p:cNvPr id="10" name="Picture 9" descr="AZ_WSCD_RGB_COL.jpg"/>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7218000" y="50400"/>
            <a:ext cx="1728000" cy="627880"/>
          </a:xfrm>
          <a:prstGeom prst="rect">
            <a:avLst/>
          </a:prstGeom>
        </p:spPr>
      </p:pic>
      <p:sp>
        <p:nvSpPr>
          <p:cNvPr id="11" name="Title 8"/>
          <p:cNvSpPr>
            <a:spLocks noGrp="1"/>
          </p:cNvSpPr>
          <p:nvPr>
            <p:ph type="title" hasCustomPrompt="1"/>
          </p:nvPr>
        </p:nvSpPr>
        <p:spPr>
          <a:xfrm>
            <a:off x="324000" y="165600"/>
            <a:ext cx="8518788" cy="504000"/>
          </a:xfrm>
          <a:prstGeom prst="rect">
            <a:avLst/>
          </a:prstGeom>
        </p:spPr>
        <p:txBody>
          <a:bodyPr vert="horz" lIns="0" tIns="45708" rIns="91416" bIns="45708"/>
          <a:lstStyle>
            <a:lvl1pPr algn="l" defTabSz="457058" rtl="0" eaLnBrk="1" latinLnBrk="0" hangingPunct="1">
              <a:lnSpc>
                <a:spcPct val="95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291432386"/>
      </p:ext>
    </p:extLst>
  </p:cSld>
  <p:clrMapOvr>
    <a:masterClrMapping/>
  </p:clrMapOvr>
  <p:extLst>
    <p:ext uri="{DCECCB84-F9BA-43D5-87BE-67443E8EF086}">
      <p15:sldGuideLst xmlns:p15="http://schemas.microsoft.com/office/powerpoint/2012/main">
        <p15:guide id="1" orient="horz" pos="305">
          <p15:clr>
            <a:srgbClr val="FBAE40"/>
          </p15:clr>
        </p15:guide>
        <p15:guide id="2" pos="2880">
          <p15:clr>
            <a:srgbClr val="FBAE40"/>
          </p15:clr>
        </p15:guide>
        <p15:guide id="3" orient="horz" pos="169">
          <p15:clr>
            <a:srgbClr val="FBAE40"/>
          </p15:clr>
        </p15:guide>
      </p15:sldGuideLst>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userDrawn="1">
  <p:cSld name="RIA Gold">
    <p:spTree>
      <p:nvGrpSpPr>
        <p:cNvPr id="1" name=""/>
        <p:cNvGrpSpPr/>
        <p:nvPr/>
      </p:nvGrpSpPr>
      <p:grpSpPr>
        <a:xfrm>
          <a:off x="0" y="0"/>
          <a:ext cx="0" cy="0"/>
          <a:chOff x="0" y="0"/>
          <a:chExt cx="0" cy="0"/>
        </a:xfrm>
      </p:grpSpPr>
      <p:pic>
        <p:nvPicPr>
          <p:cNvPr id="3" name="Picture 2" descr="Benra_4X3_Gold_Three Quarter RGB.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7639" y="1586663"/>
            <a:ext cx="8847137" cy="3409200"/>
          </a:xfrm>
          <a:prstGeom prst="rect">
            <a:avLst/>
          </a:prstGeom>
        </p:spPr>
      </p:pic>
      <p:sp>
        <p:nvSpPr>
          <p:cNvPr id="7" name="Text Placeholder 29"/>
          <p:cNvSpPr>
            <a:spLocks noGrp="1"/>
          </p:cNvSpPr>
          <p:nvPr>
            <p:ph type="body" sz="quarter" idx="11" hasCustomPrompt="1"/>
          </p:nvPr>
        </p:nvSpPr>
        <p:spPr>
          <a:xfrm>
            <a:off x="237599" y="1059279"/>
            <a:ext cx="6480000" cy="190800"/>
          </a:xfrm>
          <a:prstGeom prst="rect">
            <a:avLst/>
          </a:prstGeom>
        </p:spPr>
        <p:txBody>
          <a:bodyPr vert="horz" lIns="91416" tIns="45708" rIns="91416" bIns="45708"/>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name title</a:t>
            </a:r>
          </a:p>
        </p:txBody>
      </p:sp>
      <p:sp>
        <p:nvSpPr>
          <p:cNvPr id="8" name="Text Placeholder 29"/>
          <p:cNvSpPr>
            <a:spLocks noGrp="1"/>
          </p:cNvSpPr>
          <p:nvPr>
            <p:ph type="body" sz="quarter" idx="12" hasCustomPrompt="1"/>
          </p:nvPr>
        </p:nvSpPr>
        <p:spPr>
          <a:xfrm>
            <a:off x="237599" y="1265529"/>
            <a:ext cx="6480000" cy="190800"/>
          </a:xfrm>
          <a:prstGeom prst="rect">
            <a:avLst/>
          </a:prstGeom>
        </p:spPr>
        <p:txBody>
          <a:bodyPr vert="horz" lIns="91416" tIns="45708" rIns="91416" bIns="45708"/>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job title</a:t>
            </a:r>
          </a:p>
        </p:txBody>
      </p:sp>
      <p:pic>
        <p:nvPicPr>
          <p:cNvPr id="11" name="Picture 10" descr="AZ_WSCD_RGB_COL.jpg"/>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7218000" y="50400"/>
            <a:ext cx="1728000" cy="627880"/>
          </a:xfrm>
          <a:prstGeom prst="rect">
            <a:avLst/>
          </a:prstGeom>
        </p:spPr>
      </p:pic>
      <p:sp>
        <p:nvSpPr>
          <p:cNvPr id="12" name="Title 8"/>
          <p:cNvSpPr>
            <a:spLocks noGrp="1"/>
          </p:cNvSpPr>
          <p:nvPr>
            <p:ph type="title" hasCustomPrompt="1"/>
          </p:nvPr>
        </p:nvSpPr>
        <p:spPr>
          <a:xfrm>
            <a:off x="324000" y="165600"/>
            <a:ext cx="8518788" cy="504000"/>
          </a:xfrm>
          <a:prstGeom prst="rect">
            <a:avLst/>
          </a:prstGeom>
        </p:spPr>
        <p:txBody>
          <a:bodyPr vert="horz" lIns="0" tIns="45708" rIns="91416" bIns="45708"/>
          <a:lstStyle>
            <a:lvl1pPr algn="l" defTabSz="457058" rtl="0" eaLnBrk="1" latinLnBrk="0" hangingPunct="1">
              <a:lnSpc>
                <a:spcPct val="95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354388810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userDrawn="1">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a:t>Click to add title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a:solidFill>
                <a:srgbClr val="000000"/>
              </a:solidFill>
            </a:endParaRPr>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First level</a:t>
            </a:r>
          </a:p>
          <a:p>
            <a:pPr lvl="1"/>
            <a:r>
              <a:rPr lang="en-GB" noProof="0"/>
              <a:t>Second level</a:t>
            </a:r>
          </a:p>
          <a:p>
            <a:pPr lvl="1"/>
            <a:r>
              <a:rPr lang="en-GB" noProof="0"/>
              <a:t>Third level</a:t>
            </a:r>
          </a:p>
          <a:p>
            <a:pPr lvl="1"/>
            <a:r>
              <a:rPr lang="en-GB" noProof="0"/>
              <a:t>Fourth level</a:t>
            </a:r>
          </a:p>
        </p:txBody>
      </p:sp>
    </p:spTree>
    <p:extLst>
      <p:ext uri="{BB962C8B-B14F-4D97-AF65-F5344CB8AC3E}">
        <p14:creationId xmlns:p14="http://schemas.microsoft.com/office/powerpoint/2010/main" val="169073862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userDrawn="1">
  <p:cSld name="RI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a:t>Click to add presentation title</a:t>
            </a:r>
          </a:p>
        </p:txBody>
      </p:sp>
      <p:pic>
        <p:nvPicPr>
          <p:cNvPr id="23" name="Picture 22"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2" name="Picture 1" descr="Eosinophil_NK_Cell_10K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a:t>00 Month Year</a:t>
            </a:r>
          </a:p>
        </p:txBody>
      </p:sp>
    </p:spTree>
    <p:extLst>
      <p:ext uri="{BB962C8B-B14F-4D97-AF65-F5344CB8AC3E}">
        <p14:creationId xmlns:p14="http://schemas.microsoft.com/office/powerpoint/2010/main" val="7172810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userDrawn="1">
  <p:cSld name="Double Content">
    <p:spTree>
      <p:nvGrpSpPr>
        <p:cNvPr id="1" name=""/>
        <p:cNvGrpSpPr/>
        <p:nvPr/>
      </p:nvGrpSpPr>
      <p:grpSpPr>
        <a:xfrm>
          <a:off x="0" y="0"/>
          <a:ext cx="0" cy="0"/>
          <a:chOff x="0" y="0"/>
          <a:chExt cx="0" cy="0"/>
        </a:xfrm>
      </p:grpSpPr>
      <p:sp>
        <p:nvSpPr>
          <p:cNvPr id="6" name="Title 8"/>
          <p:cNvSpPr>
            <a:spLocks noGrp="1"/>
          </p:cNvSpPr>
          <p:nvPr>
            <p:ph type="title" hasCustomPrompt="1"/>
          </p:nvPr>
        </p:nvSpPr>
        <p:spPr>
          <a:xfrm>
            <a:off x="237062" y="202235"/>
            <a:ext cx="8765651" cy="310500"/>
          </a:xfrm>
          <a:prstGeom prst="rect">
            <a:avLst/>
          </a:prstGeom>
        </p:spPr>
        <p:txBody>
          <a:bodyPr vert="horz"/>
          <a:lstStyle>
            <a:lvl1pPr algn="l" defTabSz="3429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title</a:t>
            </a:r>
          </a:p>
        </p:txBody>
      </p:sp>
      <p:sp>
        <p:nvSpPr>
          <p:cNvPr id="8"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3C4F54F3-C349-4609-AFEE-01462D5C7942}" type="slidenum">
              <a:rPr kumimoji="0" lang="en-GB" sz="800" b="1"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GB" sz="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1" name="Content Placeholder 2"/>
          <p:cNvSpPr>
            <a:spLocks noGrp="1"/>
          </p:cNvSpPr>
          <p:nvPr>
            <p:ph idx="16" hasCustomPrompt="1"/>
          </p:nvPr>
        </p:nvSpPr>
        <p:spPr>
          <a:xfrm>
            <a:off x="237061" y="1234440"/>
            <a:ext cx="4086000" cy="1618488"/>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2" name="Content Placeholder 2"/>
          <p:cNvSpPr>
            <a:spLocks noGrp="1"/>
          </p:cNvSpPr>
          <p:nvPr>
            <p:ph idx="17" hasCustomPrompt="1"/>
          </p:nvPr>
        </p:nvSpPr>
        <p:spPr>
          <a:xfrm>
            <a:off x="4680000" y="1234440"/>
            <a:ext cx="4086000" cy="1618488"/>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411398372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userDrawn="1">
  <p:cSld name="RIA Lime Green">
    <p:spTree>
      <p:nvGrpSpPr>
        <p:cNvPr id="1" name=""/>
        <p:cNvGrpSpPr/>
        <p:nvPr/>
      </p:nvGrpSpPr>
      <p:grpSpPr>
        <a:xfrm>
          <a:off x="0" y="0"/>
          <a:ext cx="0" cy="0"/>
          <a:chOff x="0" y="0"/>
          <a:chExt cx="0" cy="0"/>
        </a:xfrm>
      </p:grpSpPr>
      <p:pic>
        <p:nvPicPr>
          <p:cNvPr id="5" name="Picture 4" descr="Benra_4X3_Green_Three Quarter RGB.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7639" y="1586663"/>
            <a:ext cx="8847137" cy="3409200"/>
          </a:xfrm>
          <a:prstGeom prst="rect">
            <a:avLst/>
          </a:prstGeom>
        </p:spPr>
      </p:pic>
      <p:sp>
        <p:nvSpPr>
          <p:cNvPr id="8" name="Text Placeholder 29"/>
          <p:cNvSpPr>
            <a:spLocks noGrp="1"/>
          </p:cNvSpPr>
          <p:nvPr>
            <p:ph type="body" sz="quarter" idx="11" hasCustomPrompt="1"/>
          </p:nvPr>
        </p:nvSpPr>
        <p:spPr>
          <a:xfrm>
            <a:off x="237599" y="1059279"/>
            <a:ext cx="6480000" cy="190800"/>
          </a:xfrm>
          <a:prstGeom prst="rect">
            <a:avLst/>
          </a:prstGeom>
        </p:spPr>
        <p:txBody>
          <a:bodyPr vert="horz" lIns="91416" tIns="45708" rIns="91416" bIns="45708"/>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name title</a:t>
            </a:r>
          </a:p>
        </p:txBody>
      </p:sp>
      <p:sp>
        <p:nvSpPr>
          <p:cNvPr id="9" name="Text Placeholder 29"/>
          <p:cNvSpPr>
            <a:spLocks noGrp="1"/>
          </p:cNvSpPr>
          <p:nvPr>
            <p:ph type="body" sz="quarter" idx="12" hasCustomPrompt="1"/>
          </p:nvPr>
        </p:nvSpPr>
        <p:spPr>
          <a:xfrm>
            <a:off x="237599" y="1265529"/>
            <a:ext cx="6480000" cy="190800"/>
          </a:xfrm>
          <a:prstGeom prst="rect">
            <a:avLst/>
          </a:prstGeom>
        </p:spPr>
        <p:txBody>
          <a:bodyPr vert="horz" lIns="91416" tIns="45708" rIns="91416" bIns="45708"/>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job title</a:t>
            </a:r>
          </a:p>
        </p:txBody>
      </p:sp>
      <p:pic>
        <p:nvPicPr>
          <p:cNvPr id="7" name="Picture 6" descr="AZ_WSCD_RGB_COL.jpg"/>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7218000" y="50400"/>
            <a:ext cx="1728000" cy="627880"/>
          </a:xfrm>
          <a:prstGeom prst="rect">
            <a:avLst/>
          </a:prstGeom>
        </p:spPr>
      </p:pic>
      <p:sp>
        <p:nvSpPr>
          <p:cNvPr id="12" name="Title 8"/>
          <p:cNvSpPr>
            <a:spLocks noGrp="1"/>
          </p:cNvSpPr>
          <p:nvPr>
            <p:ph type="title" hasCustomPrompt="1"/>
          </p:nvPr>
        </p:nvSpPr>
        <p:spPr>
          <a:xfrm>
            <a:off x="324000" y="165600"/>
            <a:ext cx="8518788" cy="504000"/>
          </a:xfrm>
          <a:prstGeom prst="rect">
            <a:avLst/>
          </a:prstGeom>
        </p:spPr>
        <p:txBody>
          <a:bodyPr vert="horz" lIns="0" tIns="45708" rIns="91416" bIns="45708"/>
          <a:lstStyle>
            <a:lvl1pPr algn="l" defTabSz="457058" rtl="0" eaLnBrk="1" latinLnBrk="0" hangingPunct="1">
              <a:lnSpc>
                <a:spcPct val="95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334955736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309600" y="205979"/>
            <a:ext cx="8415338" cy="383400"/>
          </a:xfrm>
          <a:prstGeom prst="rect">
            <a:avLst/>
          </a:prstGeom>
        </p:spPr>
        <p:txBody>
          <a:bodyPr lIns="76197" tIns="38098" rIns="76197" bIns="38098"/>
          <a:lstStyle/>
          <a:p>
            <a:r>
              <a:rPr lang="en-US"/>
              <a:t>Click to edit Master title style</a:t>
            </a:r>
            <a:endParaRPr lang="en-GB"/>
          </a:p>
        </p:txBody>
      </p:sp>
      <p:sp>
        <p:nvSpPr>
          <p:cNvPr id="8" name="Text Placeholder 6"/>
          <p:cNvSpPr>
            <a:spLocks noGrp="1"/>
          </p:cNvSpPr>
          <p:nvPr>
            <p:ph type="body" sz="quarter" idx="13" hasCustomPrompt="1"/>
          </p:nvPr>
        </p:nvSpPr>
        <p:spPr>
          <a:xfrm>
            <a:off x="309600" y="588600"/>
            <a:ext cx="8416800" cy="383400"/>
          </a:xfrm>
          <a:prstGeom prst="rect">
            <a:avLst/>
          </a:prstGeom>
        </p:spPr>
        <p:txBody>
          <a:bodyPr lIns="76197" tIns="38098" rIns="76197" bIns="38098"/>
          <a:lstStyle>
            <a:lvl1pPr marL="0" indent="0">
              <a:buNone/>
              <a:defRPr sz="2300" b="1" baseline="0">
                <a:solidFill>
                  <a:schemeClr val="accent2"/>
                </a:solidFill>
                <a:latin typeface="Arial" pitchFamily="34" charset="0"/>
                <a:cs typeface="Arial" pitchFamily="34" charset="0"/>
              </a:defRPr>
            </a:lvl1pPr>
          </a:lstStyle>
          <a:p>
            <a:pPr lvl="0"/>
            <a:r>
              <a:rPr lang="en-US"/>
              <a:t>Click to add Secondary title</a:t>
            </a:r>
            <a:endParaRPr lang="en-GB"/>
          </a:p>
        </p:txBody>
      </p:sp>
      <p:sp>
        <p:nvSpPr>
          <p:cNvPr id="9" name="Slide Number Placeholder 8"/>
          <p:cNvSpPr>
            <a:spLocks noGrp="1"/>
          </p:cNvSpPr>
          <p:nvPr>
            <p:ph type="sldNum" sz="quarter" idx="14"/>
          </p:nvPr>
        </p:nvSpPr>
        <p:spPr/>
        <p:txBody>
          <a:bodyPr/>
          <a:lstStyle/>
          <a:p>
            <a:pPr>
              <a:defRPr/>
            </a:pPr>
            <a:fld id="{1748D8EB-9301-403A-889B-E8DDB32CFF4A}" type="slidenum">
              <a:rPr lang="en-GB" smtClean="0">
                <a:solidFill>
                  <a:srgbClr val="000000"/>
                </a:solidFill>
              </a:rPr>
              <a:pPr>
                <a:defRPr/>
              </a:pPr>
              <a:t>‹#›</a:t>
            </a:fld>
            <a:endParaRPr lang="en-GB">
              <a:solidFill>
                <a:srgbClr val="000000"/>
              </a:solidFill>
            </a:endParaRPr>
          </a:p>
        </p:txBody>
      </p:sp>
      <p:sp>
        <p:nvSpPr>
          <p:cNvPr id="5" name="Date Placeholder 4"/>
          <p:cNvSpPr>
            <a:spLocks noGrp="1"/>
          </p:cNvSpPr>
          <p:nvPr>
            <p:ph type="dt" sz="half" idx="15"/>
          </p:nvPr>
        </p:nvSpPr>
        <p:spPr>
          <a:xfrm>
            <a:off x="612000" y="4765500"/>
            <a:ext cx="3312000" cy="183600"/>
          </a:xfrm>
          <a:prstGeom prst="rect">
            <a:avLst/>
          </a:prstGeom>
        </p:spPr>
        <p:txBody>
          <a:bodyPr lIns="76197" tIns="38098" rIns="76197" bIns="38098"/>
          <a:lstStyle/>
          <a:p>
            <a:r>
              <a:rPr lang="en-US">
                <a:solidFill>
                  <a:srgbClr val="000000"/>
                </a:solidFill>
              </a:rPr>
              <a:t>Author | 00 Month Year</a:t>
            </a:r>
            <a:endParaRPr lang="sv-SE">
              <a:solidFill>
                <a:srgbClr val="000000"/>
              </a:solidFill>
            </a:endParaRPr>
          </a:p>
        </p:txBody>
      </p:sp>
      <p:sp>
        <p:nvSpPr>
          <p:cNvPr id="6" name="Footer Placeholder 5"/>
          <p:cNvSpPr>
            <a:spLocks noGrp="1"/>
          </p:cNvSpPr>
          <p:nvPr>
            <p:ph type="ftr" sz="quarter" idx="16"/>
          </p:nvPr>
        </p:nvSpPr>
        <p:spPr>
          <a:xfrm>
            <a:off x="4142368" y="4765500"/>
            <a:ext cx="4320000" cy="183600"/>
          </a:xfrm>
          <a:prstGeom prst="rect">
            <a:avLst/>
          </a:prstGeom>
        </p:spPr>
        <p:txBody>
          <a:bodyPr lIns="76197" tIns="38098" rIns="76197" bIns="38098"/>
          <a:lstStyle/>
          <a:p>
            <a:r>
              <a:rPr lang="en-GB">
                <a:solidFill>
                  <a:srgbClr val="000000"/>
                </a:solidFill>
              </a:rPr>
              <a:t>Set area descriptor | Sub level 1</a:t>
            </a:r>
            <a:endParaRPr lang="sv-SE">
              <a:solidFill>
                <a:srgbClr val="000000"/>
              </a:solidFill>
            </a:endParaRPr>
          </a:p>
        </p:txBody>
      </p:sp>
    </p:spTree>
    <p:extLst>
      <p:ext uri="{BB962C8B-B14F-4D97-AF65-F5344CB8AC3E}">
        <p14:creationId xmlns:p14="http://schemas.microsoft.com/office/powerpoint/2010/main" val="299955758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9" name="Date Placeholder 4"/>
          <p:cNvSpPr>
            <a:spLocks noGrp="1"/>
          </p:cNvSpPr>
          <p:nvPr>
            <p:ph type="dt" sz="half" idx="15"/>
          </p:nvPr>
        </p:nvSpPr>
        <p:spPr>
          <a:xfrm>
            <a:off x="612000" y="4797363"/>
            <a:ext cx="3312000" cy="183600"/>
          </a:xfrm>
          <a:prstGeom prst="rect">
            <a:avLst/>
          </a:prstGeom>
        </p:spPr>
        <p:txBody>
          <a:bodyPr lIns="76197" tIns="38098" rIns="76197" bIns="38098"/>
          <a:lstStyle/>
          <a:p>
            <a:endParaRPr lang="sv-SE">
              <a:solidFill>
                <a:srgbClr val="000000"/>
              </a:solidFill>
            </a:endParaRPr>
          </a:p>
        </p:txBody>
      </p:sp>
      <p:sp>
        <p:nvSpPr>
          <p:cNvPr id="10" name="Footer Placeholder 5"/>
          <p:cNvSpPr>
            <a:spLocks noGrp="1"/>
          </p:cNvSpPr>
          <p:nvPr>
            <p:ph type="ftr" sz="quarter" idx="16"/>
          </p:nvPr>
        </p:nvSpPr>
        <p:spPr>
          <a:xfrm>
            <a:off x="4211960" y="4797363"/>
            <a:ext cx="4320000" cy="183600"/>
          </a:xfrm>
          <a:prstGeom prst="rect">
            <a:avLst/>
          </a:prstGeom>
        </p:spPr>
        <p:txBody>
          <a:bodyPr lIns="76197" tIns="38098" rIns="76197" bIns="38098"/>
          <a:lstStyle/>
          <a:p>
            <a:r>
              <a:rPr lang="en-GB">
                <a:solidFill>
                  <a:srgbClr val="000000"/>
                </a:solidFill>
              </a:rPr>
              <a:t>CONFIDENTIAL - For use under CDA only</a:t>
            </a:r>
            <a:endParaRPr lang="sv-SE">
              <a:solidFill>
                <a:srgbClr val="000000"/>
              </a:solidFill>
            </a:endParaRPr>
          </a:p>
        </p:txBody>
      </p:sp>
      <p:sp>
        <p:nvSpPr>
          <p:cNvPr id="11" name="Slide Number Placeholder 5"/>
          <p:cNvSpPr>
            <a:spLocks noGrp="1"/>
          </p:cNvSpPr>
          <p:nvPr>
            <p:ph type="sldNum" sz="quarter" idx="10"/>
          </p:nvPr>
        </p:nvSpPr>
        <p:spPr>
          <a:xfrm>
            <a:off x="107950" y="4797363"/>
            <a:ext cx="466725" cy="183600"/>
          </a:xfrm>
        </p:spPr>
        <p:txBody>
          <a:bodyPr/>
          <a:lstStyle>
            <a:lvl1pPr algn="l">
              <a:defRPr/>
            </a:lvl1pPr>
          </a:lstStyle>
          <a:p>
            <a:pPr>
              <a:defRPr/>
            </a:pPr>
            <a:fld id="{1748D8EB-9301-403A-889B-E8DDB32CFF4A}" type="slidenum">
              <a:rPr lang="en-GB" smtClean="0">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1731686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userDrawn="1">
  <p:cSld name="2_Introduction">
    <p:spTree>
      <p:nvGrpSpPr>
        <p:cNvPr id="1" name=""/>
        <p:cNvGrpSpPr/>
        <p:nvPr/>
      </p:nvGrpSpPr>
      <p:grpSpPr>
        <a:xfrm>
          <a:off x="0" y="0"/>
          <a:ext cx="0" cy="0"/>
          <a:chOff x="0" y="0"/>
          <a:chExt cx="0" cy="0"/>
        </a:xfrm>
      </p:grpSpPr>
      <p:sp>
        <p:nvSpPr>
          <p:cNvPr id="2" name="Title 1"/>
          <p:cNvSpPr>
            <a:spLocks noGrp="1"/>
          </p:cNvSpPr>
          <p:nvPr>
            <p:ph type="title"/>
          </p:nvPr>
        </p:nvSpPr>
        <p:spPr>
          <a:xfrm>
            <a:off x="309601" y="205979"/>
            <a:ext cx="8415338" cy="383400"/>
          </a:xfrm>
          <a:prstGeom prst="rect">
            <a:avLst/>
          </a:prstGeom>
        </p:spPr>
        <p:txBody>
          <a:bodyPr/>
          <a:lstStyle/>
          <a:p>
            <a:r>
              <a:rPr lang="en-US"/>
              <a:t>Click to edit Master title style</a:t>
            </a:r>
            <a:endParaRPr lang="en-GB" dirty="0"/>
          </a:p>
        </p:txBody>
      </p:sp>
      <p:sp>
        <p:nvSpPr>
          <p:cNvPr id="7" name="Text Placeholder 6"/>
          <p:cNvSpPr>
            <a:spLocks noGrp="1"/>
          </p:cNvSpPr>
          <p:nvPr>
            <p:ph type="body" sz="quarter" idx="12" hasCustomPrompt="1"/>
          </p:nvPr>
        </p:nvSpPr>
        <p:spPr>
          <a:xfrm>
            <a:off x="309600" y="588600"/>
            <a:ext cx="8416800" cy="383400"/>
          </a:xfrm>
          <a:prstGeom prst="rect">
            <a:avLst/>
          </a:prstGeom>
        </p:spPr>
        <p:txBody>
          <a:bodyPr/>
          <a:lstStyle>
            <a:lvl1pPr marL="0" indent="0">
              <a:buNone/>
              <a:defRPr sz="2800" b="1" baseline="0">
                <a:solidFill>
                  <a:schemeClr val="accent2"/>
                </a:solidFill>
                <a:latin typeface="Arial" pitchFamily="34" charset="0"/>
                <a:cs typeface="Arial" pitchFamily="34" charset="0"/>
              </a:defRPr>
            </a:lvl1pPr>
          </a:lstStyle>
          <a:p>
            <a:pPr lvl="0"/>
            <a:r>
              <a:rPr lang="en-US" dirty="0"/>
              <a:t>Click to add Secondary title</a:t>
            </a:r>
            <a:endParaRPr lang="en-GB" dirty="0"/>
          </a:p>
        </p:txBody>
      </p:sp>
      <p:sp>
        <p:nvSpPr>
          <p:cNvPr id="9" name="Text Placeholder 8"/>
          <p:cNvSpPr>
            <a:spLocks noGrp="1"/>
          </p:cNvSpPr>
          <p:nvPr>
            <p:ph type="body" sz="quarter" idx="13"/>
          </p:nvPr>
        </p:nvSpPr>
        <p:spPr>
          <a:xfrm>
            <a:off x="309600" y="1320300"/>
            <a:ext cx="6706800" cy="3318300"/>
          </a:xfrm>
          <a:prstGeom prst="rect">
            <a:avLst/>
          </a:prstGeom>
        </p:spPr>
        <p:txBody>
          <a:bodyPr/>
          <a:lstStyle>
            <a:lvl1pPr marL="0" indent="0">
              <a:buNone/>
              <a:defRPr sz="2400" b="1">
                <a:solidFill>
                  <a:schemeClr val="tx1"/>
                </a:solidFill>
                <a:latin typeface="Arial" pitchFamily="34" charset="0"/>
                <a:cs typeface="Arial" pitchFamily="34" charset="0"/>
              </a:defRPr>
            </a:lvl1pPr>
          </a:lstStyle>
          <a:p>
            <a:pPr lvl="0"/>
            <a:r>
              <a:rPr lang="en-US"/>
              <a:t>Click to edit Master text styles</a:t>
            </a:r>
          </a:p>
        </p:txBody>
      </p:sp>
      <p:sp>
        <p:nvSpPr>
          <p:cNvPr id="11" name="Date Placeholder 10"/>
          <p:cNvSpPr>
            <a:spLocks noGrp="1"/>
          </p:cNvSpPr>
          <p:nvPr>
            <p:ph type="dt" sz="half" idx="14"/>
          </p:nvPr>
        </p:nvSpPr>
        <p:spPr>
          <a:xfrm>
            <a:off x="612000" y="4765500"/>
            <a:ext cx="3312000" cy="183600"/>
          </a:xfrm>
          <a:prstGeom prst="rect">
            <a:avLst/>
          </a:prstGeom>
        </p:spPr>
        <p:txBody>
          <a:bodyPr lIns="91416" tIns="45708" rIns="91416" bIns="45708"/>
          <a:lstStyle/>
          <a:p>
            <a:pPr defTabSz="457058"/>
            <a:endParaRPr lang="sv-SE" dirty="0">
              <a:solidFill>
                <a:srgbClr val="000000"/>
              </a:solidFill>
            </a:endParaRPr>
          </a:p>
        </p:txBody>
      </p:sp>
      <p:sp>
        <p:nvSpPr>
          <p:cNvPr id="12" name="Slide Number Placeholder 11"/>
          <p:cNvSpPr>
            <a:spLocks noGrp="1"/>
          </p:cNvSpPr>
          <p:nvPr>
            <p:ph type="sldNum" sz="quarter" idx="15"/>
          </p:nvPr>
        </p:nvSpPr>
        <p:spPr/>
        <p:txBody>
          <a:bodyPr/>
          <a:lstStyle/>
          <a:p>
            <a:pPr>
              <a:defRPr/>
            </a:pPr>
            <a:fld id="{1748D8EB-9301-403A-889B-E8DDB32CFF4A}" type="slidenum">
              <a:rPr lang="en-GB" smtClean="0">
                <a:solidFill>
                  <a:srgbClr val="000000"/>
                </a:solidFill>
              </a:rPr>
              <a:pPr>
                <a:defRPr/>
              </a:pPr>
              <a:t>‹#›</a:t>
            </a:fld>
            <a:endParaRPr lang="en-GB" dirty="0">
              <a:solidFill>
                <a:srgbClr val="000000"/>
              </a:solidFill>
            </a:endParaRPr>
          </a:p>
        </p:txBody>
      </p:sp>
      <p:sp>
        <p:nvSpPr>
          <p:cNvPr id="13" name="Footer Placeholder 12"/>
          <p:cNvSpPr>
            <a:spLocks noGrp="1"/>
          </p:cNvSpPr>
          <p:nvPr>
            <p:ph type="ftr" sz="quarter" idx="16"/>
          </p:nvPr>
        </p:nvSpPr>
        <p:spPr>
          <a:xfrm>
            <a:off x="3924000" y="4765500"/>
            <a:ext cx="4320000" cy="183600"/>
          </a:xfrm>
          <a:prstGeom prst="rect">
            <a:avLst/>
          </a:prstGeom>
        </p:spPr>
        <p:txBody>
          <a:bodyPr lIns="91416" tIns="45708" rIns="91416" bIns="45708"/>
          <a:lstStyle/>
          <a:p>
            <a:pPr defTabSz="457058"/>
            <a:endParaRPr lang="sv-SE" dirty="0">
              <a:solidFill>
                <a:srgbClr val="830051"/>
              </a:solidFill>
            </a:endParaRPr>
          </a:p>
        </p:txBody>
      </p:sp>
    </p:spTree>
    <p:extLst>
      <p:ext uri="{BB962C8B-B14F-4D97-AF65-F5344CB8AC3E}">
        <p14:creationId xmlns:p14="http://schemas.microsoft.com/office/powerpoint/2010/main" val="8756141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Nav Contents 1">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a:t>Click to add navigation 1 title</a:t>
            </a:r>
          </a:p>
        </p:txBody>
      </p:sp>
      <p:sp>
        <p:nvSpPr>
          <p:cNvPr id="61" name="Table Placeholder 29"/>
          <p:cNvSpPr>
            <a:spLocks noGrp="1"/>
          </p:cNvSpPr>
          <p:nvPr>
            <p:ph type="tbl" sz="quarter" idx="15"/>
          </p:nvPr>
        </p:nvSpPr>
        <p:spPr>
          <a:xfrm>
            <a:off x="986400"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2"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830051"/>
              </a:solidFill>
              <a:effectLst/>
              <a:uLnTx/>
              <a:uFillTx/>
              <a:latin typeface="Arial" pitchFamily="34" charset="0"/>
              <a:cs typeface="Arial" pitchFamily="34" charset="0"/>
            </a:endParaRPr>
          </a:p>
        </p:txBody>
      </p:sp>
      <p:sp>
        <p:nvSpPr>
          <p:cNvPr id="63" name="Text Placeholder 49"/>
          <p:cNvSpPr>
            <a:spLocks noGrp="1"/>
          </p:cNvSpPr>
          <p:nvPr>
            <p:ph type="body" sz="quarter" idx="26" hasCustomPrompt="1"/>
          </p:nvPr>
        </p:nvSpPr>
        <p:spPr>
          <a:xfrm>
            <a:off x="330200" y="1298700"/>
            <a:ext cx="540000" cy="405000"/>
          </a:xfrm>
          <a:prstGeom prst="rect">
            <a:avLst/>
          </a:prstGeom>
          <a:solidFill>
            <a:srgbClr val="D8DCDE"/>
          </a:solidFill>
          <a:ln w="19050" cmpd="sng">
            <a:noFill/>
          </a:ln>
        </p:spPr>
        <p:txBody>
          <a:bodyPr vert="horz" anchor="ctr"/>
          <a:lstStyle>
            <a:lvl1pPr marL="0" indent="0" algn="ctr">
              <a:lnSpc>
                <a:spcPct val="90000"/>
              </a:lnSpc>
              <a:spcBef>
                <a:spcPts val="600"/>
              </a:spcBef>
              <a:buNone/>
              <a:defRPr sz="1800" b="1">
                <a:solidFill>
                  <a:schemeClr val="tx2"/>
                </a:solidFill>
                <a:latin typeface="Arial" pitchFamily="34" charset="0"/>
                <a:cs typeface="Arial" pitchFamily="34" charset="0"/>
              </a:defRPr>
            </a:lvl1pPr>
          </a:lstStyle>
          <a:p>
            <a:pPr marL="0" marR="0" lvl="0" indent="0" algn="ctr" defTabSz="914400" eaLnBrk="1" fontAlgn="auto" latinLnBrk="0" hangingPunct="1">
              <a:lnSpc>
                <a:spcPct val="90000"/>
              </a:lnSpc>
              <a:spcBef>
                <a:spcPts val="600"/>
              </a:spcBef>
              <a:spcAft>
                <a:spcPts val="0"/>
              </a:spcAft>
              <a:buClrTx/>
              <a:buSzTx/>
              <a:buFontTx/>
              <a:buNone/>
              <a:tabLst/>
              <a:defRPr/>
            </a:pPr>
            <a:r>
              <a:rPr kumimoji="0" lang="en-GB" sz="1800" b="1" i="0" u="none" strike="noStrike" kern="0" cap="none" spc="0" normalizeH="0" baseline="0" noProof="0">
                <a:ln>
                  <a:noFill/>
                </a:ln>
                <a:solidFill>
                  <a:srgbClr val="830051"/>
                </a:solidFill>
                <a:effectLst/>
                <a:uLnTx/>
                <a:uFillTx/>
                <a:latin typeface="Arial" pitchFamily="34" charset="0"/>
                <a:cs typeface="Arial" pitchFamily="34" charset="0"/>
              </a:rPr>
              <a:t>1</a:t>
            </a:r>
          </a:p>
        </p:txBody>
      </p:sp>
      <p:sp>
        <p:nvSpPr>
          <p:cNvPr id="64"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5"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66" name="Text Placeholder 49"/>
          <p:cNvSpPr>
            <a:spLocks noGrp="1"/>
          </p:cNvSpPr>
          <p:nvPr>
            <p:ph type="body" sz="quarter" idx="29" hasCustomPrompt="1"/>
          </p:nvPr>
        </p:nvSpPr>
        <p:spPr>
          <a:xfrm>
            <a:off x="330200" y="1802967"/>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2</a:t>
            </a:r>
          </a:p>
        </p:txBody>
      </p:sp>
      <p:sp>
        <p:nvSpPr>
          <p:cNvPr id="67"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8"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69"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3</a:t>
            </a:r>
          </a:p>
        </p:txBody>
      </p:sp>
      <p:sp>
        <p:nvSpPr>
          <p:cNvPr id="70"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1"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2" name="Text Placeholder 49"/>
          <p:cNvSpPr>
            <a:spLocks noGrp="1"/>
          </p:cNvSpPr>
          <p:nvPr>
            <p:ph type="body" sz="quarter" idx="35" hasCustomPrompt="1"/>
          </p:nvPr>
        </p:nvSpPr>
        <p:spPr>
          <a:xfrm>
            <a:off x="330200" y="2822732"/>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4</a:t>
            </a:r>
          </a:p>
        </p:txBody>
      </p:sp>
      <p:sp>
        <p:nvSpPr>
          <p:cNvPr id="73"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4"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5" name="Text Placeholder 49"/>
          <p:cNvSpPr>
            <a:spLocks noGrp="1"/>
          </p:cNvSpPr>
          <p:nvPr>
            <p:ph type="body" sz="quarter" idx="38" hasCustomPrompt="1"/>
          </p:nvPr>
        </p:nvSpPr>
        <p:spPr>
          <a:xfrm>
            <a:off x="330200" y="3331009"/>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5</a:t>
            </a:r>
          </a:p>
        </p:txBody>
      </p:sp>
      <p:sp>
        <p:nvSpPr>
          <p:cNvPr id="76"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7"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8" name="Text Placeholder 49"/>
          <p:cNvSpPr>
            <a:spLocks noGrp="1"/>
          </p:cNvSpPr>
          <p:nvPr>
            <p:ph type="body" sz="quarter" idx="41" hasCustomPrompt="1"/>
          </p:nvPr>
        </p:nvSpPr>
        <p:spPr>
          <a:xfrm>
            <a:off x="330200" y="3847226"/>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6</a:t>
            </a:r>
          </a:p>
        </p:txBody>
      </p:sp>
      <p:sp>
        <p:nvSpPr>
          <p:cNvPr id="23"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a:p>
        </p:txBody>
      </p:sp>
    </p:spTree>
    <p:extLst>
      <p:ext uri="{BB962C8B-B14F-4D97-AF65-F5344CB8AC3E}">
        <p14:creationId xmlns:p14="http://schemas.microsoft.com/office/powerpoint/2010/main" val="2414522274"/>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userDrawn="1">
  <p:cSld name="Bullet Content 1 with Subtitle">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202235"/>
            <a:ext cx="8765651" cy="310500"/>
          </a:xfrm>
          <a:prstGeom prst="rect">
            <a:avLst/>
          </a:prstGeom>
        </p:spPr>
        <p:txBody>
          <a:bodyPr vert="horz"/>
          <a:lstStyle>
            <a:lvl1pPr algn="l" defTabSz="457200" rtl="0" eaLnBrk="1" latinLnBrk="0" hangingPunct="1">
              <a:lnSpc>
                <a:spcPts val="2250"/>
              </a:lnSpc>
              <a:spcBef>
                <a:spcPct val="0"/>
              </a:spcBef>
              <a:buNone/>
              <a:defRPr lang="en-GB" sz="2400" b="1" kern="1200" baseline="0" noProof="0" dirty="0">
                <a:solidFill>
                  <a:srgbClr val="000000"/>
                </a:solidFill>
                <a:latin typeface="Arial" pitchFamily="34" charset="0"/>
                <a:ea typeface="+mj-ea"/>
                <a:cs typeface="Arial"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1" y="526851"/>
            <a:ext cx="8765651" cy="324000"/>
          </a:xfrm>
          <a:prstGeom prst="rect">
            <a:avLst/>
          </a:prstGeom>
        </p:spPr>
        <p:txBody>
          <a:bodyPr/>
          <a:lstStyle>
            <a:lvl1pPr marL="0" indent="0" algn="l">
              <a:lnSpc>
                <a:spcPts val="2250"/>
              </a:lnSpc>
              <a:spcBef>
                <a:spcPts val="0"/>
              </a:spcBef>
              <a:buNone/>
              <a:defRPr sz="2400">
                <a:solidFill>
                  <a:srgbClr val="000000"/>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add subtitle</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Footer Placeholder 4"/>
          <p:cNvSpPr>
            <a:spLocks noGrp="1"/>
          </p:cNvSpPr>
          <p:nvPr>
            <p:ph type="ftr" sz="quarter" idx="3"/>
          </p:nvPr>
        </p:nvSpPr>
        <p:spPr>
          <a:xfrm>
            <a:off x="751418" y="4829822"/>
            <a:ext cx="5796000" cy="216000"/>
          </a:xfrm>
          <a:prstGeom prst="rect">
            <a:avLst/>
          </a:prstGeom>
        </p:spPr>
        <p:txBody>
          <a:bodyPr vert="horz" lIns="0" tIns="0" rIns="0" bIns="0" rtlCol="0" anchor="t" anchorCtr="0"/>
          <a:lstStyle>
            <a:lvl1pPr algn="l">
              <a:lnSpc>
                <a:spcPts val="1000"/>
              </a:lnSpc>
              <a:defRPr sz="1000" b="1">
                <a:solidFill>
                  <a:schemeClr val="tx2"/>
                </a:solidFill>
                <a:latin typeface="Arial" pitchFamily="34" charset="0"/>
                <a:cs typeface="Arial" pitchFamily="34" charset="0"/>
              </a:defRPr>
            </a:lvl1pPr>
          </a:lstStyle>
          <a:p>
            <a:pPr defTabSz="914400">
              <a:lnSpc>
                <a:spcPct val="100000"/>
              </a:lnSpc>
              <a:defRPr/>
            </a:pPr>
            <a:r>
              <a:rPr lang="en-GB" kern="0" dirty="0">
                <a:latin typeface="Arial"/>
                <a:cs typeface="Arial"/>
              </a:rPr>
              <a:t>IMED Biotech Unit I Option to include TA or IMED function  </a:t>
            </a:r>
          </a:p>
        </p:txBody>
      </p:sp>
      <p:sp>
        <p:nvSpPr>
          <p:cNvPr id="8"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chemeClr val="accent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42463124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Slide Title - Colour">
    <p:spTree>
      <p:nvGrpSpPr>
        <p:cNvPr id="1" name=""/>
        <p:cNvGrpSpPr/>
        <p:nvPr/>
      </p:nvGrpSpPr>
      <p:grpSpPr>
        <a:xfrm>
          <a:off x="0" y="0"/>
          <a:ext cx="0" cy="0"/>
          <a:chOff x="0" y="0"/>
          <a:chExt cx="0" cy="0"/>
        </a:xfrm>
      </p:grpSpPr>
      <p:sp>
        <p:nvSpPr>
          <p:cNvPr id="8" name="Rectangle 7"/>
          <p:cNvSpPr/>
          <p:nvPr userDrawn="1"/>
        </p:nvSpPr>
        <p:spPr>
          <a:xfrm>
            <a:off x="144000" y="1275732"/>
            <a:ext cx="8856000" cy="372826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ffectLst/>
            </a:endParaRPr>
          </a:p>
        </p:txBody>
      </p:sp>
      <p:sp>
        <p:nvSpPr>
          <p:cNvPr id="13" name="Title 8"/>
          <p:cNvSpPr>
            <a:spLocks noGrp="1"/>
          </p:cNvSpPr>
          <p:nvPr>
            <p:ph type="title" hasCustomPrompt="1"/>
          </p:nvPr>
        </p:nvSpPr>
        <p:spPr>
          <a:xfrm>
            <a:off x="216001" y="1386482"/>
            <a:ext cx="6822759" cy="504000"/>
          </a:xfrm>
          <a:prstGeom prst="rect">
            <a:avLst/>
          </a:prstGeom>
        </p:spPr>
        <p:txBody>
          <a:bodyPr vert="horz"/>
          <a:lstStyle>
            <a:lvl1pPr algn="l">
              <a:lnSpc>
                <a:spcPct val="90000"/>
              </a:lnSpc>
              <a:defRPr sz="2800" b="1" baseline="0">
                <a:solidFill>
                  <a:srgbClr val="FFFFFF"/>
                </a:solidFill>
                <a:latin typeface="Arial" pitchFamily="34" charset="0"/>
                <a:cs typeface="Arial" pitchFamily="34" charset="0"/>
              </a:defRPr>
            </a:lvl1pPr>
          </a:lstStyle>
          <a:p>
            <a:r>
              <a:rPr lang="en-GB" noProof="0" dirty="0"/>
              <a:t>Click to add presentation title</a:t>
            </a:r>
          </a:p>
        </p:txBody>
      </p:sp>
      <p:pic>
        <p:nvPicPr>
          <p:cNvPr id="9" name="Picture 8" descr="AZ_IMED_RGB_H_COL.jpg"/>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7042785" y="106818"/>
            <a:ext cx="1990800" cy="879560"/>
          </a:xfrm>
          <a:prstGeom prst="rect">
            <a:avLst/>
          </a:prstGeom>
        </p:spPr>
      </p:pic>
      <p:sp>
        <p:nvSpPr>
          <p:cNvPr id="11" name="Text Placeholder 29"/>
          <p:cNvSpPr>
            <a:spLocks noGrp="1"/>
          </p:cNvSpPr>
          <p:nvPr>
            <p:ph type="body" sz="quarter" idx="11" hasCustomPrompt="1"/>
          </p:nvPr>
        </p:nvSpPr>
        <p:spPr>
          <a:xfrm>
            <a:off x="215999" y="4463994"/>
            <a:ext cx="6480000" cy="190800"/>
          </a:xfrm>
          <a:prstGeom prst="rect">
            <a:avLst/>
          </a:prstGeom>
        </p:spPr>
        <p:txBody>
          <a:bodyPr vert="horz"/>
          <a:lstStyle>
            <a:lvl1pPr marL="0" indent="0">
              <a:lnSpc>
                <a:spcPts val="1100"/>
              </a:lnSpc>
              <a:spcBef>
                <a:spcPts val="0"/>
              </a:spcBef>
              <a:buNone/>
              <a:defRPr sz="1400" b="1">
                <a:solidFill>
                  <a:schemeClr val="bg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4670244"/>
            <a:ext cx="6480000" cy="190800"/>
          </a:xfrm>
          <a:prstGeom prst="rect">
            <a:avLst/>
          </a:prstGeom>
        </p:spPr>
        <p:txBody>
          <a:bodyPr vert="horz"/>
          <a:lstStyle>
            <a:lvl1pPr marL="0" indent="0">
              <a:lnSpc>
                <a:spcPts val="1100"/>
              </a:lnSpc>
              <a:spcBef>
                <a:spcPts val="0"/>
              </a:spcBef>
              <a:buNone/>
              <a:defRPr sz="1200">
                <a:solidFill>
                  <a:schemeClr val="bg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4463994"/>
            <a:ext cx="1872000" cy="190800"/>
          </a:xfrm>
          <a:prstGeom prst="rect">
            <a:avLst/>
          </a:prstGeom>
        </p:spPr>
        <p:txBody>
          <a:bodyPr vert="horz"/>
          <a:lstStyle>
            <a:lvl1pPr marL="0" indent="0">
              <a:lnSpc>
                <a:spcPts val="1100"/>
              </a:lnSpc>
              <a:spcBef>
                <a:spcPts val="0"/>
              </a:spcBef>
              <a:buNone/>
              <a:defRPr sz="1200" baseline="0">
                <a:solidFill>
                  <a:schemeClr val="bg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4670244"/>
            <a:ext cx="1872000" cy="190800"/>
          </a:xfrm>
          <a:prstGeom prst="rect">
            <a:avLst/>
          </a:prstGeom>
        </p:spPr>
        <p:txBody>
          <a:bodyPr vert="horz"/>
          <a:lstStyle>
            <a:lvl1pPr marL="0" indent="0">
              <a:lnSpc>
                <a:spcPts val="1100"/>
              </a:lnSpc>
              <a:spcBef>
                <a:spcPts val="0"/>
              </a:spcBef>
              <a:buNone/>
              <a:defRPr sz="1200">
                <a:solidFill>
                  <a:schemeClr val="bg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39411210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userDrawn="1">
  <p:cSld name="Slide Title - Blank">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3864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8" name="Picture 7" descr="AZ_IMED_RGB_H_COL.jpg"/>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7042785" y="106818"/>
            <a:ext cx="1990800" cy="879560"/>
          </a:xfrm>
          <a:prstGeom prst="rect">
            <a:avLst/>
          </a:prstGeom>
        </p:spPr>
      </p:pic>
      <p:sp>
        <p:nvSpPr>
          <p:cNvPr id="9" name="Text Placeholder 29"/>
          <p:cNvSpPr>
            <a:spLocks noGrp="1"/>
          </p:cNvSpPr>
          <p:nvPr>
            <p:ph type="body" sz="quarter" idx="11" hasCustomPrompt="1"/>
          </p:nvPr>
        </p:nvSpPr>
        <p:spPr>
          <a:xfrm>
            <a:off x="215999" y="4463994"/>
            <a:ext cx="6480000" cy="190800"/>
          </a:xfrm>
          <a:prstGeom prst="rect">
            <a:avLst/>
          </a:prstGeom>
        </p:spPr>
        <p:txBody>
          <a:bodyPr vert="horz"/>
          <a:lstStyle>
            <a:lvl1pPr marL="0" indent="0">
              <a:lnSpc>
                <a:spcPts val="1100"/>
              </a:lnSpc>
              <a:spcBef>
                <a:spcPts val="0"/>
              </a:spcBef>
              <a:buNone/>
              <a:defRPr sz="1400" b="1">
                <a:solidFill>
                  <a:srgbClr val="000000"/>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4670244"/>
            <a:ext cx="6480000" cy="190800"/>
          </a:xfrm>
          <a:prstGeom prst="rect">
            <a:avLst/>
          </a:prstGeom>
        </p:spPr>
        <p:txBody>
          <a:bodyPr vert="horz"/>
          <a:lstStyle>
            <a:lvl1pPr marL="0" indent="0">
              <a:lnSpc>
                <a:spcPts val="1100"/>
              </a:lnSpc>
              <a:spcBef>
                <a:spcPts val="0"/>
              </a:spcBef>
              <a:buNone/>
              <a:defRPr sz="1200">
                <a:solidFill>
                  <a:srgbClr val="000000"/>
                </a:solidFill>
                <a:latin typeface="Arial" pitchFamily="34" charset="0"/>
                <a:cs typeface="Arial" pitchFamily="34" charset="0"/>
              </a:defRPr>
            </a:lvl1pPr>
          </a:lstStyle>
          <a:p>
            <a:pPr lvl="0"/>
            <a:r>
              <a:rPr lang="en-GB" noProof="0" dirty="0"/>
              <a:t>Click to add event title</a:t>
            </a:r>
          </a:p>
        </p:txBody>
      </p:sp>
      <p:sp>
        <p:nvSpPr>
          <p:cNvPr id="16" name="Text Placeholder 29"/>
          <p:cNvSpPr>
            <a:spLocks noGrp="1"/>
          </p:cNvSpPr>
          <p:nvPr>
            <p:ph type="body" sz="quarter" idx="15" hasCustomPrompt="1"/>
          </p:nvPr>
        </p:nvSpPr>
        <p:spPr>
          <a:xfrm>
            <a:off x="7128000" y="4463994"/>
            <a:ext cx="1872000" cy="190800"/>
          </a:xfrm>
          <a:prstGeom prst="rect">
            <a:avLst/>
          </a:prstGeom>
        </p:spPr>
        <p:txBody>
          <a:bodyPr vert="horz"/>
          <a:lstStyle>
            <a:lvl1pPr marL="0" indent="0">
              <a:lnSpc>
                <a:spcPts val="1100"/>
              </a:lnSpc>
              <a:spcBef>
                <a:spcPts val="0"/>
              </a:spcBef>
              <a:buNone/>
              <a:defRPr sz="1200" baseline="0">
                <a:solidFill>
                  <a:srgbClr val="000000"/>
                </a:solidFill>
                <a:latin typeface="Arial" pitchFamily="34" charset="0"/>
                <a:cs typeface="Arial" pitchFamily="34" charset="0"/>
              </a:defRPr>
            </a:lvl1pPr>
          </a:lstStyle>
          <a:p>
            <a:pPr lvl="0"/>
            <a:r>
              <a:rPr lang="en-GB" noProof="0" dirty="0"/>
              <a:t>Confidential statement</a:t>
            </a:r>
          </a:p>
        </p:txBody>
      </p:sp>
      <p:sp>
        <p:nvSpPr>
          <p:cNvPr id="17" name="Text Placeholder 29"/>
          <p:cNvSpPr>
            <a:spLocks noGrp="1"/>
          </p:cNvSpPr>
          <p:nvPr>
            <p:ph type="body" sz="quarter" idx="13" hasCustomPrompt="1"/>
          </p:nvPr>
        </p:nvSpPr>
        <p:spPr>
          <a:xfrm>
            <a:off x="7128000" y="4670244"/>
            <a:ext cx="1872000" cy="190800"/>
          </a:xfrm>
          <a:prstGeom prst="rect">
            <a:avLst/>
          </a:prstGeom>
        </p:spPr>
        <p:txBody>
          <a:bodyPr vert="horz"/>
          <a:lstStyle>
            <a:lvl1pPr marL="0" indent="0">
              <a:lnSpc>
                <a:spcPts val="1100"/>
              </a:lnSpc>
              <a:spcBef>
                <a:spcPts val="0"/>
              </a:spcBef>
              <a:buNone/>
              <a:defRPr sz="1200">
                <a:solidFill>
                  <a:srgbClr val="000000"/>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69329485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userDrawn="1">
  <p:cSld name="Bullets &amp; Box">
    <p:spTree>
      <p:nvGrpSpPr>
        <p:cNvPr id="1" name=""/>
        <p:cNvGrpSpPr/>
        <p:nvPr/>
      </p:nvGrpSpPr>
      <p:grpSpPr>
        <a:xfrm>
          <a:off x="0" y="0"/>
          <a:ext cx="0" cy="0"/>
          <a:chOff x="0" y="0"/>
          <a:chExt cx="0" cy="0"/>
        </a:xfrm>
      </p:grpSpPr>
      <p:sp>
        <p:nvSpPr>
          <p:cNvPr id="2" name="Title 1"/>
          <p:cNvSpPr>
            <a:spLocks noGrp="1"/>
          </p:cNvSpPr>
          <p:nvPr>
            <p:ph type="title"/>
          </p:nvPr>
        </p:nvSpPr>
        <p:spPr>
          <a:xfrm>
            <a:off x="256692" y="111490"/>
            <a:ext cx="8430108" cy="737931"/>
          </a:xfrm>
          <a:prstGeom prst="rect">
            <a:avLst/>
          </a:prstGeom>
        </p:spPr>
        <p:txBody>
          <a:bodyPr lIns="68580" tIns="34290" rIns="68580" bIns="34290"/>
          <a:lstStyle/>
          <a:p>
            <a:r>
              <a:rPr lang="en-US"/>
              <a:t>Click to edit Master title style</a:t>
            </a:r>
            <a:endParaRPr lang="en-GB"/>
          </a:p>
        </p:txBody>
      </p:sp>
      <p:sp>
        <p:nvSpPr>
          <p:cNvPr id="3" name="Slide Number Placeholder 2"/>
          <p:cNvSpPr>
            <a:spLocks noGrp="1"/>
          </p:cNvSpPr>
          <p:nvPr>
            <p:ph type="sldNum" sz="quarter" idx="10"/>
          </p:nvPr>
        </p:nvSpPr>
        <p:spPr/>
        <p:txBody>
          <a:bodyPr/>
          <a:lstStyle>
            <a:lvl1pPr defTabSz="457106">
              <a:defRPr/>
            </a:lvl1pPr>
          </a:lstStyle>
          <a:p>
            <a:fld id="{8CFE2EB3-EAFA-384C-BE49-98EE4E839243}" type="slidenum">
              <a:rPr lang="en-US" smtClean="0">
                <a:ea typeface="MS PGothic" panose="020B0600070205080204" pitchFamily="34" charset="-128"/>
              </a:rPr>
              <a:pPr/>
              <a:t>‹#›</a:t>
            </a:fld>
            <a:endParaRPr lang="en-US" dirty="0">
              <a:ea typeface="MS PGothic" panose="020B0600070205080204" pitchFamily="34" charset="-128"/>
            </a:endParaRPr>
          </a:p>
        </p:txBody>
      </p:sp>
      <p:sp>
        <p:nvSpPr>
          <p:cNvPr id="4" name="Rectangle 3"/>
          <p:cNvSpPr/>
          <p:nvPr userDrawn="1"/>
        </p:nvSpPr>
        <p:spPr bwMode="auto">
          <a:xfrm>
            <a:off x="4482268" y="1634388"/>
            <a:ext cx="4269846" cy="2850746"/>
          </a:xfrm>
          <a:prstGeom prst="rect">
            <a:avLst/>
          </a:prstGeom>
          <a:solidFill>
            <a:srgbClr val="F2FBFC"/>
          </a:solidFill>
          <a:ln w="9525" cap="flat" cmpd="sng" algn="ctr">
            <a:noFill/>
            <a:prstDash val="solid"/>
            <a:round/>
            <a:headEnd type="none" w="med" len="med"/>
            <a:tailEnd type="none" w="med" len="med"/>
          </a:ln>
          <a:effectLst/>
        </p:spPr>
        <p:txBody>
          <a:bodyPr lIns="68580" tIns="34290" rIns="68580" bIns="34290" anchor="ctr"/>
          <a:lstStyle/>
          <a:p>
            <a:pPr algn="ctr" fontAlgn="base">
              <a:spcBef>
                <a:spcPct val="0"/>
              </a:spcBef>
              <a:spcAft>
                <a:spcPct val="0"/>
              </a:spcAft>
              <a:defRPr/>
            </a:pPr>
            <a:endParaRPr lang="en-GB" sz="1800" b="1" kern="0" dirty="0" err="1">
              <a:solidFill>
                <a:srgbClr val="FFFFFF"/>
              </a:solidFill>
              <a:latin typeface="Arial"/>
              <a:ea typeface="MS PGothic" panose="020B0600070205080204" pitchFamily="34" charset="-128"/>
              <a:cs typeface="Arial" pitchFamily="34" charset="0"/>
            </a:endParaRPr>
          </a:p>
        </p:txBody>
      </p:sp>
      <p:sp>
        <p:nvSpPr>
          <p:cNvPr id="6" name="Rectangle 5"/>
          <p:cNvSpPr/>
          <p:nvPr userDrawn="1"/>
        </p:nvSpPr>
        <p:spPr>
          <a:xfrm>
            <a:off x="4650256" y="1715590"/>
            <a:ext cx="3936395" cy="26726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GB"/>
          </a:p>
        </p:txBody>
      </p:sp>
      <p:sp>
        <p:nvSpPr>
          <p:cNvPr id="15" name="Text Placeholder 13"/>
          <p:cNvSpPr>
            <a:spLocks noGrp="1"/>
          </p:cNvSpPr>
          <p:nvPr>
            <p:ph type="body" sz="quarter" idx="11"/>
          </p:nvPr>
        </p:nvSpPr>
        <p:spPr>
          <a:xfrm>
            <a:off x="4482268" y="1024879"/>
            <a:ext cx="4269846" cy="610077"/>
          </a:xfrm>
          <a:prstGeom prst="rect">
            <a:avLst/>
          </a:prstGeom>
          <a:solidFill>
            <a:srgbClr val="68D2DF"/>
          </a:solidFill>
        </p:spPr>
        <p:txBody>
          <a:bodyPr lIns="68580" tIns="34290" rIns="68580" bIns="34290" anchor="ctr"/>
          <a:lstStyle>
            <a:lvl1pPr marL="57088" indent="0" algn="ctr">
              <a:buFontTx/>
              <a:buNone/>
              <a:defRPr b="1">
                <a:solidFill>
                  <a:schemeClr val="bg1"/>
                </a:solidFill>
              </a:defRPr>
            </a:lvl1pPr>
            <a:lvl2pPr marL="457062" indent="0">
              <a:buFontTx/>
              <a:buNone/>
              <a:defRPr/>
            </a:lvl2pPr>
            <a:lvl3pPr marL="914221" indent="0">
              <a:buFontTx/>
              <a:buNone/>
              <a:defRPr/>
            </a:lvl3pPr>
            <a:lvl4pPr marL="1371328" indent="0">
              <a:buFontTx/>
              <a:buNone/>
              <a:defRPr/>
            </a:lvl4pPr>
            <a:lvl5pPr marL="1828439" indent="0">
              <a:buFontTx/>
              <a:buNone/>
              <a:defRPr/>
            </a:lvl5pPr>
          </a:lstStyle>
          <a:p>
            <a:pPr lvl="0"/>
            <a:r>
              <a:rPr lang="en-US" dirty="0"/>
              <a:t>Click to edit Master text style</a:t>
            </a:r>
          </a:p>
        </p:txBody>
      </p:sp>
      <p:sp>
        <p:nvSpPr>
          <p:cNvPr id="20" name="Text Placeholder 17"/>
          <p:cNvSpPr>
            <a:spLocks noGrp="1"/>
          </p:cNvSpPr>
          <p:nvPr>
            <p:ph type="body" sz="quarter" idx="12"/>
          </p:nvPr>
        </p:nvSpPr>
        <p:spPr>
          <a:xfrm>
            <a:off x="335623" y="1029789"/>
            <a:ext cx="3981182" cy="3455344"/>
          </a:xfrm>
          <a:prstGeom prst="rect">
            <a:avLst/>
          </a:prstGeom>
        </p:spPr>
        <p:txBody>
          <a:bodyPr lIns="68580" tIns="34290" rIns="68580" bIns="34290"/>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78596576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userDrawn="1">
  <p:cSld name="Contents Lis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36537" y="1233071"/>
            <a:ext cx="8766174" cy="3172500"/>
          </a:xfrm>
          <a:prstGeom prst="rect">
            <a:avLst/>
          </a:prstGeom>
        </p:spPr>
        <p:txBody>
          <a:bodyPr/>
          <a:lstStyle>
            <a:lvl1pPr marL="269875" indent="-269875">
              <a:lnSpc>
                <a:spcPct val="100000"/>
              </a:lnSpc>
              <a:spcBef>
                <a:spcPts val="0"/>
              </a:spcBef>
              <a:buClrTx/>
              <a:buFont typeface="+mj-lt"/>
              <a:buAutoNum type="arabicPeriod"/>
              <a:defRPr sz="1800" b="1">
                <a:solidFill>
                  <a:schemeClr val="tx1"/>
                </a:solidFill>
                <a:latin typeface="Arial" pitchFamily="34" charset="0"/>
                <a:cs typeface="Arial" pitchFamily="34" charset="0"/>
              </a:defRPr>
            </a:lvl1pPr>
            <a:lvl2pPr marL="472500" indent="-135000">
              <a:lnSpc>
                <a:spcPct val="100000"/>
              </a:lnSpc>
              <a:spcBef>
                <a:spcPts val="0"/>
              </a:spcBef>
              <a:buClrTx/>
              <a:buFont typeface="Arial" pitchFamily="34" charset="0"/>
              <a:buChar char="•"/>
              <a:defRPr sz="16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a:t>First level</a:t>
            </a:r>
          </a:p>
          <a:p>
            <a:pPr lvl="1"/>
            <a:r>
              <a:rPr lang="en-GB" noProof="0"/>
              <a:t>Second level</a:t>
            </a:r>
          </a:p>
          <a:p>
            <a:pPr lvl="1"/>
            <a:r>
              <a:rPr lang="en-GB" noProof="0"/>
              <a:t>Third level</a:t>
            </a:r>
          </a:p>
          <a:p>
            <a:pPr lvl="1"/>
            <a:r>
              <a:rPr lang="en-GB" noProof="0"/>
              <a:t>Fourth level</a:t>
            </a:r>
          </a:p>
        </p:txBody>
      </p:sp>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a:t>Click to add content title</a:t>
            </a:r>
          </a:p>
        </p:txBody>
      </p:sp>
    </p:spTree>
    <p:extLst>
      <p:ext uri="{BB962C8B-B14F-4D97-AF65-F5344CB8AC3E}">
        <p14:creationId xmlns:p14="http://schemas.microsoft.com/office/powerpoint/2010/main" val="171708285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userDrawn="1">
  <p:cSld name="Triple Headings with Triple Content">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329335"/>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Text Placeholder 3"/>
          <p:cNvSpPr>
            <a:spLocks noGrp="1"/>
          </p:cNvSpPr>
          <p:nvPr>
            <p:ph type="body" sz="quarter" idx="12"/>
          </p:nvPr>
        </p:nvSpPr>
        <p:spPr>
          <a:xfrm>
            <a:off x="6264000" y="1337391"/>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a:t>Click to edit Master text styles</a:t>
            </a:r>
          </a:p>
        </p:txBody>
      </p:sp>
      <p:sp>
        <p:nvSpPr>
          <p:cNvPr id="13" name="Text Placeholder 3"/>
          <p:cNvSpPr>
            <a:spLocks noGrp="1"/>
          </p:cNvSpPr>
          <p:nvPr>
            <p:ph type="body" sz="quarter" idx="13"/>
          </p:nvPr>
        </p:nvSpPr>
        <p:spPr>
          <a:xfrm>
            <a:off x="3240000" y="1329335"/>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a:t>Click to edit Master text styles</a:t>
            </a:r>
          </a:p>
        </p:txBody>
      </p:sp>
      <p:sp>
        <p:nvSpPr>
          <p:cNvPr id="11" name="Title 8"/>
          <p:cNvSpPr>
            <a:spLocks noGrp="1"/>
          </p:cNvSpPr>
          <p:nvPr>
            <p:ph type="title" hasCustomPrompt="1"/>
          </p:nvPr>
        </p:nvSpPr>
        <p:spPr>
          <a:xfrm>
            <a:off x="237062" y="202235"/>
            <a:ext cx="8765651" cy="310500"/>
          </a:xfrm>
          <a:prstGeom prst="rect">
            <a:avLst/>
          </a:prstGeom>
        </p:spPr>
        <p:txBody>
          <a:bodyPr vert="horz"/>
          <a:lstStyle>
            <a:lvl1pPr algn="l" defTabSz="457200" rtl="0" eaLnBrk="1" latinLnBrk="0" hangingPunct="1">
              <a:lnSpc>
                <a:spcPts val="2250"/>
              </a:lnSpc>
              <a:spcBef>
                <a:spcPct val="0"/>
              </a:spcBef>
              <a:buNone/>
              <a:defRPr lang="en-GB" sz="2400" b="1" kern="1200" baseline="0" noProof="0" dirty="0">
                <a:solidFill>
                  <a:srgbClr val="000000"/>
                </a:solidFill>
                <a:latin typeface="Arial" pitchFamily="34" charset="0"/>
                <a:ea typeface="+mj-ea"/>
                <a:cs typeface="Arial" pitchFamily="34" charset="0"/>
              </a:defRPr>
            </a:lvl1pPr>
          </a:lstStyle>
          <a:p>
            <a:r>
              <a:rPr lang="en-GB" noProof="0" dirty="0"/>
              <a:t>Click to add title</a:t>
            </a:r>
          </a:p>
        </p:txBody>
      </p:sp>
      <p:sp>
        <p:nvSpPr>
          <p:cNvPr id="1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4" name="Footer Placeholder 4"/>
          <p:cNvSpPr>
            <a:spLocks noGrp="1"/>
          </p:cNvSpPr>
          <p:nvPr>
            <p:ph type="ftr" sz="quarter" idx="3"/>
          </p:nvPr>
        </p:nvSpPr>
        <p:spPr>
          <a:xfrm>
            <a:off x="751418" y="4829822"/>
            <a:ext cx="5796000" cy="216000"/>
          </a:xfrm>
          <a:prstGeom prst="rect">
            <a:avLst/>
          </a:prstGeom>
        </p:spPr>
        <p:txBody>
          <a:bodyPr vert="horz" lIns="0" tIns="0" rIns="0" bIns="0" rtlCol="0" anchor="t" anchorCtr="0"/>
          <a:lstStyle>
            <a:lvl1pPr algn="l">
              <a:lnSpc>
                <a:spcPts val="1000"/>
              </a:lnSpc>
              <a:defRPr sz="1000" b="1">
                <a:solidFill>
                  <a:schemeClr val="tx2"/>
                </a:solidFill>
                <a:latin typeface="Arial" pitchFamily="34" charset="0"/>
                <a:cs typeface="Arial" pitchFamily="34" charset="0"/>
              </a:defRPr>
            </a:lvl1pPr>
          </a:lstStyle>
          <a:p>
            <a:pPr defTabSz="914400">
              <a:lnSpc>
                <a:spcPct val="100000"/>
              </a:lnSpc>
              <a:defRPr/>
            </a:pPr>
            <a:r>
              <a:rPr lang="en-GB" kern="0" dirty="0">
                <a:latin typeface="Arial"/>
                <a:cs typeface="Arial"/>
              </a:rPr>
              <a:t>IMED Biotech Unit I Option to include TA or IMED function  </a:t>
            </a:r>
          </a:p>
        </p:txBody>
      </p:sp>
      <p:sp>
        <p:nvSpPr>
          <p:cNvPr id="16" name="Content Placeholder 2"/>
          <p:cNvSpPr>
            <a:spLocks noGrp="1"/>
          </p:cNvSpPr>
          <p:nvPr>
            <p:ph idx="17" hasCustomPrompt="1"/>
          </p:nvPr>
        </p:nvSpPr>
        <p:spPr>
          <a:xfrm>
            <a:off x="237600" y="2072820"/>
            <a:ext cx="2664000" cy="2015968"/>
          </a:xfrm>
          <a:prstGeom prst="rect">
            <a:avLst/>
          </a:prstGeom>
        </p:spPr>
        <p:txBody>
          <a:bodyPr/>
          <a:lstStyle>
            <a:lvl1pPr marL="180000" indent="-180000">
              <a:lnSpc>
                <a:spcPct val="100000"/>
              </a:lnSpc>
              <a:spcBef>
                <a:spcPts val="0"/>
              </a:spcBef>
              <a:buClr>
                <a:schemeClr val="accent1"/>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7" name="Content Placeholder 2"/>
          <p:cNvSpPr>
            <a:spLocks noGrp="1"/>
          </p:cNvSpPr>
          <p:nvPr>
            <p:ph idx="18" hasCustomPrompt="1"/>
          </p:nvPr>
        </p:nvSpPr>
        <p:spPr>
          <a:xfrm>
            <a:off x="3250223" y="2072820"/>
            <a:ext cx="2664000" cy="2015968"/>
          </a:xfrm>
          <a:prstGeom prst="rect">
            <a:avLst/>
          </a:prstGeom>
        </p:spPr>
        <p:txBody>
          <a:bodyPr/>
          <a:lstStyle>
            <a:lvl1pPr marL="180000" indent="-180000">
              <a:lnSpc>
                <a:spcPct val="100000"/>
              </a:lnSpc>
              <a:spcBef>
                <a:spcPts val="0"/>
              </a:spcBef>
              <a:buClr>
                <a:schemeClr val="accent1"/>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lang="en-GB" sz="1400" kern="1200" noProof="0" dirty="0" smtClean="0">
                <a:solidFill>
                  <a:schemeClr val="tx1"/>
                </a:solidFill>
                <a:latin typeface="Arial" pitchFamily="34" charset="0"/>
                <a:ea typeface="+mn-ea"/>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8" name="Content Placeholder 2"/>
          <p:cNvSpPr>
            <a:spLocks noGrp="1"/>
          </p:cNvSpPr>
          <p:nvPr>
            <p:ph idx="19" hasCustomPrompt="1"/>
          </p:nvPr>
        </p:nvSpPr>
        <p:spPr>
          <a:xfrm>
            <a:off x="6274223" y="2072820"/>
            <a:ext cx="2664000" cy="2015968"/>
          </a:xfrm>
          <a:prstGeom prst="rect">
            <a:avLst/>
          </a:prstGeom>
        </p:spPr>
        <p:txBody>
          <a:bodyPr/>
          <a:lstStyle>
            <a:lvl1pPr marL="180000" indent="-180000">
              <a:lnSpc>
                <a:spcPct val="100000"/>
              </a:lnSpc>
              <a:spcBef>
                <a:spcPts val="0"/>
              </a:spcBef>
              <a:buClr>
                <a:schemeClr val="accent1"/>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38881535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userDrawn="1">
  <p:cSld name="Title &amp; Content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325431" y="205980"/>
            <a:ext cx="8487701" cy="1121779"/>
          </a:xfrm>
        </p:spPr>
        <p:txBody>
          <a:bodyPr>
            <a:normAutofit/>
          </a:bodyPr>
          <a:lstStyle>
            <a:lvl1pPr algn="l">
              <a:defRPr sz="3200" b="0" baseline="0">
                <a:solidFill>
                  <a:schemeClr val="tx1">
                    <a:lumMod val="50000"/>
                  </a:schemeClr>
                </a:solidFill>
              </a:defRPr>
            </a:lvl1pPr>
          </a:lstStyle>
          <a:p>
            <a:r>
              <a:rPr lang="en-US" dirty="0"/>
              <a:t>Title</a:t>
            </a:r>
          </a:p>
        </p:txBody>
      </p:sp>
      <p:sp>
        <p:nvSpPr>
          <p:cNvPr id="4" name="Content Placeholder 3"/>
          <p:cNvSpPr>
            <a:spLocks noGrp="1"/>
          </p:cNvSpPr>
          <p:nvPr>
            <p:ph sz="quarter" idx="15"/>
          </p:nvPr>
        </p:nvSpPr>
        <p:spPr>
          <a:xfrm>
            <a:off x="325431" y="1434705"/>
            <a:ext cx="8487701" cy="3159917"/>
          </a:xfrm>
        </p:spPr>
        <p:txBody>
          <a:bodyPr/>
          <a:lstStyle>
            <a:lvl1pPr>
              <a:defRPr>
                <a:solidFill>
                  <a:schemeClr val="tx1">
                    <a:lumMod val="50000"/>
                  </a:schemeClr>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417974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314325" y="1320406"/>
            <a:ext cx="6705600" cy="3319463"/>
          </a:xfrm>
          <a:prstGeom prst="rect">
            <a:avLst/>
          </a:prstGeom>
        </p:spPr>
        <p:txBody>
          <a:bodyPr lIns="91426" tIns="45718" rIns="91426" bIns="45718"/>
          <a:lstStyle>
            <a:lvl1pPr marL="266353" indent="-266353">
              <a:buClr>
                <a:schemeClr val="tx2"/>
              </a:buClr>
              <a:buFont typeface="Arial" pitchFamily="34" charset="0"/>
              <a:buChar char="•"/>
              <a:defRPr sz="1900">
                <a:latin typeface="Arial" pitchFamily="34" charset="0"/>
                <a:cs typeface="Arial" pitchFamily="34" charset="0"/>
              </a:defRPr>
            </a:lvl1pPr>
            <a:lvl2pPr>
              <a:defRPr sz="1900"/>
            </a:lvl2pPr>
            <a:lvl3pPr>
              <a:defRPr sz="1600" baseline="0">
                <a:latin typeface="Arial" pitchFamily="34" charset="0"/>
                <a:cs typeface="Arial" pitchFamily="34" charset="0"/>
              </a:defRPr>
            </a:lvl3pPr>
            <a:lvl4pPr marL="622688" indent="-179972">
              <a:defRPr sz="1600">
                <a:latin typeface="Arial" pitchFamily="34" charset="0"/>
                <a:cs typeface="Arial" pitchFamily="34" charset="0"/>
              </a:defRPr>
            </a:lvl4pPr>
            <a:lvl5pPr marL="622688">
              <a:defRPr sz="1600">
                <a:latin typeface="Arial" pitchFamily="34" charset="0"/>
                <a:cs typeface="Arial" pitchFamily="34" charset="0"/>
              </a:defRPr>
            </a:lvl5pPr>
            <a:lvl6pPr>
              <a:defRPr>
                <a:latin typeface="Arial" pitchFamily="34" charset="0"/>
                <a:cs typeface="Arial"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6"/>
          <p:cNvSpPr>
            <a:spLocks noGrp="1"/>
          </p:cNvSpPr>
          <p:nvPr>
            <p:ph type="body" sz="quarter" idx="12" hasCustomPrompt="1"/>
          </p:nvPr>
        </p:nvSpPr>
        <p:spPr>
          <a:xfrm>
            <a:off x="309600" y="588600"/>
            <a:ext cx="8416800" cy="383400"/>
          </a:xfrm>
          <a:prstGeom prst="rect">
            <a:avLst/>
          </a:prstGeom>
        </p:spPr>
        <p:txBody>
          <a:bodyPr lIns="91426" tIns="45718" rIns="91426" bIns="45718"/>
          <a:lstStyle>
            <a:lvl1pPr marL="0" indent="0">
              <a:buNone/>
              <a:defRPr sz="2800" b="1" baseline="0">
                <a:solidFill>
                  <a:schemeClr val="accent2"/>
                </a:solidFill>
                <a:latin typeface="Arial" pitchFamily="34" charset="0"/>
                <a:cs typeface="Arial" pitchFamily="34" charset="0"/>
              </a:defRPr>
            </a:lvl1pPr>
          </a:lstStyle>
          <a:p>
            <a:pPr lvl="0"/>
            <a:r>
              <a:rPr lang="en-US" dirty="0"/>
              <a:t>Click to add Secondary title</a:t>
            </a:r>
            <a:endParaRPr lang="en-GB" dirty="0"/>
          </a:p>
        </p:txBody>
      </p:sp>
      <p:sp>
        <p:nvSpPr>
          <p:cNvPr id="12" name="Title 1"/>
          <p:cNvSpPr>
            <a:spLocks noGrp="1"/>
          </p:cNvSpPr>
          <p:nvPr>
            <p:ph type="title"/>
          </p:nvPr>
        </p:nvSpPr>
        <p:spPr>
          <a:xfrm>
            <a:off x="298540" y="205979"/>
            <a:ext cx="8415338" cy="383400"/>
          </a:xfrm>
          <a:prstGeom prst="rect">
            <a:avLst/>
          </a:prstGeom>
        </p:spPr>
        <p:txBody>
          <a:bodyPr lIns="91426" tIns="45718" rIns="91426" bIns="45718"/>
          <a:lstStyle>
            <a:lvl1pPr algn="l">
              <a:defRPr sz="3200" b="1">
                <a:solidFill>
                  <a:schemeClr val="accent1"/>
                </a:solidFill>
              </a:defRPr>
            </a:lvl1pPr>
          </a:lstStyle>
          <a:p>
            <a:r>
              <a:rPr lang="en-US"/>
              <a:t>Click to edit Master title style</a:t>
            </a:r>
            <a:endParaRPr lang="en-GB" dirty="0"/>
          </a:p>
        </p:txBody>
      </p:sp>
      <p:sp>
        <p:nvSpPr>
          <p:cNvPr id="13" name="Slide Number Placeholder 5"/>
          <p:cNvSpPr>
            <a:spLocks noGrp="1"/>
          </p:cNvSpPr>
          <p:nvPr>
            <p:ph type="sldNum" sz="quarter" idx="4"/>
          </p:nvPr>
        </p:nvSpPr>
        <p:spPr>
          <a:xfrm>
            <a:off x="337425" y="4923764"/>
            <a:ext cx="396000" cy="140570"/>
          </a:xfrm>
          <a:prstGeom prst="rect">
            <a:avLst/>
          </a:prstGeom>
        </p:spPr>
        <p:txBody>
          <a:bodyPr vert="horz" lIns="0" tIns="0" rIns="0" bIns="0" rtlCol="0" anchor="t" anchorCtr="0"/>
          <a:lstStyle>
            <a:lvl1pPr algn="l">
              <a:defRPr sz="800" b="1">
                <a:solidFill>
                  <a:schemeClr val="accent1"/>
                </a:solidFill>
                <a:latin typeface="Arial" pitchFamily="34" charset="0"/>
                <a:cs typeface="Arial" pitchFamily="34" charset="0"/>
              </a:defRPr>
            </a:lvl1pPr>
          </a:lstStyle>
          <a:p>
            <a:fld id="{3C4F54F3-C349-4609-AFEE-01462D5C7942}" type="slidenum">
              <a:rPr lang="en-GB" smtClean="0">
                <a:solidFill>
                  <a:srgbClr val="830051"/>
                </a:solidFill>
              </a:rPr>
              <a:pPr/>
              <a:t>‹#›</a:t>
            </a:fld>
            <a:endParaRPr lang="en-GB" dirty="0">
              <a:solidFill>
                <a:srgbClr val="830051"/>
              </a:solidFill>
            </a:endParaRPr>
          </a:p>
        </p:txBody>
      </p:sp>
      <p:sp>
        <p:nvSpPr>
          <p:cNvPr id="14" name="Footer Placeholder 4"/>
          <p:cNvSpPr>
            <a:spLocks noGrp="1"/>
          </p:cNvSpPr>
          <p:nvPr>
            <p:ph type="ftr" sz="quarter" idx="3"/>
          </p:nvPr>
        </p:nvSpPr>
        <p:spPr>
          <a:xfrm>
            <a:off x="768350" y="4908578"/>
            <a:ext cx="5796000" cy="162000"/>
          </a:xfrm>
          <a:prstGeom prst="rect">
            <a:avLst/>
          </a:prstGeom>
        </p:spPr>
        <p:txBody>
          <a:bodyPr vert="horz" lIns="0" tIns="0" rIns="0" bIns="0" rtlCol="0" anchor="t" anchorCtr="0"/>
          <a:lstStyle>
            <a:lvl1pPr algn="l" defTabSz="914241">
              <a:lnSpc>
                <a:spcPct val="100000"/>
              </a:lnSpc>
              <a:defRPr sz="1100" b="1">
                <a:solidFill>
                  <a:schemeClr val="accent1"/>
                </a:solidFill>
                <a:latin typeface="Arial" pitchFamily="34" charset="0"/>
                <a:cs typeface="Arial" pitchFamily="34" charset="0"/>
              </a:defRPr>
            </a:lvl1pPr>
          </a:lstStyle>
          <a:p>
            <a:pPr>
              <a:defRPr/>
            </a:pPr>
            <a:r>
              <a:rPr lang="en-GB" kern="0" dirty="0">
                <a:solidFill>
                  <a:srgbClr val="830051"/>
                </a:solidFill>
                <a:latin typeface="Arial"/>
                <a:cs typeface="Arial"/>
              </a:rPr>
              <a:t>IMED Biotech Unit I Option to include TA or IMED function  </a:t>
            </a:r>
          </a:p>
        </p:txBody>
      </p:sp>
    </p:spTree>
    <p:extLst>
      <p:ext uri="{BB962C8B-B14F-4D97-AF65-F5344CB8AC3E}">
        <p14:creationId xmlns:p14="http://schemas.microsoft.com/office/powerpoint/2010/main" val="145202404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userDrawn="1">
  <p:cSld name="Divider Slide Sky Blu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
        <p:nvSpPr>
          <p:cNvPr id="4" name="Slide Number Placeholder 5"/>
          <p:cNvSpPr>
            <a:spLocks noGrp="1"/>
          </p:cNvSpPr>
          <p:nvPr>
            <p:ph type="sldNum" sz="quarter" idx="4"/>
          </p:nvPr>
        </p:nvSpPr>
        <p:spPr>
          <a:xfrm>
            <a:off x="318375" y="4821353"/>
            <a:ext cx="396000" cy="162000"/>
          </a:xfrm>
          <a:prstGeom prst="rect">
            <a:avLst/>
          </a:prstGeom>
        </p:spPr>
        <p:txBody>
          <a:bodyPr vert="horz" lIns="0" tIns="0" rIns="0" bIns="0" rtlCol="0" anchor="t" anchorCtr="0"/>
          <a:lstStyle>
            <a:lvl1pPr algn="l">
              <a:defRPr sz="800" b="1">
                <a:solidFill>
                  <a:srgbClr val="FFFFFF"/>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6" name="Footer Placeholder 4"/>
          <p:cNvSpPr>
            <a:spLocks noGrp="1"/>
          </p:cNvSpPr>
          <p:nvPr>
            <p:ph type="ftr" sz="quarter" idx="3"/>
          </p:nvPr>
        </p:nvSpPr>
        <p:spPr>
          <a:xfrm>
            <a:off x="751418" y="4804421"/>
            <a:ext cx="5796000" cy="216000"/>
          </a:xfrm>
          <a:prstGeom prst="rect">
            <a:avLst/>
          </a:prstGeom>
        </p:spPr>
        <p:txBody>
          <a:bodyPr vert="horz" lIns="0" tIns="0" rIns="0" bIns="0" rtlCol="0" anchor="t" anchorCtr="0"/>
          <a:lstStyle>
            <a:lvl1pPr algn="l">
              <a:lnSpc>
                <a:spcPts val="1000"/>
              </a:lnSpc>
              <a:defRPr sz="1000" b="1">
                <a:solidFill>
                  <a:srgbClr val="FFFFFF"/>
                </a:solidFill>
                <a:latin typeface="Arial" pitchFamily="34" charset="0"/>
                <a:cs typeface="Arial" pitchFamily="34" charset="0"/>
              </a:defRPr>
            </a:lvl1pPr>
          </a:lstStyle>
          <a:p>
            <a:pPr defTabSz="914400">
              <a:lnSpc>
                <a:spcPct val="100000"/>
              </a:lnSpc>
              <a:defRPr/>
            </a:pPr>
            <a:r>
              <a:rPr lang="en-US" kern="0">
                <a:latin typeface="Arial"/>
                <a:cs typeface="Arial"/>
              </a:rPr>
              <a:t>IMED Biotech Unit I Option to include TA or IMED function  </a:t>
            </a:r>
            <a:endParaRPr lang="en-GB" kern="0" dirty="0">
              <a:latin typeface="Arial"/>
              <a:cs typeface="Arial"/>
            </a:endParaRPr>
          </a:p>
        </p:txBody>
      </p:sp>
    </p:spTree>
    <p:extLst>
      <p:ext uri="{BB962C8B-B14F-4D97-AF65-F5344CB8AC3E}">
        <p14:creationId xmlns:p14="http://schemas.microsoft.com/office/powerpoint/2010/main" val="182641384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userDrawn="1">
  <p:cSld name="Bo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7" name="Text Placeholder 6"/>
          <p:cNvSpPr>
            <a:spLocks noGrp="1"/>
          </p:cNvSpPr>
          <p:nvPr>
            <p:ph type="body" sz="quarter" idx="13" hasCustomPrompt="1"/>
          </p:nvPr>
        </p:nvSpPr>
        <p:spPr>
          <a:xfrm>
            <a:off x="309601" y="588601"/>
            <a:ext cx="8416800" cy="383400"/>
          </a:xfrm>
        </p:spPr>
        <p:txBody>
          <a:bodyPr/>
          <a:lstStyle>
            <a:lvl1pPr marL="0" indent="0">
              <a:buNone/>
              <a:defRPr sz="2100" b="1" baseline="0">
                <a:solidFill>
                  <a:schemeClr val="accent2"/>
                </a:solidFill>
                <a:latin typeface="Arial" pitchFamily="34" charset="0"/>
                <a:cs typeface="Arial" pitchFamily="34" charset="0"/>
              </a:defRPr>
            </a:lvl1pPr>
          </a:lstStyle>
          <a:p>
            <a:pPr lvl="0"/>
            <a:r>
              <a:rPr lang="en-US" dirty="0"/>
              <a:t>Click to add Secondary title</a:t>
            </a:r>
            <a:endParaRPr lang="en-GB" dirty="0"/>
          </a:p>
        </p:txBody>
      </p:sp>
      <p:sp>
        <p:nvSpPr>
          <p:cNvPr id="8" name="Text Placeholder 8"/>
          <p:cNvSpPr>
            <a:spLocks noGrp="1"/>
          </p:cNvSpPr>
          <p:nvPr>
            <p:ph type="body" sz="quarter" idx="14"/>
          </p:nvPr>
        </p:nvSpPr>
        <p:spPr>
          <a:xfrm>
            <a:off x="309601" y="1320300"/>
            <a:ext cx="6706800" cy="3318300"/>
          </a:xfrm>
        </p:spPr>
        <p:txBody>
          <a:bodyPr/>
          <a:lstStyle>
            <a:lvl1pPr marL="0" indent="0">
              <a:buNone/>
              <a:defRPr sz="1400" b="0">
                <a:solidFill>
                  <a:schemeClr val="tx1"/>
                </a:solidFill>
                <a:latin typeface="Arial" pitchFamily="34" charset="0"/>
                <a:cs typeface="Arial" pitchFamily="34" charset="0"/>
              </a:defRPr>
            </a:lvl1pPr>
          </a:lstStyle>
          <a:p>
            <a:pPr lvl="0"/>
            <a:r>
              <a:rPr lang="en-US"/>
              <a:t>Click to edit Master text styles</a:t>
            </a:r>
          </a:p>
        </p:txBody>
      </p:sp>
      <p:sp>
        <p:nvSpPr>
          <p:cNvPr id="9" name="Slide Number Placeholder 8"/>
          <p:cNvSpPr>
            <a:spLocks noGrp="1"/>
          </p:cNvSpPr>
          <p:nvPr>
            <p:ph type="sldNum" sz="quarter" idx="15"/>
          </p:nvPr>
        </p:nvSpPr>
        <p:spPr/>
        <p:txBody>
          <a:bodyPr/>
          <a:lstStyle/>
          <a:p>
            <a:pPr>
              <a:defRPr/>
            </a:pPr>
            <a:fld id="{1748D8EB-9301-403A-889B-E8DDB32CFF4A}" type="slidenum">
              <a:rPr lang="en-GB" smtClean="0">
                <a:solidFill>
                  <a:srgbClr val="000000"/>
                </a:solidFill>
              </a:rPr>
              <a:pPr>
                <a:defRPr/>
              </a:pPr>
              <a:t>‹#›</a:t>
            </a:fld>
            <a:endParaRPr lang="en-GB" dirty="0">
              <a:solidFill>
                <a:srgbClr val="000000"/>
              </a:solidFill>
            </a:endParaRPr>
          </a:p>
        </p:txBody>
      </p:sp>
      <p:sp>
        <p:nvSpPr>
          <p:cNvPr id="6" name="Date Placeholder 5"/>
          <p:cNvSpPr>
            <a:spLocks noGrp="1"/>
          </p:cNvSpPr>
          <p:nvPr>
            <p:ph type="dt" sz="half" idx="16"/>
          </p:nvPr>
        </p:nvSpPr>
        <p:spPr/>
        <p:txBody>
          <a:bodyPr/>
          <a:lstStyle/>
          <a:p>
            <a:endParaRPr lang="sv-SE">
              <a:solidFill>
                <a:srgbClr val="000000"/>
              </a:solidFill>
            </a:endParaRPr>
          </a:p>
        </p:txBody>
      </p:sp>
      <p:sp>
        <p:nvSpPr>
          <p:cNvPr id="10" name="Footer Placeholder 9"/>
          <p:cNvSpPr>
            <a:spLocks noGrp="1"/>
          </p:cNvSpPr>
          <p:nvPr>
            <p:ph type="ftr" sz="quarter" idx="17"/>
          </p:nvPr>
        </p:nvSpPr>
        <p:spPr/>
        <p:txBody>
          <a:bodyPr/>
          <a:lstStyle/>
          <a:p>
            <a:r>
              <a:rPr lang="en-US">
                <a:solidFill>
                  <a:srgbClr val="830051"/>
                </a:solidFill>
              </a:rPr>
              <a:t>IMED Biotech Unit I Option to include TA or IMED function  </a:t>
            </a:r>
            <a:endParaRPr lang="sv-SE" dirty="0">
              <a:solidFill>
                <a:srgbClr val="830051"/>
              </a:solidFill>
            </a:endParaRPr>
          </a:p>
        </p:txBody>
      </p:sp>
    </p:spTree>
    <p:extLst>
      <p:ext uri="{BB962C8B-B14F-4D97-AF65-F5344CB8AC3E}">
        <p14:creationId xmlns:p14="http://schemas.microsoft.com/office/powerpoint/2010/main" val="4199278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Nav Contents 2">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a:t>Click to add navigation 2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29" name="Text Placeholder 49"/>
          <p:cNvSpPr>
            <a:spLocks noGrp="1"/>
          </p:cNvSpPr>
          <p:nvPr>
            <p:ph type="body" sz="quarter" idx="29" hasCustomPrompt="1"/>
          </p:nvPr>
        </p:nvSpPr>
        <p:spPr>
          <a:xfrm>
            <a:off x="330200" y="1802967"/>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33" name="Text Placeholder 49"/>
          <p:cNvSpPr>
            <a:spLocks noGrp="1"/>
          </p:cNvSpPr>
          <p:nvPr>
            <p:ph type="body" sz="quarter" idx="32" hasCustomPrompt="1"/>
          </p:nvPr>
        </p:nvSpPr>
        <p:spPr>
          <a:xfrm>
            <a:off x="330200" y="2312024"/>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a:p>
        </p:txBody>
      </p:sp>
    </p:spTree>
    <p:extLst>
      <p:ext uri="{BB962C8B-B14F-4D97-AF65-F5344CB8AC3E}">
        <p14:creationId xmlns:p14="http://schemas.microsoft.com/office/powerpoint/2010/main" val="390528892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userDrawn="1">
  <p:cSld name="ctDN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3" name="Picture 2" descr="DNA_Inside_Blood_Vessel_10K_AD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21268031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userDrawn="1">
  <p:cSld name="Divider Slide Navy">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
        <p:nvSpPr>
          <p:cNvPr id="4" name="Slide Number Placeholder 5"/>
          <p:cNvSpPr>
            <a:spLocks noGrp="1"/>
          </p:cNvSpPr>
          <p:nvPr>
            <p:ph type="sldNum" sz="quarter" idx="4"/>
          </p:nvPr>
        </p:nvSpPr>
        <p:spPr>
          <a:xfrm>
            <a:off x="318375" y="4821353"/>
            <a:ext cx="396000" cy="162000"/>
          </a:xfrm>
          <a:prstGeom prst="rect">
            <a:avLst/>
          </a:prstGeom>
        </p:spPr>
        <p:txBody>
          <a:bodyPr vert="horz" lIns="0" tIns="0" rIns="0" bIns="0" rtlCol="0" anchor="t" anchorCtr="0"/>
          <a:lstStyle>
            <a:lvl1pPr algn="l">
              <a:defRPr sz="800" b="1">
                <a:solidFill>
                  <a:srgbClr val="FFFFFF"/>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6" name="Footer Placeholder 4"/>
          <p:cNvSpPr>
            <a:spLocks noGrp="1"/>
          </p:cNvSpPr>
          <p:nvPr>
            <p:ph type="ftr" sz="quarter" idx="3"/>
          </p:nvPr>
        </p:nvSpPr>
        <p:spPr>
          <a:xfrm>
            <a:off x="751418" y="4804421"/>
            <a:ext cx="5796000" cy="216000"/>
          </a:xfrm>
          <a:prstGeom prst="rect">
            <a:avLst/>
          </a:prstGeom>
        </p:spPr>
        <p:txBody>
          <a:bodyPr vert="horz" lIns="0" tIns="0" rIns="0" bIns="0" rtlCol="0" anchor="t" anchorCtr="0"/>
          <a:lstStyle>
            <a:lvl1pPr algn="l">
              <a:lnSpc>
                <a:spcPts val="1000"/>
              </a:lnSpc>
              <a:defRPr sz="1000" b="1">
                <a:solidFill>
                  <a:srgbClr val="FFFFFF"/>
                </a:solidFill>
                <a:latin typeface="Arial" pitchFamily="34" charset="0"/>
                <a:cs typeface="Arial" pitchFamily="34" charset="0"/>
              </a:defRPr>
            </a:lvl1pPr>
          </a:lstStyle>
          <a:p>
            <a:pPr defTabSz="914400">
              <a:lnSpc>
                <a:spcPct val="100000"/>
              </a:lnSpc>
              <a:defRPr/>
            </a:pPr>
            <a:r>
              <a:rPr lang="en-US" kern="0">
                <a:latin typeface="Arial"/>
                <a:cs typeface="Arial"/>
              </a:rPr>
              <a:t>IMED Biotech Unit I Option to include TA or IMED function  </a:t>
            </a:r>
            <a:endParaRPr lang="en-GB" kern="0" dirty="0">
              <a:latin typeface="Arial"/>
              <a:cs typeface="Arial"/>
            </a:endParaRPr>
          </a:p>
        </p:txBody>
      </p:sp>
    </p:spTree>
    <p:extLst>
      <p:ext uri="{BB962C8B-B14F-4D97-AF65-F5344CB8AC3E}">
        <p14:creationId xmlns:p14="http://schemas.microsoft.com/office/powerpoint/2010/main" val="33589141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userDrawn="1">
  <p:cSld name="Bullet Content 1 with Subtitle">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1" y="526851"/>
            <a:ext cx="8765651" cy="324000"/>
          </a:xfrm>
          <a:prstGeom prst="rect">
            <a:avLst/>
          </a:prstGeom>
        </p:spPr>
        <p:txBody>
          <a:bodyPr/>
          <a:lstStyle>
            <a:lvl1pPr marL="0" indent="0" algn="l">
              <a:lnSpc>
                <a:spcPct val="100000"/>
              </a:lnSpc>
              <a:spcBef>
                <a:spcPts val="0"/>
              </a:spcBef>
              <a:buNone/>
              <a:defRPr sz="2400">
                <a:solidFill>
                  <a:schemeClr val="tx2"/>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add subtitle</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46374305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73B02-CE80-4695-9123-AC97C4A59D63}"/>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2E0786A9-4077-401C-8191-BA5A3768789E}"/>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FD845C1-99B7-4A02-8F9F-E1DF94F638F9}"/>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A071A3F8-249F-4D1F-9EB8-4642B31FCF29}"/>
              </a:ext>
            </a:extLst>
          </p:cNvPr>
          <p:cNvSpPr>
            <a:spLocks noGrp="1"/>
          </p:cNvSpPr>
          <p:nvPr>
            <p:ph type="ftr" sz="quarter" idx="11"/>
          </p:nvPr>
        </p:nvSpPr>
        <p:spPr/>
        <p:txBody>
          <a:bodyPr/>
          <a:lstStyle/>
          <a:p>
            <a:r>
              <a:rPr lang="en-US"/>
              <a:t>IMED Biotech Unit I Option to include TA or IMED function  </a:t>
            </a:r>
            <a:endParaRPr lang="en-GB"/>
          </a:p>
        </p:txBody>
      </p:sp>
      <p:sp>
        <p:nvSpPr>
          <p:cNvPr id="6" name="Slide Number Placeholder 5">
            <a:extLst>
              <a:ext uri="{FF2B5EF4-FFF2-40B4-BE49-F238E27FC236}">
                <a16:creationId xmlns:a16="http://schemas.microsoft.com/office/drawing/2014/main" id="{F07DB75A-F046-4BDF-A2AC-03A96BAF98D4}"/>
              </a:ext>
            </a:extLst>
          </p:cNvPr>
          <p:cNvSpPr>
            <a:spLocks noGrp="1"/>
          </p:cNvSpPr>
          <p:nvPr>
            <p:ph type="sldNum" sz="quarter" idx="12"/>
          </p:nvPr>
        </p:nvSpPr>
        <p:spPr/>
        <p:txBody>
          <a:bodyPr/>
          <a:lstStyle/>
          <a:p>
            <a:fld id="{691F17C6-194C-489C-AC07-8EC9198D106F}" type="slidenum">
              <a:rPr lang="en-GB" smtClean="0"/>
              <a:t>‹#›</a:t>
            </a:fld>
            <a:endParaRPr lang="en-GB"/>
          </a:p>
        </p:txBody>
      </p:sp>
    </p:spTree>
    <p:extLst>
      <p:ext uri="{BB962C8B-B14F-4D97-AF65-F5344CB8AC3E}">
        <p14:creationId xmlns:p14="http://schemas.microsoft.com/office/powerpoint/2010/main" val="67965159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B55BE-4D53-4B4B-A0EA-E248E61FA4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6C70B86-C7D3-4255-AAE6-A2BB97DE5E4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F8554F-5AFD-4292-8E91-5F0C95BF73D5}"/>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74BB1E3A-F9F7-4BE9-9931-AC8E16825BE0}"/>
              </a:ext>
            </a:extLst>
          </p:cNvPr>
          <p:cNvSpPr>
            <a:spLocks noGrp="1"/>
          </p:cNvSpPr>
          <p:nvPr>
            <p:ph type="ftr" sz="quarter" idx="11"/>
          </p:nvPr>
        </p:nvSpPr>
        <p:spPr/>
        <p:txBody>
          <a:bodyPr/>
          <a:lstStyle/>
          <a:p>
            <a:r>
              <a:rPr lang="en-US"/>
              <a:t>IMED Biotech Unit I Option to include TA or IMED function  </a:t>
            </a:r>
            <a:endParaRPr lang="en-GB"/>
          </a:p>
        </p:txBody>
      </p:sp>
      <p:sp>
        <p:nvSpPr>
          <p:cNvPr id="6" name="Slide Number Placeholder 5">
            <a:extLst>
              <a:ext uri="{FF2B5EF4-FFF2-40B4-BE49-F238E27FC236}">
                <a16:creationId xmlns:a16="http://schemas.microsoft.com/office/drawing/2014/main" id="{0A2E02B4-87EC-4A90-896B-36A5E6385136}"/>
              </a:ext>
            </a:extLst>
          </p:cNvPr>
          <p:cNvSpPr>
            <a:spLocks noGrp="1"/>
          </p:cNvSpPr>
          <p:nvPr>
            <p:ph type="sldNum" sz="quarter" idx="12"/>
          </p:nvPr>
        </p:nvSpPr>
        <p:spPr/>
        <p:txBody>
          <a:bodyPr/>
          <a:lstStyle/>
          <a:p>
            <a:fld id="{691F17C6-194C-489C-AC07-8EC9198D106F}" type="slidenum">
              <a:rPr lang="en-GB" smtClean="0"/>
              <a:t>‹#›</a:t>
            </a:fld>
            <a:endParaRPr lang="en-GB"/>
          </a:p>
        </p:txBody>
      </p:sp>
    </p:spTree>
    <p:extLst>
      <p:ext uri="{BB962C8B-B14F-4D97-AF65-F5344CB8AC3E}">
        <p14:creationId xmlns:p14="http://schemas.microsoft.com/office/powerpoint/2010/main" val="203134734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3" y="1347615"/>
            <a:ext cx="8064896" cy="3528392"/>
          </a:xfrm>
        </p:spPr>
        <p:txBody>
          <a:bodyPr>
            <a:normAutofit/>
          </a:bodyPr>
          <a:lstStyle>
            <a:lvl1pPr>
              <a:buClr>
                <a:srgbClr val="00B0F0"/>
              </a:buClr>
              <a:defRPr sz="1800">
                <a:solidFill>
                  <a:srgbClr val="6F6F6E"/>
                </a:solidFill>
              </a:defRPr>
            </a:lvl1pPr>
            <a:lvl2pPr>
              <a:buClr>
                <a:srgbClr val="00B0F0"/>
              </a:buClr>
              <a:defRPr sz="1601">
                <a:solidFill>
                  <a:srgbClr val="6F6F6E"/>
                </a:solidFill>
              </a:defRPr>
            </a:lvl2pPr>
            <a:lvl3pPr>
              <a:buClr>
                <a:srgbClr val="00B0F0"/>
              </a:buClr>
              <a:defRPr sz="1400">
                <a:solidFill>
                  <a:srgbClr val="6F6F6E"/>
                </a:solidFill>
              </a:defRPr>
            </a:lvl3pPr>
            <a:lvl4pPr>
              <a:buClr>
                <a:srgbClr val="00B0F0"/>
              </a:buClr>
              <a:defRPr sz="1200">
                <a:solidFill>
                  <a:srgbClr val="6F6F6E"/>
                </a:solidFill>
              </a:defRPr>
            </a:lvl4pPr>
            <a:lvl5pPr>
              <a:buClr>
                <a:srgbClr val="00B0F0"/>
              </a:buClr>
              <a:defRPr sz="1200">
                <a:solidFill>
                  <a:srgbClr val="6F6F6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829298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800">
          <p15:clr>
            <a:srgbClr val="FBAE40"/>
          </p15:clr>
        </p15:guide>
        <p15:guide id="2" pos="3200">
          <p15:clr>
            <a:srgbClr val="FBAE40"/>
          </p15:clr>
        </p15:guide>
        <p15:guide id="3" pos="453">
          <p15:clr>
            <a:srgbClr val="FBAE40"/>
          </p15:clr>
        </p15:guide>
      </p15:sldGuideLst>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userDrawn="1">
  <p:cSld name="RI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2"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20"/>
            <a:ext cx="1998000" cy="659979"/>
          </a:xfrm>
          <a:prstGeom prst="rect">
            <a:avLst/>
          </a:prstGeom>
        </p:spPr>
      </p:pic>
      <p:pic>
        <p:nvPicPr>
          <p:cNvPr id="2" name="Picture 1" descr="Eosinophil_NK_Cell_10K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463" y="2876551"/>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58862502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5" name="Rectangle 4"/>
          <p:cNvSpPr>
            <a:spLocks noGrp="1" noChangeArrowheads="1"/>
          </p:cNvSpPr>
          <p:nvPr userDrawn="1"/>
        </p:nvSpPr>
        <p:spPr bwMode="auto">
          <a:xfrm>
            <a:off x="528758" y="3431381"/>
            <a:ext cx="2689225" cy="285750"/>
          </a:xfrm>
          <a:prstGeom prst="rect">
            <a:avLst/>
          </a:prstGeom>
          <a:noFill/>
          <a:ln w="9525">
            <a:noFill/>
            <a:miter lim="800000"/>
            <a:headEnd/>
            <a:tailEnd/>
          </a:ln>
          <a:effectLst/>
        </p:spPr>
        <p:txBody>
          <a:bodyPr anchor="b"/>
          <a:lstStyle/>
          <a:p>
            <a:r>
              <a:rPr lang="en-GB" sz="1400" b="1" dirty="0">
                <a:solidFill>
                  <a:schemeClr val="tx1"/>
                </a:solidFill>
                <a:latin typeface="Arial" pitchFamily="34" charset="0"/>
                <a:cs typeface="Arial" pitchFamily="34" charset="0"/>
              </a:rPr>
              <a:t>Confidentiality Notice </a:t>
            </a:r>
            <a:endParaRPr lang="en-GB" sz="2400" dirty="0">
              <a:solidFill>
                <a:schemeClr val="tx1"/>
              </a:solidFill>
              <a:latin typeface="Arial" pitchFamily="34" charset="0"/>
              <a:cs typeface="Arial" pitchFamily="34" charset="0"/>
            </a:endParaRPr>
          </a:p>
        </p:txBody>
      </p:sp>
      <p:sp>
        <p:nvSpPr>
          <p:cNvPr id="7" name="Rectangle 6"/>
          <p:cNvSpPr>
            <a:spLocks noGrp="1" noChangeArrowheads="1"/>
          </p:cNvSpPr>
          <p:nvPr userDrawn="1"/>
        </p:nvSpPr>
        <p:spPr bwMode="auto">
          <a:xfrm>
            <a:off x="541457" y="3717131"/>
            <a:ext cx="7440493" cy="648000"/>
          </a:xfrm>
          <a:prstGeom prst="rect">
            <a:avLst/>
          </a:prstGeom>
          <a:noFill/>
          <a:ln w="9525">
            <a:noFill/>
            <a:miter lim="800000"/>
            <a:headEnd/>
            <a:tailEnd/>
          </a:ln>
          <a:effectLst/>
        </p:spPr>
        <p:txBody>
          <a:bodyPr/>
          <a:lstStyle/>
          <a:p>
            <a:r>
              <a:rPr lang="en-GB" sz="900" noProof="0" dirty="0">
                <a:solidFill>
                  <a:schemeClr val="tx1"/>
                </a:solidFill>
                <a:latin typeface="+mn-lt"/>
                <a:cs typeface="Arial"/>
              </a:rPr>
              <a:t>This file is private and may contain confidential and proprietary information. If you have received this file in error, please notify us and remove </a:t>
            </a:r>
            <a:br>
              <a:rPr lang="en-GB" sz="900" noProof="0" dirty="0">
                <a:solidFill>
                  <a:schemeClr val="tx1"/>
                </a:solidFill>
                <a:latin typeface="+mn-lt"/>
                <a:cs typeface="Arial"/>
              </a:rPr>
            </a:br>
            <a:r>
              <a:rPr lang="en-GB" sz="900" noProof="0" dirty="0">
                <a:solidFill>
                  <a:schemeClr val="tx1"/>
                </a:solidFill>
                <a:latin typeface="+mn-lt"/>
                <a:cs typeface="Arial"/>
              </a:rPr>
              <a:t>it from your system and note that you must not copy, distribute or take any action in reliance on it. Any unauthorized use or disclosure of the contents of this file is not permitted and may be unlawful. AstraZeneca PLC, </a:t>
            </a:r>
            <a:r>
              <a:rPr lang="en-US" sz="900" kern="1200" dirty="0">
                <a:solidFill>
                  <a:schemeClr val="tx1"/>
                </a:solidFill>
                <a:latin typeface="+mn-lt"/>
                <a:ea typeface="+mn-ea"/>
                <a:cs typeface="Arial"/>
              </a:rPr>
              <a:t>1 Francis Crick Avenue</a:t>
            </a:r>
            <a:r>
              <a:rPr lang="en-US" sz="900" kern="1200" baseline="0" dirty="0">
                <a:solidFill>
                  <a:schemeClr val="tx1"/>
                </a:solidFill>
                <a:latin typeface="+mn-lt"/>
                <a:ea typeface="+mn-ea"/>
                <a:cs typeface="Arial"/>
              </a:rPr>
              <a:t>, </a:t>
            </a:r>
            <a:r>
              <a:rPr lang="en-US" sz="900" kern="1200" dirty="0">
                <a:solidFill>
                  <a:schemeClr val="tx1"/>
                </a:solidFill>
                <a:latin typeface="+mn-lt"/>
                <a:ea typeface="+mn-ea"/>
                <a:cs typeface="Arial"/>
              </a:rPr>
              <a:t>Cambridge Biomedical Campus, Cambridge, CB2 0AA</a:t>
            </a:r>
            <a:r>
              <a:rPr lang="en-GB" sz="900" noProof="0" dirty="0">
                <a:solidFill>
                  <a:schemeClr val="tx1"/>
                </a:solidFill>
                <a:latin typeface="+mn-lt"/>
                <a:cs typeface="Arial"/>
              </a:rPr>
              <a:t>, UK, T: +44(0)203 749 5000, www.astrazeneca.com</a:t>
            </a:r>
          </a:p>
        </p:txBody>
      </p:sp>
    </p:spTree>
    <p:extLst>
      <p:ext uri="{BB962C8B-B14F-4D97-AF65-F5344CB8AC3E}">
        <p14:creationId xmlns:p14="http://schemas.microsoft.com/office/powerpoint/2010/main" val="85158111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userDrawn="1">
  <p:cSld name="Divider Slide Mulberry">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279737186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lgn="l">
              <a:defRPr/>
            </a:lvl1pPr>
          </a:lstStyle>
          <a:p>
            <a:r>
              <a:rPr lang="en-US" dirty="0"/>
              <a:t>Click to edit Master title style</a:t>
            </a:r>
          </a:p>
        </p:txBody>
      </p:sp>
      <p:sp>
        <p:nvSpPr>
          <p:cNvPr id="3" name="TextBox 2">
            <a:extLst>
              <a:ext uri="{FF2B5EF4-FFF2-40B4-BE49-F238E27FC236}">
                <a16:creationId xmlns:a16="http://schemas.microsoft.com/office/drawing/2014/main" id="{6AC776A1-442D-4BE8-B4CE-ACB42289F65C}"/>
              </a:ext>
            </a:extLst>
          </p:cNvPr>
          <p:cNvSpPr txBox="1"/>
          <p:nvPr userDrawn="1"/>
        </p:nvSpPr>
        <p:spPr>
          <a:xfrm>
            <a:off x="130632" y="4984055"/>
            <a:ext cx="7192107"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Arial"/>
                <a:ea typeface="+mn-ea"/>
                <a:cs typeface="+mn-cs"/>
              </a:rPr>
              <a:t>Proprietary and Confidential AstraZeneca 2018. For Advisory Board use only. This information is not to be shared, distributed or discussed outside of the Advisory Board.</a:t>
            </a:r>
          </a:p>
        </p:txBody>
      </p:sp>
    </p:spTree>
    <p:extLst>
      <p:ext uri="{BB962C8B-B14F-4D97-AF65-F5344CB8AC3E}">
        <p14:creationId xmlns:p14="http://schemas.microsoft.com/office/powerpoint/2010/main" val="2998306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Nav Contents 3">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a:t>Click to add navigation 3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a:p>
        </p:txBody>
      </p:sp>
    </p:spTree>
    <p:extLst>
      <p:ext uri="{BB962C8B-B14F-4D97-AF65-F5344CB8AC3E}">
        <p14:creationId xmlns:p14="http://schemas.microsoft.com/office/powerpoint/2010/main" val="328370772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23760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title</a:t>
            </a:r>
          </a:p>
        </p:txBody>
      </p:sp>
      <p:sp>
        <p:nvSpPr>
          <p:cNvPr id="6" name="Text Placeholder 3"/>
          <p:cNvSpPr>
            <a:spLocks noGrp="1"/>
          </p:cNvSpPr>
          <p:nvPr>
            <p:ph type="body" sz="quarter" idx="11" hasCustomPrompt="1"/>
          </p:nvPr>
        </p:nvSpPr>
        <p:spPr>
          <a:xfrm>
            <a:off x="237061" y="1164512"/>
            <a:ext cx="7023713" cy="3172141"/>
          </a:xfrm>
          <a:prstGeom prst="rect">
            <a:avLst/>
          </a:prstGeom>
        </p:spPr>
        <p:txBody>
          <a:bodyPr vert="horz"/>
          <a:lstStyle>
            <a:lvl1pPr marL="0" indent="0">
              <a:spcBef>
                <a:spcPts val="0"/>
              </a:spcBef>
              <a:buNone/>
              <a:defRPr sz="24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a:t>Click to add introduction text</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23810064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Nav Contents 1">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1 title</a:t>
            </a:r>
          </a:p>
        </p:txBody>
      </p:sp>
      <p:sp>
        <p:nvSpPr>
          <p:cNvPr id="61" name="Table Placeholder 29"/>
          <p:cNvSpPr>
            <a:spLocks noGrp="1"/>
          </p:cNvSpPr>
          <p:nvPr>
            <p:ph type="tbl" sz="quarter" idx="15"/>
          </p:nvPr>
        </p:nvSpPr>
        <p:spPr>
          <a:xfrm>
            <a:off x="986400"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2"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830051"/>
              </a:solidFill>
              <a:effectLst/>
              <a:uLnTx/>
              <a:uFillTx/>
              <a:latin typeface="Arial" pitchFamily="34" charset="0"/>
              <a:cs typeface="Arial" pitchFamily="34" charset="0"/>
            </a:endParaRPr>
          </a:p>
        </p:txBody>
      </p:sp>
      <p:sp>
        <p:nvSpPr>
          <p:cNvPr id="63" name="Text Placeholder 49"/>
          <p:cNvSpPr>
            <a:spLocks noGrp="1"/>
          </p:cNvSpPr>
          <p:nvPr>
            <p:ph type="body" sz="quarter" idx="26" hasCustomPrompt="1"/>
          </p:nvPr>
        </p:nvSpPr>
        <p:spPr>
          <a:xfrm>
            <a:off x="330200" y="1298700"/>
            <a:ext cx="540000" cy="405000"/>
          </a:xfrm>
          <a:prstGeom prst="rect">
            <a:avLst/>
          </a:prstGeom>
          <a:solidFill>
            <a:srgbClr val="D8DCDE"/>
          </a:solidFill>
          <a:ln w="19050" cmpd="sng">
            <a:noFill/>
          </a:ln>
        </p:spPr>
        <p:txBody>
          <a:bodyPr vert="horz" anchor="ctr"/>
          <a:lstStyle>
            <a:lvl1pPr marL="0" indent="0" algn="ctr">
              <a:lnSpc>
                <a:spcPct val="90000"/>
              </a:lnSpc>
              <a:spcBef>
                <a:spcPts val="600"/>
              </a:spcBef>
              <a:buNone/>
              <a:defRPr sz="1800" b="1">
                <a:solidFill>
                  <a:schemeClr val="tx2"/>
                </a:solidFill>
                <a:latin typeface="Arial" pitchFamily="34" charset="0"/>
                <a:cs typeface="Arial" pitchFamily="34" charset="0"/>
              </a:defRPr>
            </a:lvl1pPr>
          </a:lstStyle>
          <a:p>
            <a:pPr marL="0" marR="0" lvl="0" indent="0" algn="ctr" defTabSz="914400" eaLnBrk="1" fontAlgn="auto" latinLnBrk="0" hangingPunct="1">
              <a:lnSpc>
                <a:spcPct val="90000"/>
              </a:lnSpc>
              <a:spcBef>
                <a:spcPts val="600"/>
              </a:spcBef>
              <a:spcAft>
                <a:spcPts val="0"/>
              </a:spcAft>
              <a:buClrTx/>
              <a:buSzTx/>
              <a:buFontTx/>
              <a:buNone/>
              <a:tabLst/>
              <a:defRPr/>
            </a:pPr>
            <a:r>
              <a:rPr kumimoji="0" lang="en-GB" sz="1800" b="1" i="0" u="none" strike="noStrike" kern="0" cap="none" spc="0" normalizeH="0" baseline="0" noProof="0" dirty="0">
                <a:ln>
                  <a:noFill/>
                </a:ln>
                <a:solidFill>
                  <a:srgbClr val="830051"/>
                </a:solidFill>
                <a:effectLst/>
                <a:uLnTx/>
                <a:uFillTx/>
                <a:latin typeface="Arial" pitchFamily="34" charset="0"/>
                <a:cs typeface="Arial" pitchFamily="34" charset="0"/>
              </a:rPr>
              <a:t>1</a:t>
            </a:r>
          </a:p>
        </p:txBody>
      </p:sp>
      <p:sp>
        <p:nvSpPr>
          <p:cNvPr id="64"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5"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66" name="Text Placeholder 49"/>
          <p:cNvSpPr>
            <a:spLocks noGrp="1"/>
          </p:cNvSpPr>
          <p:nvPr>
            <p:ph type="body" sz="quarter" idx="29" hasCustomPrompt="1"/>
          </p:nvPr>
        </p:nvSpPr>
        <p:spPr>
          <a:xfrm>
            <a:off x="330200" y="1802967"/>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4CACD"/>
                </a:solidFill>
                <a:effectLst/>
                <a:uLnTx/>
                <a:uFillTx/>
                <a:latin typeface="Arial" pitchFamily="34" charset="0"/>
                <a:cs typeface="Arial" pitchFamily="34" charset="0"/>
              </a:rPr>
              <a:t>2</a:t>
            </a:r>
          </a:p>
        </p:txBody>
      </p:sp>
      <p:sp>
        <p:nvSpPr>
          <p:cNvPr id="67"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8"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69"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4CACD"/>
                </a:solidFill>
                <a:effectLst/>
                <a:uLnTx/>
                <a:uFillTx/>
                <a:latin typeface="Arial" pitchFamily="34" charset="0"/>
                <a:cs typeface="Arial" pitchFamily="34" charset="0"/>
              </a:rPr>
              <a:t>3</a:t>
            </a:r>
          </a:p>
        </p:txBody>
      </p:sp>
      <p:sp>
        <p:nvSpPr>
          <p:cNvPr id="70"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1"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2" name="Text Placeholder 49"/>
          <p:cNvSpPr>
            <a:spLocks noGrp="1"/>
          </p:cNvSpPr>
          <p:nvPr>
            <p:ph type="body" sz="quarter" idx="35" hasCustomPrompt="1"/>
          </p:nvPr>
        </p:nvSpPr>
        <p:spPr>
          <a:xfrm>
            <a:off x="330200" y="2822732"/>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4</a:t>
            </a:r>
          </a:p>
        </p:txBody>
      </p:sp>
      <p:sp>
        <p:nvSpPr>
          <p:cNvPr id="73"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4"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5" name="Text Placeholder 49"/>
          <p:cNvSpPr>
            <a:spLocks noGrp="1"/>
          </p:cNvSpPr>
          <p:nvPr>
            <p:ph type="body" sz="quarter" idx="38" hasCustomPrompt="1"/>
          </p:nvPr>
        </p:nvSpPr>
        <p:spPr>
          <a:xfrm>
            <a:off x="330200" y="3331009"/>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5</a:t>
            </a:r>
          </a:p>
        </p:txBody>
      </p:sp>
      <p:sp>
        <p:nvSpPr>
          <p:cNvPr id="76"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7"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78" name="Text Placeholder 49"/>
          <p:cNvSpPr>
            <a:spLocks noGrp="1"/>
          </p:cNvSpPr>
          <p:nvPr>
            <p:ph type="body" sz="quarter" idx="41" hasCustomPrompt="1"/>
          </p:nvPr>
        </p:nvSpPr>
        <p:spPr>
          <a:xfrm>
            <a:off x="330200" y="3847226"/>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6</a:t>
            </a:r>
          </a:p>
        </p:txBody>
      </p:sp>
      <p:sp>
        <p:nvSpPr>
          <p:cNvPr id="23"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54430134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Nav Contents 2">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2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29" name="Text Placeholder 49"/>
          <p:cNvSpPr>
            <a:spLocks noGrp="1"/>
          </p:cNvSpPr>
          <p:nvPr>
            <p:ph type="body" sz="quarter" idx="29" hasCustomPrompt="1"/>
          </p:nvPr>
        </p:nvSpPr>
        <p:spPr>
          <a:xfrm>
            <a:off x="330200" y="1802967"/>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33" name="Text Placeholder 49"/>
          <p:cNvSpPr>
            <a:spLocks noGrp="1"/>
          </p:cNvSpPr>
          <p:nvPr>
            <p:ph type="body" sz="quarter" idx="32" hasCustomPrompt="1"/>
          </p:nvPr>
        </p:nvSpPr>
        <p:spPr>
          <a:xfrm>
            <a:off x="330200" y="2312024"/>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405777625"/>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Nav Contents 3">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3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9200984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Nav Contents 4">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4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41571467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Nav Contents 5">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5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4306014"/>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Nav Contents 6">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6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42" name="Text Placeholder 49"/>
          <p:cNvSpPr>
            <a:spLocks noGrp="1"/>
          </p:cNvSpPr>
          <p:nvPr>
            <p:ph type="body" sz="quarter" idx="41" hasCustomPrompt="1"/>
          </p:nvPr>
        </p:nvSpPr>
        <p:spPr>
          <a:xfrm>
            <a:off x="330200" y="3847226"/>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91788777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5" name="Rectangle 4"/>
          <p:cNvSpPr>
            <a:spLocks noGrp="1" noChangeArrowheads="1"/>
          </p:cNvSpPr>
          <p:nvPr userDrawn="1"/>
        </p:nvSpPr>
        <p:spPr bwMode="auto">
          <a:xfrm>
            <a:off x="528758" y="3431381"/>
            <a:ext cx="2689225" cy="285750"/>
          </a:xfrm>
          <a:prstGeom prst="rect">
            <a:avLst/>
          </a:prstGeom>
          <a:noFill/>
          <a:ln w="9525">
            <a:noFill/>
            <a:miter lim="800000"/>
            <a:headEnd/>
            <a:tailEnd/>
          </a:ln>
          <a:effectLst/>
        </p:spPr>
        <p:txBody>
          <a:bodyPr anchor="b"/>
          <a:lstStyle/>
          <a:p>
            <a:r>
              <a:rPr lang="en-GB" sz="1400" b="1" dirty="0">
                <a:solidFill>
                  <a:schemeClr val="tx1"/>
                </a:solidFill>
                <a:latin typeface="Arial" pitchFamily="34" charset="0"/>
                <a:cs typeface="Arial" pitchFamily="34" charset="0"/>
              </a:rPr>
              <a:t>Confidentiality Notice </a:t>
            </a:r>
            <a:endParaRPr lang="en-GB" sz="2400" dirty="0">
              <a:solidFill>
                <a:schemeClr val="tx1"/>
              </a:solidFill>
              <a:latin typeface="Arial" pitchFamily="34" charset="0"/>
              <a:cs typeface="Arial" pitchFamily="34" charset="0"/>
            </a:endParaRPr>
          </a:p>
        </p:txBody>
      </p:sp>
      <p:sp>
        <p:nvSpPr>
          <p:cNvPr id="7" name="Rectangle 6"/>
          <p:cNvSpPr>
            <a:spLocks noGrp="1" noChangeArrowheads="1"/>
          </p:cNvSpPr>
          <p:nvPr userDrawn="1"/>
        </p:nvSpPr>
        <p:spPr bwMode="auto">
          <a:xfrm>
            <a:off x="541457" y="3717131"/>
            <a:ext cx="7440493" cy="648000"/>
          </a:xfrm>
          <a:prstGeom prst="rect">
            <a:avLst/>
          </a:prstGeom>
          <a:noFill/>
          <a:ln w="9525">
            <a:noFill/>
            <a:miter lim="800000"/>
            <a:headEnd/>
            <a:tailEnd/>
          </a:ln>
          <a:effectLst/>
        </p:spPr>
        <p:txBody>
          <a:bodyPr/>
          <a:lstStyle/>
          <a:p>
            <a:r>
              <a:rPr lang="en-GB" sz="900" noProof="0" dirty="0">
                <a:solidFill>
                  <a:schemeClr val="tx1"/>
                </a:solidFill>
                <a:latin typeface="+mn-lt"/>
                <a:cs typeface="Arial"/>
              </a:rPr>
              <a:t>This file is private and may contain confidential and proprietary information. If you have received this file in error, please notify us and remove </a:t>
            </a:r>
            <a:br>
              <a:rPr lang="en-GB" sz="900" noProof="0" dirty="0">
                <a:solidFill>
                  <a:schemeClr val="tx1"/>
                </a:solidFill>
                <a:latin typeface="+mn-lt"/>
                <a:cs typeface="Arial"/>
              </a:rPr>
            </a:br>
            <a:r>
              <a:rPr lang="en-GB" sz="900" noProof="0" dirty="0">
                <a:solidFill>
                  <a:schemeClr val="tx1"/>
                </a:solidFill>
                <a:latin typeface="+mn-lt"/>
                <a:cs typeface="Arial"/>
              </a:rPr>
              <a:t>it from your system and note that you must not copy, distribute or take any action in reliance on it. Any unauthorized use or disclosure of the contents of this file is not permitted and may be unlawful. AstraZeneca PLC, </a:t>
            </a:r>
            <a:r>
              <a:rPr lang="en-US" sz="900" kern="1200" dirty="0">
                <a:solidFill>
                  <a:schemeClr val="tx1"/>
                </a:solidFill>
                <a:latin typeface="+mn-lt"/>
                <a:ea typeface="+mn-ea"/>
                <a:cs typeface="Arial"/>
              </a:rPr>
              <a:t>1 Francis Crick Avenue</a:t>
            </a:r>
            <a:r>
              <a:rPr lang="en-US" sz="900" kern="1200" baseline="0" dirty="0">
                <a:solidFill>
                  <a:schemeClr val="tx1"/>
                </a:solidFill>
                <a:latin typeface="+mn-lt"/>
                <a:ea typeface="+mn-ea"/>
                <a:cs typeface="Arial"/>
              </a:rPr>
              <a:t>, </a:t>
            </a:r>
            <a:r>
              <a:rPr lang="en-US" sz="900" kern="1200" dirty="0">
                <a:solidFill>
                  <a:schemeClr val="tx1"/>
                </a:solidFill>
                <a:latin typeface="+mn-lt"/>
                <a:ea typeface="+mn-ea"/>
                <a:cs typeface="Arial"/>
              </a:rPr>
              <a:t>Cambridge Biomedical Campus, Cambridge, CB2 0AA</a:t>
            </a:r>
            <a:r>
              <a:rPr lang="en-GB" sz="900" noProof="0" dirty="0">
                <a:solidFill>
                  <a:schemeClr val="tx1"/>
                </a:solidFill>
                <a:latin typeface="+mn-lt"/>
                <a:cs typeface="Arial"/>
              </a:rPr>
              <a:t>, UK, T: +44(0)203 749 5000, www.astrazeneca.com</a:t>
            </a:r>
          </a:p>
        </p:txBody>
      </p:sp>
    </p:spTree>
    <p:extLst>
      <p:ext uri="{BB962C8B-B14F-4D97-AF65-F5344CB8AC3E}">
        <p14:creationId xmlns:p14="http://schemas.microsoft.com/office/powerpoint/2010/main" val="193660690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77340527"/>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Bullet Content 1 with Subtitle">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1" y="526851"/>
            <a:ext cx="8765651" cy="324000"/>
          </a:xfrm>
          <a:prstGeom prst="rect">
            <a:avLst/>
          </a:prstGeom>
        </p:spPr>
        <p:txBody>
          <a:bodyPr/>
          <a:lstStyle>
            <a:lvl1pPr marL="0" indent="0" algn="l">
              <a:lnSpc>
                <a:spcPct val="100000"/>
              </a:lnSpc>
              <a:spcBef>
                <a:spcPts val="0"/>
              </a:spcBef>
              <a:buNone/>
              <a:defRPr sz="2400">
                <a:solidFill>
                  <a:schemeClr val="tx2"/>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add subtitle</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5412685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Nav Contents 4">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a:t>Click to add navigation 4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36" name="Text Placeholder 49"/>
          <p:cNvSpPr>
            <a:spLocks noGrp="1"/>
          </p:cNvSpPr>
          <p:nvPr>
            <p:ph type="body" sz="quarter" idx="35" hasCustomPrompt="1"/>
          </p:nvPr>
        </p:nvSpPr>
        <p:spPr>
          <a:xfrm>
            <a:off x="330200" y="2822732"/>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a:p>
        </p:txBody>
      </p:sp>
    </p:spTree>
    <p:extLst>
      <p:ext uri="{BB962C8B-B14F-4D97-AF65-F5344CB8AC3E}">
        <p14:creationId xmlns:p14="http://schemas.microsoft.com/office/powerpoint/2010/main" val="4129412805"/>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Body Only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Text Placeholder 3"/>
          <p:cNvSpPr>
            <a:spLocks noGrp="1"/>
          </p:cNvSpPr>
          <p:nvPr>
            <p:ph type="body" sz="quarter" idx="11"/>
          </p:nvPr>
        </p:nvSpPr>
        <p:spPr>
          <a:xfrm>
            <a:off x="237600" y="1237097"/>
            <a:ext cx="705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37869657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Body and Content 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6537" y="1237098"/>
            <a:ext cx="7056000" cy="1620000"/>
          </a:xfrm>
          <a:prstGeom prst="rect">
            <a:avLst/>
          </a:prstGeom>
        </p:spPr>
        <p:txBody>
          <a:bodyPr vert="horz"/>
          <a:lstStyle>
            <a:lvl1pPr marL="0" marR="0" indent="0" algn="l" defTabSz="685800" rtl="0" eaLnBrk="1" fontAlgn="base" latinLnBrk="0" hangingPunct="1">
              <a:lnSpc>
                <a:spcPct val="100000"/>
              </a:lnSpc>
              <a:spcBef>
                <a:spcPct val="0"/>
              </a:spcBef>
              <a:spcAft>
                <a:spcPct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Content Placeholder 2"/>
          <p:cNvSpPr>
            <a:spLocks noGrp="1"/>
          </p:cNvSpPr>
          <p:nvPr>
            <p:ph idx="15" hasCustomPrompt="1"/>
          </p:nvPr>
        </p:nvSpPr>
        <p:spPr>
          <a:xfrm>
            <a:off x="237600" y="2905963"/>
            <a:ext cx="7056000" cy="1444752"/>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341725313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Body 1 with Content 2">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00" indent="-135000">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2" name="Content Placeholder 2"/>
          <p:cNvSpPr>
            <a:spLocks noGrp="1"/>
          </p:cNvSpPr>
          <p:nvPr>
            <p:ph idx="13" hasCustomPrompt="1"/>
          </p:nvPr>
        </p:nvSpPr>
        <p:spPr>
          <a:xfrm>
            <a:off x="237062" y="2905963"/>
            <a:ext cx="4086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3" name="Content Placeholder 2"/>
          <p:cNvSpPr>
            <a:spLocks noGrp="1"/>
          </p:cNvSpPr>
          <p:nvPr>
            <p:ph idx="17" hasCustomPrompt="1"/>
          </p:nvPr>
        </p:nvSpPr>
        <p:spPr>
          <a:xfrm>
            <a:off x="4680000" y="2905963"/>
            <a:ext cx="4086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654760559"/>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Body 1 with Content 3">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00" indent="-135000">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1" name="Content Placeholder 2"/>
          <p:cNvSpPr>
            <a:spLocks noGrp="1"/>
          </p:cNvSpPr>
          <p:nvPr>
            <p:ph idx="18" hasCustomPrompt="1"/>
          </p:nvPr>
        </p:nvSpPr>
        <p:spPr>
          <a:xfrm>
            <a:off x="237600" y="2903515"/>
            <a:ext cx="2664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5" name="Content Placeholder 2"/>
          <p:cNvSpPr>
            <a:spLocks noGrp="1"/>
          </p:cNvSpPr>
          <p:nvPr>
            <p:ph idx="16" hasCustomPrompt="1"/>
          </p:nvPr>
        </p:nvSpPr>
        <p:spPr>
          <a:xfrm>
            <a:off x="3250223" y="2908267"/>
            <a:ext cx="2664000" cy="1440000"/>
          </a:xfrm>
          <a:prstGeom prst="rect">
            <a:avLst/>
          </a:prstGeom>
        </p:spPr>
        <p:txBody>
          <a:bodyPr/>
          <a:lstStyle>
            <a:lvl1pPr marL="135000" indent="-135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00" indent="-135000">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
        <p:nvSpPr>
          <p:cNvPr id="16" name="Content Placeholder 2"/>
          <p:cNvSpPr>
            <a:spLocks noGrp="1"/>
          </p:cNvSpPr>
          <p:nvPr>
            <p:ph idx="17" hasCustomPrompt="1"/>
          </p:nvPr>
        </p:nvSpPr>
        <p:spPr>
          <a:xfrm>
            <a:off x="6274223" y="2908267"/>
            <a:ext cx="2664000" cy="1440000"/>
          </a:xfrm>
          <a:prstGeom prst="rect">
            <a:avLst/>
          </a:prstGeom>
        </p:spPr>
        <p:txBody>
          <a:bodyPr/>
          <a:lstStyle>
            <a:lvl1pPr marL="135000" indent="-135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00" indent="-135000">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Tree>
    <p:extLst>
      <p:ext uri="{BB962C8B-B14F-4D97-AF65-F5344CB8AC3E}">
        <p14:creationId xmlns:p14="http://schemas.microsoft.com/office/powerpoint/2010/main" val="637962105"/>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Body Only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8"/>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4" name="Text Placeholder 3"/>
          <p:cNvSpPr>
            <a:spLocks noGrp="1"/>
          </p:cNvSpPr>
          <p:nvPr>
            <p:ph type="body" sz="quarter" idx="12"/>
          </p:nvPr>
        </p:nvSpPr>
        <p:spPr>
          <a:xfrm>
            <a:off x="4680000" y="1237098"/>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52326533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Body and Content Right 1">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Content Placeholder 2"/>
          <p:cNvSpPr>
            <a:spLocks noGrp="1"/>
          </p:cNvSpPr>
          <p:nvPr>
            <p:ph idx="15" hasCustomPrompt="1"/>
          </p:nvPr>
        </p:nvSpPr>
        <p:spPr>
          <a:xfrm>
            <a:off x="4680000"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349349964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Body and Content Right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0"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1"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Content Placeholder 2"/>
          <p:cNvSpPr>
            <a:spLocks noGrp="1"/>
          </p:cNvSpPr>
          <p:nvPr>
            <p:ph idx="17" hasCustomPrompt="1"/>
          </p:nvPr>
        </p:nvSpPr>
        <p:spPr>
          <a:xfrm>
            <a:off x="4678499" y="2725591"/>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9" name="Content Placeholder 2"/>
          <p:cNvSpPr>
            <a:spLocks noGrp="1"/>
          </p:cNvSpPr>
          <p:nvPr>
            <p:ph idx="16" hasCustomPrompt="1"/>
          </p:nvPr>
        </p:nvSpPr>
        <p:spPr>
          <a:xfrm>
            <a:off x="4680000" y="1234440"/>
            <a:ext cx="4086000" cy="1371600"/>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3488797181"/>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Content Placeholder 2"/>
          <p:cNvSpPr>
            <a:spLocks noGrp="1"/>
          </p:cNvSpPr>
          <p:nvPr>
            <p:ph idx="16" hasCustomPrompt="1"/>
          </p:nvPr>
        </p:nvSpPr>
        <p:spPr>
          <a:xfrm>
            <a:off x="237061"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1" name="Content Placeholder 2"/>
          <p:cNvSpPr>
            <a:spLocks noGrp="1"/>
          </p:cNvSpPr>
          <p:nvPr>
            <p:ph idx="17" hasCustomPrompt="1"/>
          </p:nvPr>
        </p:nvSpPr>
        <p:spPr>
          <a:xfrm>
            <a:off x="4680000"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224133094"/>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Triple Headings with Triple Content">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329335"/>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Text Placeholder 3"/>
          <p:cNvSpPr>
            <a:spLocks noGrp="1"/>
          </p:cNvSpPr>
          <p:nvPr>
            <p:ph type="body" sz="quarter" idx="12"/>
          </p:nvPr>
        </p:nvSpPr>
        <p:spPr>
          <a:xfrm>
            <a:off x="6264000" y="1337391"/>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a:t>Click to edit Master text styles</a:t>
            </a:r>
          </a:p>
        </p:txBody>
      </p:sp>
      <p:sp>
        <p:nvSpPr>
          <p:cNvPr id="13" name="Text Placeholder 3"/>
          <p:cNvSpPr>
            <a:spLocks noGrp="1"/>
          </p:cNvSpPr>
          <p:nvPr>
            <p:ph type="body" sz="quarter" idx="13"/>
          </p:nvPr>
        </p:nvSpPr>
        <p:spPr>
          <a:xfrm>
            <a:off x="3240000" y="1329335"/>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4"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1" name="Content Placeholder 2"/>
          <p:cNvSpPr>
            <a:spLocks noGrp="1"/>
          </p:cNvSpPr>
          <p:nvPr>
            <p:ph idx="17" hasCustomPrompt="1"/>
          </p:nvPr>
        </p:nvSpPr>
        <p:spPr>
          <a:xfrm>
            <a:off x="237600"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6" name="Content Placeholder 2"/>
          <p:cNvSpPr>
            <a:spLocks noGrp="1"/>
          </p:cNvSpPr>
          <p:nvPr>
            <p:ph idx="18" hasCustomPrompt="1"/>
          </p:nvPr>
        </p:nvSpPr>
        <p:spPr>
          <a:xfrm>
            <a:off x="3250223"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7" name="Content Placeholder 2"/>
          <p:cNvSpPr>
            <a:spLocks noGrp="1"/>
          </p:cNvSpPr>
          <p:nvPr>
            <p:ph idx="19" hasCustomPrompt="1"/>
          </p:nvPr>
        </p:nvSpPr>
        <p:spPr>
          <a:xfrm>
            <a:off x="6274223"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78093102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Body and Picture Right 1">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52800"/>
            <a:ext cx="4086000" cy="2835988"/>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8220608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Nav Contents 5">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a:t>Click to add navigation 5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39" name="Text Placeholder 49"/>
          <p:cNvSpPr>
            <a:spLocks noGrp="1"/>
          </p:cNvSpPr>
          <p:nvPr>
            <p:ph type="body" sz="quarter" idx="38" hasCustomPrompt="1"/>
          </p:nvPr>
        </p:nvSpPr>
        <p:spPr>
          <a:xfrm>
            <a:off x="330200" y="3331009"/>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a:p>
        </p:txBody>
      </p:sp>
    </p:spTree>
    <p:extLst>
      <p:ext uri="{BB962C8B-B14F-4D97-AF65-F5344CB8AC3E}">
        <p14:creationId xmlns:p14="http://schemas.microsoft.com/office/powerpoint/2010/main" val="419681146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Body and Picture Right 2">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61267"/>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0" name="Picture Placeholder 16"/>
          <p:cNvSpPr>
            <a:spLocks noGrp="1"/>
          </p:cNvSpPr>
          <p:nvPr>
            <p:ph type="pic" sz="quarter" idx="15"/>
          </p:nvPr>
        </p:nvSpPr>
        <p:spPr>
          <a:xfrm>
            <a:off x="4680000" y="2904253"/>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16632584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Body and Picture Lower 1">
    <p:spTree>
      <p:nvGrpSpPr>
        <p:cNvPr id="1" name=""/>
        <p:cNvGrpSpPr/>
        <p:nvPr/>
      </p:nvGrpSpPr>
      <p:grpSpPr>
        <a:xfrm>
          <a:off x="0" y="0"/>
          <a:ext cx="0" cy="0"/>
          <a:chOff x="0" y="0"/>
          <a:chExt cx="0" cy="0"/>
        </a:xfrm>
      </p:grpSpPr>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7"/>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01628119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Body and Picture Lower 2">
    <p:spTree>
      <p:nvGrpSpPr>
        <p:cNvPr id="1" name=""/>
        <p:cNvGrpSpPr/>
        <p:nvPr/>
      </p:nvGrpSpPr>
      <p:grpSpPr>
        <a:xfrm>
          <a:off x="0" y="0"/>
          <a:ext cx="0" cy="0"/>
          <a:chOff x="0" y="0"/>
          <a:chExt cx="0" cy="0"/>
        </a:xfrm>
      </p:grpSpPr>
      <p:sp>
        <p:nvSpPr>
          <p:cNvPr id="21" name="Picture Placeholder 16"/>
          <p:cNvSpPr>
            <a:spLocks noGrp="1"/>
          </p:cNvSpPr>
          <p:nvPr>
            <p:ph type="pic" sz="quarter" idx="15"/>
          </p:nvPr>
        </p:nvSpPr>
        <p:spPr>
          <a:xfrm>
            <a:off x="46188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9"/>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2134460131"/>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Body and Picture Lower 3">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327600"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8" name="Picture Placeholder 16"/>
          <p:cNvSpPr>
            <a:spLocks noGrp="1"/>
          </p:cNvSpPr>
          <p:nvPr>
            <p:ph type="pic" sz="quarter" idx="15"/>
          </p:nvPr>
        </p:nvSpPr>
        <p:spPr>
          <a:xfrm>
            <a:off x="3201023"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19" name="Picture Placeholder 16"/>
          <p:cNvSpPr>
            <a:spLocks noGrp="1"/>
          </p:cNvSpPr>
          <p:nvPr>
            <p:ph type="pic" sz="quarter" idx="16"/>
          </p:nvPr>
        </p:nvSpPr>
        <p:spPr>
          <a:xfrm>
            <a:off x="6067748"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1" name="Text Placeholder 2"/>
          <p:cNvSpPr>
            <a:spLocks noGrp="1"/>
          </p:cNvSpPr>
          <p:nvPr>
            <p:ph type="body" sz="quarter" idx="13"/>
          </p:nvPr>
        </p:nvSpPr>
        <p:spPr>
          <a:xfrm>
            <a:off x="236537" y="1237098"/>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70609711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Contents Lis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36537" y="1233071"/>
            <a:ext cx="8766174" cy="3172500"/>
          </a:xfrm>
          <a:prstGeom prst="rect">
            <a:avLst/>
          </a:prstGeom>
        </p:spPr>
        <p:txBody>
          <a:bodyPr/>
          <a:lstStyle>
            <a:lvl1pPr marL="269875" indent="-269875">
              <a:lnSpc>
                <a:spcPct val="100000"/>
              </a:lnSpc>
              <a:spcBef>
                <a:spcPts val="0"/>
              </a:spcBef>
              <a:buClrTx/>
              <a:buFont typeface="+mj-lt"/>
              <a:buAutoNum type="arabicPeriod"/>
              <a:defRPr sz="1800" b="1">
                <a:solidFill>
                  <a:schemeClr val="tx1"/>
                </a:solidFill>
                <a:latin typeface="Arial" pitchFamily="34" charset="0"/>
                <a:cs typeface="Arial" pitchFamily="34" charset="0"/>
              </a:defRPr>
            </a:lvl1pPr>
            <a:lvl2pPr marL="472500" indent="-135000">
              <a:lnSpc>
                <a:spcPct val="100000"/>
              </a:lnSpc>
              <a:spcBef>
                <a:spcPts val="0"/>
              </a:spcBef>
              <a:buClrTx/>
              <a:buFont typeface="Arial" pitchFamily="34" charset="0"/>
              <a:buChar char="•"/>
              <a:defRPr sz="16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content title</a:t>
            </a:r>
          </a:p>
        </p:txBody>
      </p:sp>
    </p:spTree>
    <p:extLst>
      <p:ext uri="{BB962C8B-B14F-4D97-AF65-F5344CB8AC3E}">
        <p14:creationId xmlns:p14="http://schemas.microsoft.com/office/powerpoint/2010/main" val="1828734645"/>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6"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58913160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4418612"/>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8" name="Title 1"/>
          <p:cNvSpPr>
            <a:spLocks noGrp="1"/>
          </p:cNvSpPr>
          <p:nvPr>
            <p:ph type="title"/>
          </p:nvPr>
        </p:nvSpPr>
        <p:spPr>
          <a:xfrm>
            <a:off x="309600" y="205979"/>
            <a:ext cx="8415338" cy="383400"/>
          </a:xfrm>
        </p:spPr>
        <p:txBody>
          <a:bodyPr/>
          <a:lstStyle/>
          <a:p>
            <a:r>
              <a:rPr lang="en-US"/>
              <a:t>Click to edit Master title style</a:t>
            </a:r>
            <a:endParaRPr lang="en-GB"/>
          </a:p>
        </p:txBody>
      </p:sp>
      <p:sp>
        <p:nvSpPr>
          <p:cNvPr id="9" name="Content Placeholder 2"/>
          <p:cNvSpPr>
            <a:spLocks noGrp="1"/>
          </p:cNvSpPr>
          <p:nvPr>
            <p:ph idx="1"/>
          </p:nvPr>
        </p:nvSpPr>
        <p:spPr>
          <a:xfrm>
            <a:off x="314325" y="1320403"/>
            <a:ext cx="6705600" cy="3319463"/>
          </a:xfrm>
        </p:spPr>
        <p:txBody>
          <a:bodyPr/>
          <a:lstStyle>
            <a:lvl1pPr marL="199790" indent="-199790">
              <a:buClr>
                <a:schemeClr val="tx2"/>
              </a:buClr>
              <a:buFont typeface="Arial" pitchFamily="34" charset="0"/>
              <a:buChar char="•"/>
              <a:defRPr sz="1350">
                <a:latin typeface="Arial" pitchFamily="34" charset="0"/>
                <a:cs typeface="Arial" pitchFamily="34" charset="0"/>
              </a:defRPr>
            </a:lvl1pPr>
            <a:lvl2pPr>
              <a:defRPr sz="1350"/>
            </a:lvl2pPr>
            <a:lvl3pPr>
              <a:defRPr sz="1200" baseline="0">
                <a:latin typeface="Arial" pitchFamily="34" charset="0"/>
                <a:cs typeface="Arial" pitchFamily="34" charset="0"/>
              </a:defRPr>
            </a:lvl3pPr>
            <a:lvl4pPr marL="467077" indent="-134993">
              <a:defRPr sz="1200">
                <a:latin typeface="Arial" pitchFamily="34" charset="0"/>
                <a:cs typeface="Arial" pitchFamily="34" charset="0"/>
              </a:defRPr>
            </a:lvl4pPr>
            <a:lvl5pPr marL="467077">
              <a:defRPr sz="1200">
                <a:latin typeface="Arial" pitchFamily="34" charset="0"/>
                <a:cs typeface="Arial" pitchFamily="34" charset="0"/>
              </a:defRPr>
            </a:lvl5pPr>
            <a:lvl6pPr>
              <a:defRPr>
                <a:latin typeface="Arial" pitchFamily="34" charset="0"/>
                <a:cs typeface="Arial"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6"/>
          <p:cNvSpPr>
            <a:spLocks noGrp="1"/>
          </p:cNvSpPr>
          <p:nvPr>
            <p:ph type="body" sz="quarter" idx="12"/>
          </p:nvPr>
        </p:nvSpPr>
        <p:spPr>
          <a:xfrm>
            <a:off x="309600" y="588600"/>
            <a:ext cx="8416800" cy="383400"/>
          </a:xfrm>
        </p:spPr>
        <p:txBody>
          <a:bodyPr/>
          <a:lstStyle>
            <a:lvl1pPr marL="0" indent="0">
              <a:buNone/>
              <a:defRPr sz="2100" b="1" baseline="0">
                <a:solidFill>
                  <a:schemeClr val="accent2"/>
                </a:solidFill>
                <a:latin typeface="Arial" pitchFamily="34" charset="0"/>
                <a:cs typeface="Arial" pitchFamily="34" charset="0"/>
              </a:defRPr>
            </a:lvl1pPr>
          </a:lstStyle>
          <a:p>
            <a:pPr lvl="0"/>
            <a:r>
              <a:rPr lang="en-US"/>
              <a:t>Click to edit Master text styles</a:t>
            </a:r>
          </a:p>
        </p:txBody>
      </p:sp>
      <p:sp>
        <p:nvSpPr>
          <p:cNvPr id="5" name="Slide Number Placeholder 10"/>
          <p:cNvSpPr>
            <a:spLocks noGrp="1"/>
          </p:cNvSpPr>
          <p:nvPr>
            <p:ph type="sldNum" sz="quarter" idx="13"/>
          </p:nvPr>
        </p:nvSpPr>
        <p:spPr/>
        <p:txBody>
          <a:bodyPr/>
          <a:lstStyle>
            <a:lvl1pPr fontAlgn="auto">
              <a:spcBef>
                <a:spcPts val="0"/>
              </a:spcBef>
              <a:spcAft>
                <a:spcPts val="0"/>
              </a:spcAft>
              <a:defRPr b="0" smtClean="0"/>
            </a:lvl1pPr>
          </a:lstStyle>
          <a:p>
            <a:pPr>
              <a:defRPr/>
            </a:pPr>
            <a:fld id="{87C5D73E-C40C-474F-90A0-089E43770C64}" type="slidenum">
              <a:rPr lang="en-GB"/>
              <a:pPr>
                <a:defRPr/>
              </a:pPr>
              <a:t>‹#›</a:t>
            </a:fld>
            <a:endParaRPr lang="en-GB"/>
          </a:p>
        </p:txBody>
      </p:sp>
    </p:spTree>
    <p:extLst>
      <p:ext uri="{BB962C8B-B14F-4D97-AF65-F5344CB8AC3E}">
        <p14:creationId xmlns:p14="http://schemas.microsoft.com/office/powerpoint/2010/main" val="299261476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23760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title</a:t>
            </a:r>
          </a:p>
        </p:txBody>
      </p:sp>
      <p:sp>
        <p:nvSpPr>
          <p:cNvPr id="6" name="Text Placeholder 3"/>
          <p:cNvSpPr>
            <a:spLocks noGrp="1"/>
          </p:cNvSpPr>
          <p:nvPr>
            <p:ph type="body" sz="quarter" idx="11" hasCustomPrompt="1"/>
          </p:nvPr>
        </p:nvSpPr>
        <p:spPr>
          <a:xfrm>
            <a:off x="237061" y="1164512"/>
            <a:ext cx="7023713" cy="3172141"/>
          </a:xfrm>
          <a:prstGeom prst="rect">
            <a:avLst/>
          </a:prstGeom>
        </p:spPr>
        <p:txBody>
          <a:bodyPr vert="horz"/>
          <a:lstStyle>
            <a:lvl1pPr marL="0" indent="0">
              <a:spcBef>
                <a:spcPts val="0"/>
              </a:spcBef>
              <a:buNone/>
              <a:defRPr sz="24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a:t>Click to add introduction text</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06987178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Nav Contents 1">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1 title</a:t>
            </a:r>
          </a:p>
        </p:txBody>
      </p:sp>
      <p:sp>
        <p:nvSpPr>
          <p:cNvPr id="61" name="Table Placeholder 29"/>
          <p:cNvSpPr>
            <a:spLocks noGrp="1"/>
          </p:cNvSpPr>
          <p:nvPr>
            <p:ph type="tbl" sz="quarter" idx="15"/>
          </p:nvPr>
        </p:nvSpPr>
        <p:spPr>
          <a:xfrm>
            <a:off x="986400"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2"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830051"/>
              </a:solidFill>
              <a:effectLst/>
              <a:uLnTx/>
              <a:uFillTx/>
              <a:latin typeface="Arial" pitchFamily="34" charset="0"/>
              <a:cs typeface="Arial" pitchFamily="34" charset="0"/>
            </a:endParaRPr>
          </a:p>
        </p:txBody>
      </p:sp>
      <p:sp>
        <p:nvSpPr>
          <p:cNvPr id="63" name="Text Placeholder 49"/>
          <p:cNvSpPr>
            <a:spLocks noGrp="1"/>
          </p:cNvSpPr>
          <p:nvPr>
            <p:ph type="body" sz="quarter" idx="26" hasCustomPrompt="1"/>
          </p:nvPr>
        </p:nvSpPr>
        <p:spPr>
          <a:xfrm>
            <a:off x="330200" y="1298700"/>
            <a:ext cx="540000" cy="405000"/>
          </a:xfrm>
          <a:prstGeom prst="rect">
            <a:avLst/>
          </a:prstGeom>
          <a:solidFill>
            <a:srgbClr val="D8DCDE"/>
          </a:solidFill>
          <a:ln w="19050" cmpd="sng">
            <a:noFill/>
          </a:ln>
        </p:spPr>
        <p:txBody>
          <a:bodyPr vert="horz" anchor="ctr"/>
          <a:lstStyle>
            <a:lvl1pPr marL="0" indent="0" algn="ctr">
              <a:lnSpc>
                <a:spcPct val="90000"/>
              </a:lnSpc>
              <a:spcBef>
                <a:spcPts val="600"/>
              </a:spcBef>
              <a:buNone/>
              <a:defRPr sz="1800" b="1">
                <a:solidFill>
                  <a:schemeClr val="tx2"/>
                </a:solidFill>
                <a:latin typeface="Arial" pitchFamily="34" charset="0"/>
                <a:cs typeface="Arial" pitchFamily="34" charset="0"/>
              </a:defRPr>
            </a:lvl1pPr>
          </a:lstStyle>
          <a:p>
            <a:pPr marL="0" marR="0" lvl="0" indent="0" algn="ctr" defTabSz="914400" eaLnBrk="1" fontAlgn="auto" latinLnBrk="0" hangingPunct="1">
              <a:lnSpc>
                <a:spcPct val="90000"/>
              </a:lnSpc>
              <a:spcBef>
                <a:spcPts val="600"/>
              </a:spcBef>
              <a:spcAft>
                <a:spcPts val="0"/>
              </a:spcAft>
              <a:buClrTx/>
              <a:buSzTx/>
              <a:buFontTx/>
              <a:buNone/>
              <a:tabLst/>
              <a:defRPr/>
            </a:pPr>
            <a:r>
              <a:rPr kumimoji="0" lang="en-GB" sz="1800" b="1" i="0" u="none" strike="noStrike" kern="0" cap="none" spc="0" normalizeH="0" baseline="0" noProof="0" dirty="0">
                <a:ln>
                  <a:noFill/>
                </a:ln>
                <a:solidFill>
                  <a:srgbClr val="830051"/>
                </a:solidFill>
                <a:effectLst/>
                <a:uLnTx/>
                <a:uFillTx/>
                <a:latin typeface="Arial" pitchFamily="34" charset="0"/>
                <a:cs typeface="Arial" pitchFamily="34" charset="0"/>
              </a:rPr>
              <a:t>1</a:t>
            </a:r>
          </a:p>
        </p:txBody>
      </p:sp>
      <p:sp>
        <p:nvSpPr>
          <p:cNvPr id="64"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5"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66" name="Text Placeholder 49"/>
          <p:cNvSpPr>
            <a:spLocks noGrp="1"/>
          </p:cNvSpPr>
          <p:nvPr>
            <p:ph type="body" sz="quarter" idx="29" hasCustomPrompt="1"/>
          </p:nvPr>
        </p:nvSpPr>
        <p:spPr>
          <a:xfrm>
            <a:off x="330200" y="1802967"/>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4CACD"/>
                </a:solidFill>
                <a:effectLst/>
                <a:uLnTx/>
                <a:uFillTx/>
                <a:latin typeface="Arial" pitchFamily="34" charset="0"/>
                <a:cs typeface="Arial" pitchFamily="34" charset="0"/>
              </a:rPr>
              <a:t>2</a:t>
            </a:r>
          </a:p>
        </p:txBody>
      </p:sp>
      <p:sp>
        <p:nvSpPr>
          <p:cNvPr id="67"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8"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69"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4CACD"/>
                </a:solidFill>
                <a:effectLst/>
                <a:uLnTx/>
                <a:uFillTx/>
                <a:latin typeface="Arial" pitchFamily="34" charset="0"/>
                <a:cs typeface="Arial" pitchFamily="34" charset="0"/>
              </a:rPr>
              <a:t>3</a:t>
            </a:r>
          </a:p>
        </p:txBody>
      </p:sp>
      <p:sp>
        <p:nvSpPr>
          <p:cNvPr id="70"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1"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2" name="Text Placeholder 49"/>
          <p:cNvSpPr>
            <a:spLocks noGrp="1"/>
          </p:cNvSpPr>
          <p:nvPr>
            <p:ph type="body" sz="quarter" idx="35" hasCustomPrompt="1"/>
          </p:nvPr>
        </p:nvSpPr>
        <p:spPr>
          <a:xfrm>
            <a:off x="330200" y="2822732"/>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4</a:t>
            </a:r>
          </a:p>
        </p:txBody>
      </p:sp>
      <p:sp>
        <p:nvSpPr>
          <p:cNvPr id="73"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4"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5" name="Text Placeholder 49"/>
          <p:cNvSpPr>
            <a:spLocks noGrp="1"/>
          </p:cNvSpPr>
          <p:nvPr>
            <p:ph type="body" sz="quarter" idx="38" hasCustomPrompt="1"/>
          </p:nvPr>
        </p:nvSpPr>
        <p:spPr>
          <a:xfrm>
            <a:off x="330200" y="3331009"/>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5</a:t>
            </a:r>
          </a:p>
        </p:txBody>
      </p:sp>
      <p:sp>
        <p:nvSpPr>
          <p:cNvPr id="76"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7"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78" name="Text Placeholder 49"/>
          <p:cNvSpPr>
            <a:spLocks noGrp="1"/>
          </p:cNvSpPr>
          <p:nvPr>
            <p:ph type="body" sz="quarter" idx="41" hasCustomPrompt="1"/>
          </p:nvPr>
        </p:nvSpPr>
        <p:spPr>
          <a:xfrm>
            <a:off x="330200" y="3847226"/>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6</a:t>
            </a:r>
          </a:p>
        </p:txBody>
      </p:sp>
      <p:sp>
        <p:nvSpPr>
          <p:cNvPr id="23"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5931613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Nav Contents 6">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a:t>Click to add navigation 6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a:p>
        </p:txBody>
      </p:sp>
    </p:spTree>
    <p:extLst>
      <p:ext uri="{BB962C8B-B14F-4D97-AF65-F5344CB8AC3E}">
        <p14:creationId xmlns:p14="http://schemas.microsoft.com/office/powerpoint/2010/main" val="3488288986"/>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Nav Contents 2">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2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29" name="Text Placeholder 49"/>
          <p:cNvSpPr>
            <a:spLocks noGrp="1"/>
          </p:cNvSpPr>
          <p:nvPr>
            <p:ph type="body" sz="quarter" idx="29" hasCustomPrompt="1"/>
          </p:nvPr>
        </p:nvSpPr>
        <p:spPr>
          <a:xfrm>
            <a:off x="330200" y="1802967"/>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33" name="Text Placeholder 49"/>
          <p:cNvSpPr>
            <a:spLocks noGrp="1"/>
          </p:cNvSpPr>
          <p:nvPr>
            <p:ph type="body" sz="quarter" idx="32" hasCustomPrompt="1"/>
          </p:nvPr>
        </p:nvSpPr>
        <p:spPr>
          <a:xfrm>
            <a:off x="330200" y="2312024"/>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55502533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Nav Contents 3">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3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893395312"/>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Nav Contents 4">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4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317168361"/>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Nav Contents 5">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5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066549190"/>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Nav Contents 6">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6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42" name="Text Placeholder 49"/>
          <p:cNvSpPr>
            <a:spLocks noGrp="1"/>
          </p:cNvSpPr>
          <p:nvPr>
            <p:ph type="body" sz="quarter" idx="41" hasCustomPrompt="1"/>
          </p:nvPr>
        </p:nvSpPr>
        <p:spPr>
          <a:xfrm>
            <a:off x="330200" y="3847226"/>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64366571"/>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5" name="Rectangle 4"/>
          <p:cNvSpPr>
            <a:spLocks noGrp="1" noChangeArrowheads="1"/>
          </p:cNvSpPr>
          <p:nvPr userDrawn="1"/>
        </p:nvSpPr>
        <p:spPr bwMode="auto">
          <a:xfrm>
            <a:off x="528758" y="3431381"/>
            <a:ext cx="2689225" cy="285750"/>
          </a:xfrm>
          <a:prstGeom prst="rect">
            <a:avLst/>
          </a:prstGeom>
          <a:noFill/>
          <a:ln w="9525">
            <a:noFill/>
            <a:miter lim="800000"/>
            <a:headEnd/>
            <a:tailEnd/>
          </a:ln>
          <a:effectLst/>
        </p:spPr>
        <p:txBody>
          <a:bodyPr anchor="b"/>
          <a:lstStyle/>
          <a:p>
            <a:r>
              <a:rPr lang="en-GB" sz="1400" b="1" dirty="0">
                <a:solidFill>
                  <a:schemeClr val="tx1"/>
                </a:solidFill>
                <a:latin typeface="Arial" pitchFamily="34" charset="0"/>
                <a:cs typeface="Arial" pitchFamily="34" charset="0"/>
              </a:rPr>
              <a:t>Confidentiality Notice </a:t>
            </a:r>
            <a:endParaRPr lang="en-GB" sz="2400" dirty="0">
              <a:solidFill>
                <a:schemeClr val="tx1"/>
              </a:solidFill>
              <a:latin typeface="Arial" pitchFamily="34" charset="0"/>
              <a:cs typeface="Arial" pitchFamily="34" charset="0"/>
            </a:endParaRPr>
          </a:p>
        </p:txBody>
      </p:sp>
      <p:sp>
        <p:nvSpPr>
          <p:cNvPr id="7" name="Rectangle 6"/>
          <p:cNvSpPr>
            <a:spLocks noGrp="1" noChangeArrowheads="1"/>
          </p:cNvSpPr>
          <p:nvPr userDrawn="1"/>
        </p:nvSpPr>
        <p:spPr bwMode="auto">
          <a:xfrm>
            <a:off x="541457" y="3717131"/>
            <a:ext cx="7440493" cy="648000"/>
          </a:xfrm>
          <a:prstGeom prst="rect">
            <a:avLst/>
          </a:prstGeom>
          <a:noFill/>
          <a:ln w="9525">
            <a:noFill/>
            <a:miter lim="800000"/>
            <a:headEnd/>
            <a:tailEnd/>
          </a:ln>
          <a:effectLst/>
        </p:spPr>
        <p:txBody>
          <a:bodyPr/>
          <a:lstStyle/>
          <a:p>
            <a:r>
              <a:rPr lang="en-GB" sz="900" noProof="0" dirty="0">
                <a:solidFill>
                  <a:schemeClr val="tx1"/>
                </a:solidFill>
                <a:latin typeface="+mn-lt"/>
                <a:cs typeface="Arial"/>
              </a:rPr>
              <a:t>This file is private and may contain confidential and proprietary information. If you have received this file in error, please notify us and remove </a:t>
            </a:r>
            <a:br>
              <a:rPr lang="en-GB" sz="900" noProof="0" dirty="0">
                <a:solidFill>
                  <a:schemeClr val="tx1"/>
                </a:solidFill>
                <a:latin typeface="+mn-lt"/>
                <a:cs typeface="Arial"/>
              </a:rPr>
            </a:br>
            <a:r>
              <a:rPr lang="en-GB" sz="900" noProof="0" dirty="0">
                <a:solidFill>
                  <a:schemeClr val="tx1"/>
                </a:solidFill>
                <a:latin typeface="+mn-lt"/>
                <a:cs typeface="Arial"/>
              </a:rPr>
              <a:t>it from your system and note that you must not copy, distribute or take any action in reliance on it. Any unauthorized use or disclosure of the contents of this file is not permitted and may be unlawful. AstraZeneca PLC, </a:t>
            </a:r>
            <a:r>
              <a:rPr lang="en-US" sz="900" kern="1200" dirty="0">
                <a:solidFill>
                  <a:schemeClr val="tx1"/>
                </a:solidFill>
                <a:latin typeface="+mn-lt"/>
                <a:ea typeface="+mn-ea"/>
                <a:cs typeface="Arial"/>
              </a:rPr>
              <a:t>1 Francis Crick Avenue</a:t>
            </a:r>
            <a:r>
              <a:rPr lang="en-US" sz="900" kern="1200" baseline="0" dirty="0">
                <a:solidFill>
                  <a:schemeClr val="tx1"/>
                </a:solidFill>
                <a:latin typeface="+mn-lt"/>
                <a:ea typeface="+mn-ea"/>
                <a:cs typeface="Arial"/>
              </a:rPr>
              <a:t>, </a:t>
            </a:r>
            <a:r>
              <a:rPr lang="en-US" sz="900" kern="1200" dirty="0">
                <a:solidFill>
                  <a:schemeClr val="tx1"/>
                </a:solidFill>
                <a:latin typeface="+mn-lt"/>
                <a:ea typeface="+mn-ea"/>
                <a:cs typeface="Arial"/>
              </a:rPr>
              <a:t>Cambridge Biomedical Campus, Cambridge, CB2 0AA</a:t>
            </a:r>
            <a:r>
              <a:rPr lang="en-GB" sz="900" noProof="0" dirty="0">
                <a:solidFill>
                  <a:schemeClr val="tx1"/>
                </a:solidFill>
                <a:latin typeface="+mn-lt"/>
                <a:cs typeface="Arial"/>
              </a:rPr>
              <a:t>, UK, T: +44(0)203 749 5000, www.astrazeneca.com</a:t>
            </a:r>
          </a:p>
        </p:txBody>
      </p:sp>
    </p:spTree>
    <p:extLst>
      <p:ext uri="{BB962C8B-B14F-4D97-AF65-F5344CB8AC3E}">
        <p14:creationId xmlns:p14="http://schemas.microsoft.com/office/powerpoint/2010/main" val="1929145486"/>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983942891"/>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Bullet Content 1 with Subtitle">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1" y="526851"/>
            <a:ext cx="8765651" cy="324000"/>
          </a:xfrm>
          <a:prstGeom prst="rect">
            <a:avLst/>
          </a:prstGeom>
        </p:spPr>
        <p:txBody>
          <a:bodyPr/>
          <a:lstStyle>
            <a:lvl1pPr marL="0" indent="0" algn="l">
              <a:lnSpc>
                <a:spcPct val="100000"/>
              </a:lnSpc>
              <a:spcBef>
                <a:spcPts val="0"/>
              </a:spcBef>
              <a:buNone/>
              <a:defRPr sz="2400">
                <a:solidFill>
                  <a:schemeClr val="tx2"/>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add subtitle</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421200515"/>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Body Only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Text Placeholder 3"/>
          <p:cNvSpPr>
            <a:spLocks noGrp="1"/>
          </p:cNvSpPr>
          <p:nvPr>
            <p:ph type="body" sz="quarter" idx="11"/>
          </p:nvPr>
        </p:nvSpPr>
        <p:spPr>
          <a:xfrm>
            <a:off x="237600" y="1237097"/>
            <a:ext cx="705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682379958"/>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Body and Content 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6537" y="1237098"/>
            <a:ext cx="7056000" cy="1620000"/>
          </a:xfrm>
          <a:prstGeom prst="rect">
            <a:avLst/>
          </a:prstGeom>
        </p:spPr>
        <p:txBody>
          <a:bodyPr vert="horz"/>
          <a:lstStyle>
            <a:lvl1pPr marL="0" marR="0" indent="0" algn="l" defTabSz="685800" rtl="0" eaLnBrk="1" fontAlgn="base" latinLnBrk="0" hangingPunct="1">
              <a:lnSpc>
                <a:spcPct val="100000"/>
              </a:lnSpc>
              <a:spcBef>
                <a:spcPct val="0"/>
              </a:spcBef>
              <a:spcAft>
                <a:spcPct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Content Placeholder 2"/>
          <p:cNvSpPr>
            <a:spLocks noGrp="1"/>
          </p:cNvSpPr>
          <p:nvPr>
            <p:ph idx="15" hasCustomPrompt="1"/>
          </p:nvPr>
        </p:nvSpPr>
        <p:spPr>
          <a:xfrm>
            <a:off x="237600" y="2905963"/>
            <a:ext cx="7056000" cy="1444752"/>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703465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I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2" name="Picture 1" descr="Eosinophil_NK_Cell_10K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a:p>
        </p:txBody>
      </p:sp>
      <p:sp>
        <p:nvSpPr>
          <p:cNvPr id="5" name="Rectangle 4"/>
          <p:cNvSpPr>
            <a:spLocks noGrp="1" noChangeArrowheads="1"/>
          </p:cNvSpPr>
          <p:nvPr userDrawn="1"/>
        </p:nvSpPr>
        <p:spPr bwMode="auto">
          <a:xfrm>
            <a:off x="528758" y="3431381"/>
            <a:ext cx="2689225" cy="285750"/>
          </a:xfrm>
          <a:prstGeom prst="rect">
            <a:avLst/>
          </a:prstGeom>
          <a:noFill/>
          <a:ln w="9525">
            <a:noFill/>
            <a:miter lim="800000"/>
            <a:headEnd/>
            <a:tailEnd/>
          </a:ln>
          <a:effectLst/>
        </p:spPr>
        <p:txBody>
          <a:bodyPr anchor="b"/>
          <a:lstStyle/>
          <a:p>
            <a:r>
              <a:rPr lang="en-GB" sz="1400" b="1">
                <a:solidFill>
                  <a:schemeClr val="tx1"/>
                </a:solidFill>
                <a:latin typeface="Arial" pitchFamily="34" charset="0"/>
                <a:cs typeface="Arial" pitchFamily="34" charset="0"/>
              </a:rPr>
              <a:t>Confidentiality Notice </a:t>
            </a:r>
            <a:endParaRPr lang="en-GB" sz="2400">
              <a:solidFill>
                <a:schemeClr val="tx1"/>
              </a:solidFill>
              <a:latin typeface="Arial" pitchFamily="34" charset="0"/>
              <a:cs typeface="Arial" pitchFamily="34" charset="0"/>
            </a:endParaRPr>
          </a:p>
        </p:txBody>
      </p:sp>
      <p:sp>
        <p:nvSpPr>
          <p:cNvPr id="7" name="Rectangle 6"/>
          <p:cNvSpPr>
            <a:spLocks noGrp="1" noChangeArrowheads="1"/>
          </p:cNvSpPr>
          <p:nvPr userDrawn="1"/>
        </p:nvSpPr>
        <p:spPr bwMode="auto">
          <a:xfrm>
            <a:off x="541457" y="3717131"/>
            <a:ext cx="7440493" cy="648000"/>
          </a:xfrm>
          <a:prstGeom prst="rect">
            <a:avLst/>
          </a:prstGeom>
          <a:noFill/>
          <a:ln w="9525">
            <a:noFill/>
            <a:miter lim="800000"/>
            <a:headEnd/>
            <a:tailEnd/>
          </a:ln>
          <a:effectLst/>
        </p:spPr>
        <p:txBody>
          <a:bodyPr/>
          <a:lstStyle/>
          <a:p>
            <a:r>
              <a:rPr lang="en-GB" sz="900" noProof="0">
                <a:solidFill>
                  <a:schemeClr val="tx1"/>
                </a:solidFill>
                <a:latin typeface="+mn-lt"/>
                <a:cs typeface="Arial"/>
              </a:rPr>
              <a:t>This file is private and may contain confidential and proprietary information. If you have received this file in error, please notify us and remove </a:t>
            </a:r>
            <a:br>
              <a:rPr lang="en-GB" sz="900" noProof="0">
                <a:solidFill>
                  <a:schemeClr val="tx1"/>
                </a:solidFill>
                <a:latin typeface="+mn-lt"/>
                <a:cs typeface="Arial"/>
              </a:rPr>
            </a:br>
            <a:r>
              <a:rPr lang="en-GB" sz="900" noProof="0">
                <a:solidFill>
                  <a:schemeClr val="tx1"/>
                </a:solidFill>
                <a:latin typeface="+mn-lt"/>
                <a:cs typeface="Arial"/>
              </a:rPr>
              <a:t>it from your system and note that you must not copy, distribute or take any action in reliance on it. Any unauthorized use or disclosure of the contents of this file is not permitted and may be unlawful. AstraZeneca PLC, </a:t>
            </a:r>
            <a:r>
              <a:rPr lang="en-US" sz="900" kern="1200">
                <a:solidFill>
                  <a:schemeClr val="tx1"/>
                </a:solidFill>
                <a:latin typeface="+mn-lt"/>
                <a:ea typeface="+mn-ea"/>
                <a:cs typeface="Arial"/>
              </a:rPr>
              <a:t>1 Francis Crick Avenue</a:t>
            </a:r>
            <a:r>
              <a:rPr lang="en-US" sz="900" kern="1200" baseline="0">
                <a:solidFill>
                  <a:schemeClr val="tx1"/>
                </a:solidFill>
                <a:latin typeface="+mn-lt"/>
                <a:ea typeface="+mn-ea"/>
                <a:cs typeface="Arial"/>
              </a:rPr>
              <a:t>, </a:t>
            </a:r>
            <a:r>
              <a:rPr lang="en-US" sz="900" kern="1200">
                <a:solidFill>
                  <a:schemeClr val="tx1"/>
                </a:solidFill>
                <a:latin typeface="+mn-lt"/>
                <a:ea typeface="+mn-ea"/>
                <a:cs typeface="Arial"/>
              </a:rPr>
              <a:t>Cambridge Biomedical Campus, Cambridge, CB2 0AA</a:t>
            </a:r>
            <a:r>
              <a:rPr lang="en-GB" sz="900" noProof="0">
                <a:solidFill>
                  <a:schemeClr val="tx1"/>
                </a:solidFill>
                <a:latin typeface="+mn-lt"/>
                <a:cs typeface="Arial"/>
              </a:rPr>
              <a:t>, UK, T: +44(0)203 749 5000, www.astrazeneca.com</a:t>
            </a:r>
          </a:p>
        </p:txBody>
      </p:sp>
    </p:spTree>
    <p:extLst>
      <p:ext uri="{BB962C8B-B14F-4D97-AF65-F5344CB8AC3E}">
        <p14:creationId xmlns:p14="http://schemas.microsoft.com/office/powerpoint/2010/main" val="274403812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Body 1 with Content 2">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00" indent="-135000">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2" name="Content Placeholder 2"/>
          <p:cNvSpPr>
            <a:spLocks noGrp="1"/>
          </p:cNvSpPr>
          <p:nvPr>
            <p:ph idx="13" hasCustomPrompt="1"/>
          </p:nvPr>
        </p:nvSpPr>
        <p:spPr>
          <a:xfrm>
            <a:off x="237062" y="2905963"/>
            <a:ext cx="4086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3" name="Content Placeholder 2"/>
          <p:cNvSpPr>
            <a:spLocks noGrp="1"/>
          </p:cNvSpPr>
          <p:nvPr>
            <p:ph idx="17" hasCustomPrompt="1"/>
          </p:nvPr>
        </p:nvSpPr>
        <p:spPr>
          <a:xfrm>
            <a:off x="4680000" y="2905963"/>
            <a:ext cx="4086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281614141"/>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Body 1 with Content 3">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00" indent="-135000">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1" name="Content Placeholder 2"/>
          <p:cNvSpPr>
            <a:spLocks noGrp="1"/>
          </p:cNvSpPr>
          <p:nvPr>
            <p:ph idx="18" hasCustomPrompt="1"/>
          </p:nvPr>
        </p:nvSpPr>
        <p:spPr>
          <a:xfrm>
            <a:off x="237600" y="2903515"/>
            <a:ext cx="2664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5" name="Content Placeholder 2"/>
          <p:cNvSpPr>
            <a:spLocks noGrp="1"/>
          </p:cNvSpPr>
          <p:nvPr>
            <p:ph idx="16" hasCustomPrompt="1"/>
          </p:nvPr>
        </p:nvSpPr>
        <p:spPr>
          <a:xfrm>
            <a:off x="3250223" y="2908267"/>
            <a:ext cx="2664000" cy="1440000"/>
          </a:xfrm>
          <a:prstGeom prst="rect">
            <a:avLst/>
          </a:prstGeom>
        </p:spPr>
        <p:txBody>
          <a:bodyPr/>
          <a:lstStyle>
            <a:lvl1pPr marL="135000" indent="-135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00" indent="-135000">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
        <p:nvSpPr>
          <p:cNvPr id="16" name="Content Placeholder 2"/>
          <p:cNvSpPr>
            <a:spLocks noGrp="1"/>
          </p:cNvSpPr>
          <p:nvPr>
            <p:ph idx="17" hasCustomPrompt="1"/>
          </p:nvPr>
        </p:nvSpPr>
        <p:spPr>
          <a:xfrm>
            <a:off x="6274223" y="2908267"/>
            <a:ext cx="2664000" cy="1440000"/>
          </a:xfrm>
          <a:prstGeom prst="rect">
            <a:avLst/>
          </a:prstGeom>
        </p:spPr>
        <p:txBody>
          <a:bodyPr/>
          <a:lstStyle>
            <a:lvl1pPr marL="135000" indent="-135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00" indent="-135000">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Tree>
    <p:extLst>
      <p:ext uri="{BB962C8B-B14F-4D97-AF65-F5344CB8AC3E}">
        <p14:creationId xmlns:p14="http://schemas.microsoft.com/office/powerpoint/2010/main" val="1767138129"/>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Body Only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8"/>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4" name="Text Placeholder 3"/>
          <p:cNvSpPr>
            <a:spLocks noGrp="1"/>
          </p:cNvSpPr>
          <p:nvPr>
            <p:ph type="body" sz="quarter" idx="12"/>
          </p:nvPr>
        </p:nvSpPr>
        <p:spPr>
          <a:xfrm>
            <a:off x="4680000" y="1237098"/>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19930551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Body and Content Right 1">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Content Placeholder 2"/>
          <p:cNvSpPr>
            <a:spLocks noGrp="1"/>
          </p:cNvSpPr>
          <p:nvPr>
            <p:ph idx="15" hasCustomPrompt="1"/>
          </p:nvPr>
        </p:nvSpPr>
        <p:spPr>
          <a:xfrm>
            <a:off x="4680000"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09813148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Body and Content Right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0"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1"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Content Placeholder 2"/>
          <p:cNvSpPr>
            <a:spLocks noGrp="1"/>
          </p:cNvSpPr>
          <p:nvPr>
            <p:ph idx="17" hasCustomPrompt="1"/>
          </p:nvPr>
        </p:nvSpPr>
        <p:spPr>
          <a:xfrm>
            <a:off x="4678499" y="2725591"/>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9" name="Content Placeholder 2"/>
          <p:cNvSpPr>
            <a:spLocks noGrp="1"/>
          </p:cNvSpPr>
          <p:nvPr>
            <p:ph idx="16" hasCustomPrompt="1"/>
          </p:nvPr>
        </p:nvSpPr>
        <p:spPr>
          <a:xfrm>
            <a:off x="4680000" y="1234440"/>
            <a:ext cx="4086000" cy="1371600"/>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612600755"/>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Content Placeholder 2"/>
          <p:cNvSpPr>
            <a:spLocks noGrp="1"/>
          </p:cNvSpPr>
          <p:nvPr>
            <p:ph idx="16" hasCustomPrompt="1"/>
          </p:nvPr>
        </p:nvSpPr>
        <p:spPr>
          <a:xfrm>
            <a:off x="237061"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1" name="Content Placeholder 2"/>
          <p:cNvSpPr>
            <a:spLocks noGrp="1"/>
          </p:cNvSpPr>
          <p:nvPr>
            <p:ph idx="17" hasCustomPrompt="1"/>
          </p:nvPr>
        </p:nvSpPr>
        <p:spPr>
          <a:xfrm>
            <a:off x="4680000"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4190320277"/>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Triple Headings with Triple Content">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329335"/>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Text Placeholder 3"/>
          <p:cNvSpPr>
            <a:spLocks noGrp="1"/>
          </p:cNvSpPr>
          <p:nvPr>
            <p:ph type="body" sz="quarter" idx="12"/>
          </p:nvPr>
        </p:nvSpPr>
        <p:spPr>
          <a:xfrm>
            <a:off x="6264000" y="1337391"/>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a:t>Click to edit Master text styles</a:t>
            </a:r>
          </a:p>
        </p:txBody>
      </p:sp>
      <p:sp>
        <p:nvSpPr>
          <p:cNvPr id="13" name="Text Placeholder 3"/>
          <p:cNvSpPr>
            <a:spLocks noGrp="1"/>
          </p:cNvSpPr>
          <p:nvPr>
            <p:ph type="body" sz="quarter" idx="13"/>
          </p:nvPr>
        </p:nvSpPr>
        <p:spPr>
          <a:xfrm>
            <a:off x="3240000" y="1329335"/>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4"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1" name="Content Placeholder 2"/>
          <p:cNvSpPr>
            <a:spLocks noGrp="1"/>
          </p:cNvSpPr>
          <p:nvPr>
            <p:ph idx="17" hasCustomPrompt="1"/>
          </p:nvPr>
        </p:nvSpPr>
        <p:spPr>
          <a:xfrm>
            <a:off x="237600"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6" name="Content Placeholder 2"/>
          <p:cNvSpPr>
            <a:spLocks noGrp="1"/>
          </p:cNvSpPr>
          <p:nvPr>
            <p:ph idx="18" hasCustomPrompt="1"/>
          </p:nvPr>
        </p:nvSpPr>
        <p:spPr>
          <a:xfrm>
            <a:off x="3250223"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7" name="Content Placeholder 2"/>
          <p:cNvSpPr>
            <a:spLocks noGrp="1"/>
          </p:cNvSpPr>
          <p:nvPr>
            <p:ph idx="19" hasCustomPrompt="1"/>
          </p:nvPr>
        </p:nvSpPr>
        <p:spPr>
          <a:xfrm>
            <a:off x="6274223"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3602078978"/>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Body and Picture Right 1">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52800"/>
            <a:ext cx="4086000" cy="2835988"/>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823992238"/>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Body and Picture Right 2">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61267"/>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0" name="Picture Placeholder 16"/>
          <p:cNvSpPr>
            <a:spLocks noGrp="1"/>
          </p:cNvSpPr>
          <p:nvPr>
            <p:ph type="pic" sz="quarter" idx="15"/>
          </p:nvPr>
        </p:nvSpPr>
        <p:spPr>
          <a:xfrm>
            <a:off x="4680000" y="2904253"/>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477067194"/>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Body and Picture Lower 1">
    <p:spTree>
      <p:nvGrpSpPr>
        <p:cNvPr id="1" name=""/>
        <p:cNvGrpSpPr/>
        <p:nvPr/>
      </p:nvGrpSpPr>
      <p:grpSpPr>
        <a:xfrm>
          <a:off x="0" y="0"/>
          <a:ext cx="0" cy="0"/>
          <a:chOff x="0" y="0"/>
          <a:chExt cx="0" cy="0"/>
        </a:xfrm>
      </p:grpSpPr>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7"/>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7619276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a:t>Click to add title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First level</a:t>
            </a:r>
          </a:p>
          <a:p>
            <a:pPr lvl="1"/>
            <a:r>
              <a:rPr lang="en-GB" noProof="0"/>
              <a:t>Second level</a:t>
            </a:r>
          </a:p>
          <a:p>
            <a:pPr lvl="1"/>
            <a:r>
              <a:rPr lang="en-GB" noProof="0"/>
              <a:t>Third level</a:t>
            </a:r>
          </a:p>
          <a:p>
            <a:pPr lvl="1"/>
            <a:r>
              <a:rPr lang="en-GB" noProof="0"/>
              <a:t>Fourth level</a:t>
            </a:r>
          </a:p>
        </p:txBody>
      </p:sp>
    </p:spTree>
    <p:extLst>
      <p:ext uri="{BB962C8B-B14F-4D97-AF65-F5344CB8AC3E}">
        <p14:creationId xmlns:p14="http://schemas.microsoft.com/office/powerpoint/2010/main" val="197815990"/>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Body and Picture Lower 2">
    <p:spTree>
      <p:nvGrpSpPr>
        <p:cNvPr id="1" name=""/>
        <p:cNvGrpSpPr/>
        <p:nvPr/>
      </p:nvGrpSpPr>
      <p:grpSpPr>
        <a:xfrm>
          <a:off x="0" y="0"/>
          <a:ext cx="0" cy="0"/>
          <a:chOff x="0" y="0"/>
          <a:chExt cx="0" cy="0"/>
        </a:xfrm>
      </p:grpSpPr>
      <p:sp>
        <p:nvSpPr>
          <p:cNvPr id="21" name="Picture Placeholder 16"/>
          <p:cNvSpPr>
            <a:spLocks noGrp="1"/>
          </p:cNvSpPr>
          <p:nvPr>
            <p:ph type="pic" sz="quarter" idx="15"/>
          </p:nvPr>
        </p:nvSpPr>
        <p:spPr>
          <a:xfrm>
            <a:off x="46188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9"/>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2852674223"/>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Body and Picture Lower 3">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327600"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8" name="Picture Placeholder 16"/>
          <p:cNvSpPr>
            <a:spLocks noGrp="1"/>
          </p:cNvSpPr>
          <p:nvPr>
            <p:ph type="pic" sz="quarter" idx="15"/>
          </p:nvPr>
        </p:nvSpPr>
        <p:spPr>
          <a:xfrm>
            <a:off x="3201023"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19" name="Picture Placeholder 16"/>
          <p:cNvSpPr>
            <a:spLocks noGrp="1"/>
          </p:cNvSpPr>
          <p:nvPr>
            <p:ph type="pic" sz="quarter" idx="16"/>
          </p:nvPr>
        </p:nvSpPr>
        <p:spPr>
          <a:xfrm>
            <a:off x="6067748"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1" name="Text Placeholder 2"/>
          <p:cNvSpPr>
            <a:spLocks noGrp="1"/>
          </p:cNvSpPr>
          <p:nvPr>
            <p:ph type="body" sz="quarter" idx="13"/>
          </p:nvPr>
        </p:nvSpPr>
        <p:spPr>
          <a:xfrm>
            <a:off x="236537" y="1237098"/>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666898639"/>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Contents Lis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36537" y="1233071"/>
            <a:ext cx="8766174" cy="3172500"/>
          </a:xfrm>
          <a:prstGeom prst="rect">
            <a:avLst/>
          </a:prstGeom>
        </p:spPr>
        <p:txBody>
          <a:bodyPr/>
          <a:lstStyle>
            <a:lvl1pPr marL="269875" indent="-269875">
              <a:lnSpc>
                <a:spcPct val="100000"/>
              </a:lnSpc>
              <a:spcBef>
                <a:spcPts val="0"/>
              </a:spcBef>
              <a:buClrTx/>
              <a:buFont typeface="+mj-lt"/>
              <a:buAutoNum type="arabicPeriod"/>
              <a:defRPr sz="1800" b="1">
                <a:solidFill>
                  <a:schemeClr val="tx1"/>
                </a:solidFill>
                <a:latin typeface="Arial" pitchFamily="34" charset="0"/>
                <a:cs typeface="Arial" pitchFamily="34" charset="0"/>
              </a:defRPr>
            </a:lvl1pPr>
            <a:lvl2pPr marL="472500" indent="-135000">
              <a:lnSpc>
                <a:spcPct val="100000"/>
              </a:lnSpc>
              <a:spcBef>
                <a:spcPts val="0"/>
              </a:spcBef>
              <a:buClrTx/>
              <a:buFont typeface="Arial" pitchFamily="34" charset="0"/>
              <a:buChar char="•"/>
              <a:defRPr sz="16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content title</a:t>
            </a:r>
          </a:p>
        </p:txBody>
      </p:sp>
    </p:spTree>
    <p:extLst>
      <p:ext uri="{BB962C8B-B14F-4D97-AF65-F5344CB8AC3E}">
        <p14:creationId xmlns:p14="http://schemas.microsoft.com/office/powerpoint/2010/main" val="231396740"/>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6"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575664870"/>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7487118"/>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23760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master title</a:t>
            </a:r>
          </a:p>
        </p:txBody>
      </p:sp>
      <p:sp>
        <p:nvSpPr>
          <p:cNvPr id="6" name="Text Placeholder 3"/>
          <p:cNvSpPr>
            <a:spLocks noGrp="1"/>
          </p:cNvSpPr>
          <p:nvPr>
            <p:ph type="body" sz="quarter" idx="11" hasCustomPrompt="1"/>
          </p:nvPr>
        </p:nvSpPr>
        <p:spPr>
          <a:xfrm>
            <a:off x="237061" y="1164512"/>
            <a:ext cx="7023713" cy="3172141"/>
          </a:xfrm>
          <a:prstGeom prst="rect">
            <a:avLst/>
          </a:prstGeom>
        </p:spPr>
        <p:txBody>
          <a:bodyPr vert="horz"/>
          <a:lstStyle>
            <a:lvl1pPr marL="0" indent="0">
              <a:spcBef>
                <a:spcPts val="0"/>
              </a:spcBef>
              <a:buNone/>
              <a:defRPr sz="24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a:t>Click to add introduction text</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5" name="Footer Placeholder 4"/>
          <p:cNvSpPr>
            <a:spLocks noGrp="1"/>
          </p:cNvSpPr>
          <p:nvPr>
            <p:ph type="ftr" sz="quarter" idx="3"/>
          </p:nvPr>
        </p:nvSpPr>
        <p:spPr>
          <a:xfrm>
            <a:off x="751418" y="4829822"/>
            <a:ext cx="5796000" cy="216000"/>
          </a:xfrm>
          <a:prstGeom prst="rect">
            <a:avLst/>
          </a:prstGeom>
        </p:spPr>
        <p:txBody>
          <a:bodyPr vert="horz" lIns="0" tIns="0" rIns="0" bIns="0" rtlCol="0" anchor="t" anchorCtr="0"/>
          <a:lstStyle>
            <a:lvl1pPr algn="l">
              <a:lnSpc>
                <a:spcPts val="1000"/>
              </a:lnSpc>
              <a:defRPr sz="1000" b="1">
                <a:solidFill>
                  <a:schemeClr val="tx2"/>
                </a:solidFill>
                <a:latin typeface="Arial" pitchFamily="34" charset="0"/>
                <a:cs typeface="Arial" pitchFamily="34" charset="0"/>
              </a:defRPr>
            </a:lvl1pPr>
          </a:lstStyle>
          <a:p>
            <a:pPr defTabSz="914400">
              <a:lnSpc>
                <a:spcPct val="100000"/>
              </a:lnSpc>
              <a:defRPr/>
            </a:pPr>
            <a:r>
              <a:rPr lang="en-GB" kern="0">
                <a:latin typeface="Arial"/>
                <a:cs typeface="Arial"/>
              </a:rPr>
              <a:t>IMED Biotech Unit / Quantitative Clinical Pharmacology</a:t>
            </a:r>
            <a:endParaRPr lang="en-GB" kern="0" dirty="0">
              <a:latin typeface="Arial"/>
              <a:cs typeface="Arial"/>
            </a:endParaRPr>
          </a:p>
        </p:txBody>
      </p:sp>
    </p:spTree>
    <p:extLst>
      <p:ext uri="{BB962C8B-B14F-4D97-AF65-F5344CB8AC3E}">
        <p14:creationId xmlns:p14="http://schemas.microsoft.com/office/powerpoint/2010/main" val="378664803"/>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Nav Contents 1">
    <p:spTree>
      <p:nvGrpSpPr>
        <p:cNvPr id="1" name=""/>
        <p:cNvGrpSpPr/>
        <p:nvPr/>
      </p:nvGrpSpPr>
      <p:grpSpPr>
        <a:xfrm>
          <a:off x="0" y="0"/>
          <a:ext cx="0" cy="0"/>
          <a:chOff x="0" y="0"/>
          <a:chExt cx="0" cy="0"/>
        </a:xfrm>
      </p:grpSpPr>
      <p:sp>
        <p:nvSpPr>
          <p:cNvPr id="29" name="Table Placeholder 29"/>
          <p:cNvSpPr>
            <a:spLocks noGrp="1"/>
          </p:cNvSpPr>
          <p:nvPr>
            <p:ph type="tbl" sz="quarter" idx="42"/>
          </p:nvPr>
        </p:nvSpPr>
        <p:spPr>
          <a:xfrm>
            <a:off x="987429" y="129960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1 title</a:t>
            </a:r>
          </a:p>
        </p:txBody>
      </p:sp>
      <p:sp>
        <p:nvSpPr>
          <p:cNvPr id="64"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5"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66" name="Text Placeholder 49"/>
          <p:cNvSpPr>
            <a:spLocks noGrp="1"/>
          </p:cNvSpPr>
          <p:nvPr>
            <p:ph type="body" sz="quarter" idx="29" hasCustomPrompt="1"/>
          </p:nvPr>
        </p:nvSpPr>
        <p:spPr>
          <a:xfrm>
            <a:off x="330200" y="1802967"/>
            <a:ext cx="540000" cy="405000"/>
          </a:xfrm>
          <a:prstGeom prst="rect">
            <a:avLst/>
          </a:prstGeom>
          <a:solidFill>
            <a:schemeClr val="accent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4CACD"/>
                </a:solidFill>
                <a:effectLst/>
                <a:uLnTx/>
                <a:uFillTx/>
                <a:latin typeface="Arial" pitchFamily="34" charset="0"/>
                <a:cs typeface="Arial" pitchFamily="34" charset="0"/>
              </a:rPr>
              <a:t>2</a:t>
            </a:r>
          </a:p>
        </p:txBody>
      </p:sp>
      <p:sp>
        <p:nvSpPr>
          <p:cNvPr id="67"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8"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69" name="Text Placeholder 49"/>
          <p:cNvSpPr>
            <a:spLocks noGrp="1"/>
          </p:cNvSpPr>
          <p:nvPr>
            <p:ph type="body" sz="quarter" idx="32" hasCustomPrompt="1"/>
          </p:nvPr>
        </p:nvSpPr>
        <p:spPr>
          <a:xfrm>
            <a:off x="330200" y="2312024"/>
            <a:ext cx="540000" cy="405000"/>
          </a:xfrm>
          <a:prstGeom prst="rect">
            <a:avLst/>
          </a:prstGeom>
          <a:solidFill>
            <a:schemeClr val="accent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4CACD"/>
                </a:solidFill>
                <a:effectLst/>
                <a:uLnTx/>
                <a:uFillTx/>
                <a:latin typeface="Arial" pitchFamily="34" charset="0"/>
                <a:cs typeface="Arial" pitchFamily="34" charset="0"/>
              </a:rPr>
              <a:t>3</a:t>
            </a:r>
          </a:p>
        </p:txBody>
      </p:sp>
      <p:sp>
        <p:nvSpPr>
          <p:cNvPr id="70"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1"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2" name="Text Placeholder 49"/>
          <p:cNvSpPr>
            <a:spLocks noGrp="1"/>
          </p:cNvSpPr>
          <p:nvPr>
            <p:ph type="body" sz="quarter" idx="35" hasCustomPrompt="1"/>
          </p:nvPr>
        </p:nvSpPr>
        <p:spPr>
          <a:xfrm>
            <a:off x="330200" y="2822732"/>
            <a:ext cx="540000" cy="405000"/>
          </a:xfrm>
          <a:prstGeom prst="rect">
            <a:avLst/>
          </a:prstGeom>
          <a:solidFill>
            <a:schemeClr val="accent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4</a:t>
            </a:r>
          </a:p>
        </p:txBody>
      </p:sp>
      <p:sp>
        <p:nvSpPr>
          <p:cNvPr id="73"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4"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5" name="Text Placeholder 49"/>
          <p:cNvSpPr>
            <a:spLocks noGrp="1"/>
          </p:cNvSpPr>
          <p:nvPr>
            <p:ph type="body" sz="quarter" idx="38" hasCustomPrompt="1"/>
          </p:nvPr>
        </p:nvSpPr>
        <p:spPr>
          <a:xfrm>
            <a:off x="330200" y="3331009"/>
            <a:ext cx="540000" cy="405000"/>
          </a:xfrm>
          <a:prstGeom prst="rect">
            <a:avLst/>
          </a:prstGeom>
          <a:solidFill>
            <a:schemeClr val="accent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5</a:t>
            </a:r>
          </a:p>
        </p:txBody>
      </p:sp>
      <p:sp>
        <p:nvSpPr>
          <p:cNvPr id="76"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7"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78" name="Text Placeholder 49"/>
          <p:cNvSpPr>
            <a:spLocks noGrp="1"/>
          </p:cNvSpPr>
          <p:nvPr>
            <p:ph type="body" sz="quarter" idx="41" hasCustomPrompt="1"/>
          </p:nvPr>
        </p:nvSpPr>
        <p:spPr>
          <a:xfrm>
            <a:off x="330200" y="3847226"/>
            <a:ext cx="540000" cy="405000"/>
          </a:xfrm>
          <a:prstGeom prst="rect">
            <a:avLst/>
          </a:prstGeom>
          <a:solidFill>
            <a:schemeClr val="accent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6</a:t>
            </a:r>
          </a:p>
        </p:txBody>
      </p:sp>
      <p:sp>
        <p:nvSpPr>
          <p:cNvPr id="23"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27" name="Text Placeholder 2"/>
          <p:cNvSpPr>
            <a:spLocks noGrp="1"/>
          </p:cNvSpPr>
          <p:nvPr>
            <p:ph type="body" sz="quarter" idx="14"/>
          </p:nvPr>
        </p:nvSpPr>
        <p:spPr>
          <a:xfrm>
            <a:off x="1046699" y="1409914"/>
            <a:ext cx="5718173" cy="295649"/>
          </a:xfrm>
          <a:prstGeom prst="rect">
            <a:avLst/>
          </a:prstGeom>
        </p:spPr>
        <p:txBody>
          <a:bodyPr/>
          <a:lstStyle>
            <a:lvl1pPr marL="0" indent="0">
              <a:lnSpc>
                <a:spcPct val="60000"/>
              </a:lnSpc>
              <a:buNone/>
              <a:defRPr sz="1600" b="1">
                <a:solidFill>
                  <a:srgbClr val="00ADD0"/>
                </a:solidFill>
              </a:defRPr>
            </a:lvl1pPr>
          </a:lstStyle>
          <a:p>
            <a:endParaRPr lang="en-US" dirty="0"/>
          </a:p>
        </p:txBody>
      </p:sp>
      <p:sp>
        <p:nvSpPr>
          <p:cNvPr id="4" name="Text Placeholder 3"/>
          <p:cNvSpPr>
            <a:spLocks noGrp="1"/>
          </p:cNvSpPr>
          <p:nvPr>
            <p:ph type="body" sz="quarter" idx="43" hasCustomPrompt="1"/>
          </p:nvPr>
        </p:nvSpPr>
        <p:spPr>
          <a:xfrm>
            <a:off x="330200" y="1299600"/>
            <a:ext cx="540000" cy="406800"/>
          </a:xfrm>
          <a:prstGeom prst="rect">
            <a:avLst/>
          </a:prstGeom>
          <a:solidFill>
            <a:srgbClr val="D8DCDE"/>
          </a:solidFill>
        </p:spPr>
        <p:txBody>
          <a:bodyPr vert="horz"/>
          <a:lstStyle>
            <a:lvl1pPr marL="0" indent="0" algn="ctr">
              <a:buNone/>
              <a:defRPr sz="1800" b="1">
                <a:solidFill>
                  <a:srgbClr val="00ADD0"/>
                </a:solidFill>
              </a:defRPr>
            </a:lvl1pPr>
          </a:lstStyle>
          <a:p>
            <a:pPr lvl="0"/>
            <a:r>
              <a:rPr lang="en-US" dirty="0"/>
              <a:t>1</a:t>
            </a:r>
          </a:p>
        </p:txBody>
      </p:sp>
      <p:sp>
        <p:nvSpPr>
          <p:cNvPr id="22" name="Footer Placeholder 4"/>
          <p:cNvSpPr>
            <a:spLocks noGrp="1"/>
          </p:cNvSpPr>
          <p:nvPr>
            <p:ph type="ftr" sz="quarter" idx="3"/>
          </p:nvPr>
        </p:nvSpPr>
        <p:spPr>
          <a:xfrm>
            <a:off x="751418" y="4829822"/>
            <a:ext cx="5796000" cy="216000"/>
          </a:xfrm>
          <a:prstGeom prst="rect">
            <a:avLst/>
          </a:prstGeom>
        </p:spPr>
        <p:txBody>
          <a:bodyPr vert="horz" lIns="0" tIns="0" rIns="0" bIns="0" rtlCol="0" anchor="t" anchorCtr="0"/>
          <a:lstStyle>
            <a:lvl1pPr algn="l">
              <a:lnSpc>
                <a:spcPts val="1000"/>
              </a:lnSpc>
              <a:defRPr sz="1000" b="1">
                <a:solidFill>
                  <a:schemeClr val="tx2"/>
                </a:solidFill>
                <a:latin typeface="Arial" pitchFamily="34" charset="0"/>
                <a:cs typeface="Arial" pitchFamily="34" charset="0"/>
              </a:defRPr>
            </a:lvl1pPr>
          </a:lstStyle>
          <a:p>
            <a:pPr defTabSz="914400">
              <a:lnSpc>
                <a:spcPct val="100000"/>
              </a:lnSpc>
              <a:defRPr/>
            </a:pPr>
            <a:r>
              <a:rPr lang="en-GB" kern="0">
                <a:latin typeface="Arial"/>
                <a:cs typeface="Arial"/>
              </a:rPr>
              <a:t>IMED Biotech Unit / Quantitative Clinical Pharmacology</a:t>
            </a:r>
            <a:endParaRPr lang="en-GB" kern="0" dirty="0">
              <a:latin typeface="Arial"/>
              <a:cs typeface="Arial"/>
            </a:endParaRPr>
          </a:p>
        </p:txBody>
      </p:sp>
    </p:spTree>
    <p:extLst>
      <p:ext uri="{BB962C8B-B14F-4D97-AF65-F5344CB8AC3E}">
        <p14:creationId xmlns:p14="http://schemas.microsoft.com/office/powerpoint/2010/main" val="430772626"/>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Nav Contents 2">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2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29" name="Text Placeholder 49"/>
          <p:cNvSpPr>
            <a:spLocks noGrp="1"/>
          </p:cNvSpPr>
          <p:nvPr>
            <p:ph type="body" sz="quarter" idx="29" hasCustomPrompt="1"/>
          </p:nvPr>
        </p:nvSpPr>
        <p:spPr>
          <a:xfrm>
            <a:off x="330200" y="1802967"/>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33" name="Text Placeholder 49"/>
          <p:cNvSpPr>
            <a:spLocks noGrp="1"/>
          </p:cNvSpPr>
          <p:nvPr>
            <p:ph type="body" sz="quarter" idx="32" hasCustomPrompt="1"/>
          </p:nvPr>
        </p:nvSpPr>
        <p:spPr>
          <a:xfrm>
            <a:off x="330200" y="2312024"/>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22" name="Footer Placeholder 4"/>
          <p:cNvSpPr>
            <a:spLocks noGrp="1"/>
          </p:cNvSpPr>
          <p:nvPr>
            <p:ph type="ftr" sz="quarter" idx="3"/>
          </p:nvPr>
        </p:nvSpPr>
        <p:spPr>
          <a:xfrm>
            <a:off x="751418" y="4829822"/>
            <a:ext cx="5796000" cy="216000"/>
          </a:xfrm>
          <a:prstGeom prst="rect">
            <a:avLst/>
          </a:prstGeom>
        </p:spPr>
        <p:txBody>
          <a:bodyPr vert="horz" lIns="0" tIns="0" rIns="0" bIns="0" rtlCol="0" anchor="t" anchorCtr="0"/>
          <a:lstStyle>
            <a:lvl1pPr algn="l">
              <a:lnSpc>
                <a:spcPts val="1000"/>
              </a:lnSpc>
              <a:defRPr sz="1000" b="1">
                <a:solidFill>
                  <a:schemeClr val="tx2"/>
                </a:solidFill>
                <a:latin typeface="Arial" pitchFamily="34" charset="0"/>
                <a:cs typeface="Arial" pitchFamily="34" charset="0"/>
              </a:defRPr>
            </a:lvl1pPr>
          </a:lstStyle>
          <a:p>
            <a:pPr defTabSz="914400">
              <a:lnSpc>
                <a:spcPct val="100000"/>
              </a:lnSpc>
              <a:defRPr/>
            </a:pPr>
            <a:r>
              <a:rPr lang="en-GB" kern="0">
                <a:latin typeface="Arial"/>
                <a:cs typeface="Arial"/>
              </a:rPr>
              <a:t>IMED Biotech Unit / Quantitative Clinical Pharmacology</a:t>
            </a:r>
            <a:endParaRPr lang="en-GB" kern="0" dirty="0">
              <a:latin typeface="Arial"/>
              <a:cs typeface="Arial"/>
            </a:endParaRPr>
          </a:p>
        </p:txBody>
      </p:sp>
    </p:spTree>
    <p:extLst>
      <p:ext uri="{BB962C8B-B14F-4D97-AF65-F5344CB8AC3E}">
        <p14:creationId xmlns:p14="http://schemas.microsoft.com/office/powerpoint/2010/main" val="621719482"/>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Nav Contents 3">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3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22" name="Footer Placeholder 4"/>
          <p:cNvSpPr>
            <a:spLocks noGrp="1"/>
          </p:cNvSpPr>
          <p:nvPr>
            <p:ph type="ftr" sz="quarter" idx="3"/>
          </p:nvPr>
        </p:nvSpPr>
        <p:spPr>
          <a:xfrm>
            <a:off x="751418" y="4829822"/>
            <a:ext cx="5796000" cy="216000"/>
          </a:xfrm>
          <a:prstGeom prst="rect">
            <a:avLst/>
          </a:prstGeom>
        </p:spPr>
        <p:txBody>
          <a:bodyPr vert="horz" lIns="0" tIns="0" rIns="0" bIns="0" rtlCol="0" anchor="t" anchorCtr="0"/>
          <a:lstStyle>
            <a:lvl1pPr algn="l">
              <a:lnSpc>
                <a:spcPts val="1000"/>
              </a:lnSpc>
              <a:defRPr sz="1000" b="1">
                <a:solidFill>
                  <a:schemeClr val="tx2"/>
                </a:solidFill>
                <a:latin typeface="Arial" pitchFamily="34" charset="0"/>
                <a:cs typeface="Arial" pitchFamily="34" charset="0"/>
              </a:defRPr>
            </a:lvl1pPr>
          </a:lstStyle>
          <a:p>
            <a:pPr defTabSz="914400">
              <a:lnSpc>
                <a:spcPct val="100000"/>
              </a:lnSpc>
              <a:defRPr/>
            </a:pPr>
            <a:r>
              <a:rPr lang="en-GB" kern="0">
                <a:latin typeface="Arial"/>
                <a:cs typeface="Arial"/>
              </a:rPr>
              <a:t>IMED Biotech Unit / Quantitative Clinical Pharmacology</a:t>
            </a:r>
            <a:endParaRPr lang="en-GB" kern="0" dirty="0">
              <a:latin typeface="Arial"/>
              <a:cs typeface="Arial"/>
            </a:endParaRPr>
          </a:p>
        </p:txBody>
      </p:sp>
    </p:spTree>
    <p:extLst>
      <p:ext uri="{BB962C8B-B14F-4D97-AF65-F5344CB8AC3E}">
        <p14:creationId xmlns:p14="http://schemas.microsoft.com/office/powerpoint/2010/main" val="306843053"/>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Nav Contents 4">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4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chemeClr val="accent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22" name="Footer Placeholder 4"/>
          <p:cNvSpPr>
            <a:spLocks noGrp="1"/>
          </p:cNvSpPr>
          <p:nvPr>
            <p:ph type="ftr" sz="quarter" idx="3"/>
          </p:nvPr>
        </p:nvSpPr>
        <p:spPr>
          <a:xfrm>
            <a:off x="751418" y="4829822"/>
            <a:ext cx="5796000" cy="216000"/>
          </a:xfrm>
          <a:prstGeom prst="rect">
            <a:avLst/>
          </a:prstGeom>
        </p:spPr>
        <p:txBody>
          <a:bodyPr vert="horz" lIns="0" tIns="0" rIns="0" bIns="0" rtlCol="0" anchor="t" anchorCtr="0"/>
          <a:lstStyle>
            <a:lvl1pPr algn="l">
              <a:lnSpc>
                <a:spcPts val="1000"/>
              </a:lnSpc>
              <a:defRPr sz="1000" b="1">
                <a:solidFill>
                  <a:schemeClr val="tx2"/>
                </a:solidFill>
                <a:latin typeface="Arial" pitchFamily="34" charset="0"/>
                <a:cs typeface="Arial" pitchFamily="34" charset="0"/>
              </a:defRPr>
            </a:lvl1pPr>
          </a:lstStyle>
          <a:p>
            <a:pPr defTabSz="914400">
              <a:lnSpc>
                <a:spcPct val="100000"/>
              </a:lnSpc>
              <a:defRPr/>
            </a:pPr>
            <a:r>
              <a:rPr lang="en-GB" kern="0">
                <a:latin typeface="Arial"/>
                <a:cs typeface="Arial"/>
              </a:rPr>
              <a:t>IMED Biotech Unit / Quantitative Clinical Pharmacology</a:t>
            </a:r>
            <a:endParaRPr lang="en-GB" kern="0" dirty="0">
              <a:latin typeface="Arial"/>
              <a:cs typeface="Arial"/>
            </a:endParaRPr>
          </a:p>
        </p:txBody>
      </p:sp>
    </p:spTree>
    <p:extLst>
      <p:ext uri="{BB962C8B-B14F-4D97-AF65-F5344CB8AC3E}">
        <p14:creationId xmlns:p14="http://schemas.microsoft.com/office/powerpoint/2010/main" val="7334722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ullet Content 1 with Subtitle">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a:t>Click to add title</a:t>
            </a:r>
          </a:p>
        </p:txBody>
      </p:sp>
      <p:sp>
        <p:nvSpPr>
          <p:cNvPr id="6" name="Subtitle 2"/>
          <p:cNvSpPr>
            <a:spLocks noGrp="1"/>
          </p:cNvSpPr>
          <p:nvPr>
            <p:ph type="subTitle" idx="10" hasCustomPrompt="1"/>
          </p:nvPr>
        </p:nvSpPr>
        <p:spPr>
          <a:xfrm>
            <a:off x="237061" y="526851"/>
            <a:ext cx="8765651" cy="324000"/>
          </a:xfrm>
          <a:prstGeom prst="rect">
            <a:avLst/>
          </a:prstGeom>
        </p:spPr>
        <p:txBody>
          <a:bodyPr/>
          <a:lstStyle>
            <a:lvl1pPr marL="0" indent="0" algn="l">
              <a:lnSpc>
                <a:spcPct val="100000"/>
              </a:lnSpc>
              <a:spcBef>
                <a:spcPts val="0"/>
              </a:spcBef>
              <a:buNone/>
              <a:defRPr sz="2400">
                <a:solidFill>
                  <a:schemeClr val="tx2"/>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a:t>Click to add subtitle</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First level</a:t>
            </a:r>
          </a:p>
          <a:p>
            <a:pPr lvl="1"/>
            <a:r>
              <a:rPr lang="en-GB" noProof="0"/>
              <a:t>Second level</a:t>
            </a:r>
          </a:p>
          <a:p>
            <a:pPr lvl="1"/>
            <a:r>
              <a:rPr lang="en-GB" noProof="0"/>
              <a:t>Third level</a:t>
            </a:r>
          </a:p>
          <a:p>
            <a:pPr lvl="1"/>
            <a:r>
              <a:rPr lang="en-GB" noProof="0"/>
              <a:t>Fourth level</a:t>
            </a:r>
          </a:p>
        </p:txBody>
      </p:sp>
    </p:spTree>
    <p:extLst>
      <p:ext uri="{BB962C8B-B14F-4D97-AF65-F5344CB8AC3E}">
        <p14:creationId xmlns:p14="http://schemas.microsoft.com/office/powerpoint/2010/main" val="1868221963"/>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Nav Contents 5">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5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chemeClr val="accent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22" name="Footer Placeholder 4"/>
          <p:cNvSpPr>
            <a:spLocks noGrp="1"/>
          </p:cNvSpPr>
          <p:nvPr>
            <p:ph type="ftr" sz="quarter" idx="3"/>
          </p:nvPr>
        </p:nvSpPr>
        <p:spPr>
          <a:xfrm>
            <a:off x="751418" y="4829822"/>
            <a:ext cx="5796000" cy="216000"/>
          </a:xfrm>
          <a:prstGeom prst="rect">
            <a:avLst/>
          </a:prstGeom>
        </p:spPr>
        <p:txBody>
          <a:bodyPr vert="horz" lIns="0" tIns="0" rIns="0" bIns="0" rtlCol="0" anchor="t" anchorCtr="0"/>
          <a:lstStyle>
            <a:lvl1pPr algn="l">
              <a:lnSpc>
                <a:spcPts val="1000"/>
              </a:lnSpc>
              <a:defRPr sz="1000" b="1">
                <a:solidFill>
                  <a:schemeClr val="tx2"/>
                </a:solidFill>
                <a:latin typeface="Arial" pitchFamily="34" charset="0"/>
                <a:cs typeface="Arial" pitchFamily="34" charset="0"/>
              </a:defRPr>
            </a:lvl1pPr>
          </a:lstStyle>
          <a:p>
            <a:pPr defTabSz="914400">
              <a:lnSpc>
                <a:spcPct val="100000"/>
              </a:lnSpc>
              <a:defRPr/>
            </a:pPr>
            <a:r>
              <a:rPr lang="en-GB" kern="0">
                <a:latin typeface="Arial"/>
                <a:cs typeface="Arial"/>
              </a:rPr>
              <a:t>IMED Biotech Unit / Quantitative Clinical Pharmacology</a:t>
            </a:r>
            <a:endParaRPr lang="en-GB" kern="0" dirty="0">
              <a:latin typeface="Arial"/>
              <a:cs typeface="Arial"/>
            </a:endParaRPr>
          </a:p>
        </p:txBody>
      </p:sp>
    </p:spTree>
    <p:extLst>
      <p:ext uri="{BB962C8B-B14F-4D97-AF65-F5344CB8AC3E}">
        <p14:creationId xmlns:p14="http://schemas.microsoft.com/office/powerpoint/2010/main" val="336739726"/>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Nav Contents 6">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6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chemeClr val="accent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42" name="Text Placeholder 49"/>
          <p:cNvSpPr>
            <a:spLocks noGrp="1"/>
          </p:cNvSpPr>
          <p:nvPr>
            <p:ph type="body" sz="quarter" idx="41" hasCustomPrompt="1"/>
          </p:nvPr>
        </p:nvSpPr>
        <p:spPr>
          <a:xfrm>
            <a:off x="330200" y="3847226"/>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22" name="Footer Placeholder 4"/>
          <p:cNvSpPr>
            <a:spLocks noGrp="1"/>
          </p:cNvSpPr>
          <p:nvPr>
            <p:ph type="ftr" sz="quarter" idx="3"/>
          </p:nvPr>
        </p:nvSpPr>
        <p:spPr>
          <a:xfrm>
            <a:off x="751418" y="4829822"/>
            <a:ext cx="5796000" cy="216000"/>
          </a:xfrm>
          <a:prstGeom prst="rect">
            <a:avLst/>
          </a:prstGeom>
        </p:spPr>
        <p:txBody>
          <a:bodyPr vert="horz" lIns="0" tIns="0" rIns="0" bIns="0" rtlCol="0" anchor="t" anchorCtr="0"/>
          <a:lstStyle>
            <a:lvl1pPr algn="l">
              <a:lnSpc>
                <a:spcPts val="1000"/>
              </a:lnSpc>
              <a:defRPr sz="1000" b="1">
                <a:solidFill>
                  <a:schemeClr val="tx2"/>
                </a:solidFill>
                <a:latin typeface="Arial" pitchFamily="34" charset="0"/>
                <a:cs typeface="Arial" pitchFamily="34" charset="0"/>
              </a:defRPr>
            </a:lvl1pPr>
          </a:lstStyle>
          <a:p>
            <a:pPr defTabSz="914400">
              <a:lnSpc>
                <a:spcPct val="100000"/>
              </a:lnSpc>
              <a:defRPr/>
            </a:pPr>
            <a:r>
              <a:rPr lang="en-GB" kern="0">
                <a:latin typeface="Arial"/>
                <a:cs typeface="Arial"/>
              </a:rPr>
              <a:t>IMED Biotech Unit / Quantitative Clinical Pharmacology</a:t>
            </a:r>
            <a:endParaRPr lang="en-GB" kern="0" dirty="0">
              <a:latin typeface="Arial"/>
              <a:cs typeface="Arial"/>
            </a:endParaRPr>
          </a:p>
        </p:txBody>
      </p:sp>
    </p:spTree>
    <p:extLst>
      <p:ext uri="{BB962C8B-B14F-4D97-AF65-F5344CB8AC3E}">
        <p14:creationId xmlns:p14="http://schemas.microsoft.com/office/powerpoint/2010/main" val="263036846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0" name="Rectangle 9"/>
          <p:cNvSpPr>
            <a:spLocks noGrp="1" noChangeArrowheads="1"/>
          </p:cNvSpPr>
          <p:nvPr userDrawn="1"/>
        </p:nvSpPr>
        <p:spPr bwMode="auto">
          <a:xfrm>
            <a:off x="528758" y="3431381"/>
            <a:ext cx="2689225" cy="285750"/>
          </a:xfrm>
          <a:prstGeom prst="rect">
            <a:avLst/>
          </a:prstGeom>
          <a:noFill/>
          <a:ln w="9525">
            <a:noFill/>
            <a:miter lim="800000"/>
            <a:headEnd/>
            <a:tailEnd/>
          </a:ln>
          <a:effectLst/>
        </p:spPr>
        <p:txBody>
          <a:bodyPr anchor="b"/>
          <a:lstStyle/>
          <a:p>
            <a:r>
              <a:rPr lang="en-GB" sz="1400" b="1" dirty="0">
                <a:solidFill>
                  <a:schemeClr val="tx1"/>
                </a:solidFill>
                <a:latin typeface="Arial" pitchFamily="34" charset="0"/>
                <a:cs typeface="Arial" pitchFamily="34" charset="0"/>
              </a:rPr>
              <a:t>Confidentiality Notice </a:t>
            </a:r>
            <a:endParaRPr lang="en-GB" sz="2400" dirty="0">
              <a:solidFill>
                <a:schemeClr val="tx1"/>
              </a:solidFill>
              <a:latin typeface="Arial" pitchFamily="34" charset="0"/>
              <a:cs typeface="Arial" pitchFamily="34" charset="0"/>
            </a:endParaRPr>
          </a:p>
        </p:txBody>
      </p:sp>
      <p:sp>
        <p:nvSpPr>
          <p:cNvPr id="11" name="Rectangle 10"/>
          <p:cNvSpPr>
            <a:spLocks noGrp="1" noChangeArrowheads="1"/>
          </p:cNvSpPr>
          <p:nvPr userDrawn="1"/>
        </p:nvSpPr>
        <p:spPr bwMode="auto">
          <a:xfrm>
            <a:off x="541457" y="3717131"/>
            <a:ext cx="7440493" cy="648000"/>
          </a:xfrm>
          <a:prstGeom prst="rect">
            <a:avLst/>
          </a:prstGeom>
          <a:noFill/>
          <a:ln w="9525">
            <a:noFill/>
            <a:miter lim="800000"/>
            <a:headEnd/>
            <a:tailEnd/>
          </a:ln>
          <a:effectLst/>
        </p:spPr>
        <p:txBody>
          <a:bodyPr/>
          <a:lstStyle/>
          <a:p>
            <a:r>
              <a:rPr lang="en-GB" sz="900" dirty="0">
                <a:solidFill>
                  <a:schemeClr val="tx1"/>
                </a:solidFill>
                <a:latin typeface="Arial" pitchFamily="34" charset="0"/>
                <a:cs typeface="Arial" pitchFamily="34" charset="0"/>
              </a:rPr>
              <a:t>This file is</a:t>
            </a:r>
            <a:r>
              <a:rPr lang="en-US" sz="900" dirty="0">
                <a:solidFill>
                  <a:schemeClr val="tx1"/>
                </a:solidFill>
                <a:latin typeface="Arial" pitchFamily="34" charset="0"/>
                <a:cs typeface="Arial" pitchFamily="34" charset="0"/>
              </a:rPr>
              <a:t> private and may contain confidential and proprietary information. If you have received this file in error, please notify us and remove </a:t>
            </a:r>
          </a:p>
          <a:p>
            <a:r>
              <a:rPr lang="en-US" sz="900" dirty="0">
                <a:solidFill>
                  <a:schemeClr val="tx1"/>
                </a:solidFill>
                <a:latin typeface="Arial" pitchFamily="34" charset="0"/>
                <a:cs typeface="Arial" pitchFamily="34" charset="0"/>
              </a:rPr>
              <a:t>it from your system and note that you must not copy, distribute or take any action in reliance on it. Any unauthorized use or disclosure of the contents of this file is not permitted and may be unlawful. AstraZeneca PLC, 2 Kingdom Street, London, W2 6BD, UK, T: +44(0)20 7604 </a:t>
            </a:r>
            <a:r>
              <a:rPr lang="en-GB" sz="900" dirty="0">
                <a:solidFill>
                  <a:schemeClr val="tx1"/>
                </a:solidFill>
                <a:latin typeface="Arial" pitchFamily="34" charset="0"/>
                <a:cs typeface="Arial" pitchFamily="34" charset="0"/>
              </a:rPr>
              <a:t>8000</a:t>
            </a:r>
            <a:r>
              <a:rPr lang="en-US" sz="900" dirty="0">
                <a:solidFill>
                  <a:schemeClr val="tx1"/>
                </a:solidFill>
                <a:latin typeface="Arial" pitchFamily="34" charset="0"/>
                <a:cs typeface="Arial" pitchFamily="34" charset="0"/>
              </a:rPr>
              <a:t>, </a:t>
            </a:r>
          </a:p>
          <a:p>
            <a:r>
              <a:rPr lang="en-US" sz="900" dirty="0">
                <a:solidFill>
                  <a:schemeClr val="tx1"/>
                </a:solidFill>
                <a:latin typeface="Arial" pitchFamily="34" charset="0"/>
                <a:cs typeface="Arial" pitchFamily="34" charset="0"/>
              </a:rPr>
              <a:t>F: +44 (0)20 7604</a:t>
            </a:r>
            <a:r>
              <a:rPr lang="en-GB" sz="900" dirty="0">
                <a:solidFill>
                  <a:schemeClr val="tx1"/>
                </a:solidFill>
                <a:latin typeface="Arial" pitchFamily="34" charset="0"/>
                <a:cs typeface="Arial" pitchFamily="34" charset="0"/>
              </a:rPr>
              <a:t> 8151</a:t>
            </a:r>
            <a:r>
              <a:rPr lang="en-US" sz="900" dirty="0">
                <a:solidFill>
                  <a:schemeClr val="tx1"/>
                </a:solidFill>
                <a:latin typeface="Arial" pitchFamily="34" charset="0"/>
                <a:cs typeface="Arial" pitchFamily="34" charset="0"/>
              </a:rPr>
              <a:t>, www.astrazeneca.com</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883033529"/>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202235"/>
            <a:ext cx="8765651" cy="310500"/>
          </a:xfrm>
          <a:prstGeom prst="rect">
            <a:avLst/>
          </a:prstGeom>
        </p:spPr>
        <p:txBody>
          <a:bodyPr vert="horz"/>
          <a:lstStyle>
            <a:lvl1pPr algn="l">
              <a:lnSpc>
                <a:spcPts val="2250"/>
              </a:lnSpc>
              <a:defRPr sz="2400" b="1" baseline="0">
                <a:solidFill>
                  <a:schemeClr val="tx2"/>
                </a:solidFill>
                <a:latin typeface="Arial" pitchFamily="34" charset="0"/>
                <a:cs typeface="Arial" pitchFamily="34" charset="0"/>
              </a:defRPr>
            </a:lvl1pPr>
          </a:lstStyle>
          <a:p>
            <a:r>
              <a:rPr lang="en-GB" noProof="0" dirty="0"/>
              <a:t>Click to add title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Content Placeholder 2"/>
          <p:cNvSpPr>
            <a:spLocks noGrp="1"/>
          </p:cNvSpPr>
          <p:nvPr>
            <p:ph idx="15" hasCustomPrompt="1"/>
          </p:nvPr>
        </p:nvSpPr>
        <p:spPr>
          <a:xfrm>
            <a:off x="237600" y="1121719"/>
            <a:ext cx="7056000" cy="1620000"/>
          </a:xfrm>
          <a:prstGeom prst="rect">
            <a:avLst/>
          </a:prstGeom>
        </p:spPr>
        <p:txBody>
          <a:bodyPr/>
          <a:lstStyle>
            <a:lvl1pPr marL="135000" indent="-135000">
              <a:lnSpc>
                <a:spcPct val="15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645750" indent="-285750" defTabSz="539750">
              <a:lnSpc>
                <a:spcPct val="150000"/>
              </a:lnSpc>
              <a:spcBef>
                <a:spcPts val="0"/>
              </a:spcBef>
              <a:defRPr lang="en-GB" sz="1800" kern="1200" baseline="0" noProof="0" dirty="0" smtClean="0">
                <a:solidFill>
                  <a:schemeClr val="tx1"/>
                </a:solidFill>
                <a:latin typeface="Arial" pitchFamily="34" charset="0"/>
                <a:ea typeface="+mn-ea"/>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marL="540000" lvl="1" indent="-180000" algn="l" defTabSz="457200" rtl="0" eaLnBrk="1" latinLnBrk="0" hangingPunct="1">
              <a:lnSpc>
                <a:spcPct val="150000"/>
              </a:lnSpc>
              <a:spcBef>
                <a:spcPts val="0"/>
              </a:spcBef>
              <a:buFont typeface="Arial"/>
              <a:buChar char="–"/>
            </a:pPr>
            <a:r>
              <a:rPr lang="en-GB" noProof="0" dirty="0"/>
              <a:t>Second level</a:t>
            </a:r>
          </a:p>
          <a:p>
            <a:pPr marL="540000" lvl="1" indent="-180000" algn="l" defTabSz="457200" rtl="0" eaLnBrk="1" latinLnBrk="0" hangingPunct="1">
              <a:lnSpc>
                <a:spcPct val="150000"/>
              </a:lnSpc>
              <a:spcBef>
                <a:spcPts val="0"/>
              </a:spcBef>
              <a:buFont typeface="Arial"/>
              <a:buChar char="–"/>
            </a:pPr>
            <a:r>
              <a:rPr lang="en-GB" noProof="0" dirty="0"/>
              <a:t>Third level</a:t>
            </a:r>
          </a:p>
          <a:p>
            <a:pPr marL="540000" lvl="1" indent="-180000" algn="l" defTabSz="457200" rtl="0" eaLnBrk="1" latinLnBrk="0" hangingPunct="1">
              <a:lnSpc>
                <a:spcPct val="150000"/>
              </a:lnSpc>
              <a:spcBef>
                <a:spcPts val="0"/>
              </a:spcBef>
              <a:buFont typeface="Arial"/>
              <a:buChar char="–"/>
            </a:pPr>
            <a:r>
              <a:rPr lang="en-GB" noProof="0" dirty="0"/>
              <a:t>Fourth level</a:t>
            </a:r>
          </a:p>
        </p:txBody>
      </p:sp>
      <p:sp>
        <p:nvSpPr>
          <p:cNvPr id="7" name="Footer Placeholder 4"/>
          <p:cNvSpPr>
            <a:spLocks noGrp="1"/>
          </p:cNvSpPr>
          <p:nvPr>
            <p:ph type="ftr" sz="quarter" idx="3"/>
          </p:nvPr>
        </p:nvSpPr>
        <p:spPr>
          <a:xfrm>
            <a:off x="751418" y="4829822"/>
            <a:ext cx="5796000" cy="216000"/>
          </a:xfrm>
          <a:prstGeom prst="rect">
            <a:avLst/>
          </a:prstGeom>
        </p:spPr>
        <p:txBody>
          <a:bodyPr vert="horz" lIns="0" tIns="0" rIns="0" bIns="0" rtlCol="0" anchor="t" anchorCtr="0"/>
          <a:lstStyle>
            <a:lvl1pPr algn="l">
              <a:lnSpc>
                <a:spcPts val="1000"/>
              </a:lnSpc>
              <a:defRPr sz="1000" b="1">
                <a:solidFill>
                  <a:schemeClr val="tx2"/>
                </a:solidFill>
                <a:latin typeface="Arial" pitchFamily="34" charset="0"/>
                <a:cs typeface="Arial" pitchFamily="34" charset="0"/>
              </a:defRPr>
            </a:lvl1pPr>
          </a:lstStyle>
          <a:p>
            <a:pPr defTabSz="914400">
              <a:lnSpc>
                <a:spcPct val="100000"/>
              </a:lnSpc>
              <a:defRPr/>
            </a:pPr>
            <a:r>
              <a:rPr lang="en-GB" kern="0">
                <a:latin typeface="Arial"/>
                <a:cs typeface="Arial"/>
              </a:rPr>
              <a:t>IMED Biotech Unit / Quantitative Clinical Pharmacology</a:t>
            </a:r>
            <a:endParaRPr lang="en-GB" kern="0" dirty="0">
              <a:latin typeface="Arial"/>
              <a:cs typeface="Arial"/>
            </a:endParaRPr>
          </a:p>
        </p:txBody>
      </p:sp>
    </p:spTree>
    <p:extLst>
      <p:ext uri="{BB962C8B-B14F-4D97-AF65-F5344CB8AC3E}">
        <p14:creationId xmlns:p14="http://schemas.microsoft.com/office/powerpoint/2010/main" val="874921853"/>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Bullet Content 1 with Subtitle">
    <p:spTree>
      <p:nvGrpSpPr>
        <p:cNvPr id="1" name=""/>
        <p:cNvGrpSpPr/>
        <p:nvPr/>
      </p:nvGrpSpPr>
      <p:grpSpPr>
        <a:xfrm>
          <a:off x="0" y="0"/>
          <a:ext cx="0" cy="0"/>
          <a:chOff x="0" y="0"/>
          <a:chExt cx="0" cy="0"/>
        </a:xfrm>
      </p:grpSpPr>
      <p:sp>
        <p:nvSpPr>
          <p:cNvPr id="8" name="Content Placeholder 2"/>
          <p:cNvSpPr>
            <a:spLocks noGrp="1"/>
          </p:cNvSpPr>
          <p:nvPr>
            <p:ph idx="15" hasCustomPrompt="1"/>
          </p:nvPr>
        </p:nvSpPr>
        <p:spPr>
          <a:xfrm>
            <a:off x="237600" y="1121719"/>
            <a:ext cx="7056000" cy="1620000"/>
          </a:xfrm>
          <a:prstGeom prst="rect">
            <a:avLst/>
          </a:prstGeom>
        </p:spPr>
        <p:txBody>
          <a:bodyPr/>
          <a:lstStyle>
            <a:lvl1pPr marL="135000" indent="-135000">
              <a:lnSpc>
                <a:spcPct val="15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645750" indent="-285750" defTabSz="539750">
              <a:lnSpc>
                <a:spcPct val="150000"/>
              </a:lnSpc>
              <a:spcBef>
                <a:spcPts val="0"/>
              </a:spcBef>
              <a:defRPr lang="en-GB" sz="1800" kern="1200" baseline="0" noProof="0" dirty="0" smtClean="0">
                <a:solidFill>
                  <a:schemeClr val="tx1"/>
                </a:solidFill>
                <a:latin typeface="Arial" pitchFamily="34" charset="0"/>
                <a:ea typeface="+mn-ea"/>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marL="540000" lvl="1" indent="-180000" algn="l" defTabSz="457200" rtl="0" eaLnBrk="1" latinLnBrk="0" hangingPunct="1">
              <a:lnSpc>
                <a:spcPct val="150000"/>
              </a:lnSpc>
              <a:spcBef>
                <a:spcPts val="0"/>
              </a:spcBef>
              <a:buFont typeface="Arial"/>
              <a:buChar char="–"/>
            </a:pPr>
            <a:r>
              <a:rPr lang="en-GB" noProof="0" dirty="0"/>
              <a:t>Second level</a:t>
            </a:r>
          </a:p>
          <a:p>
            <a:pPr marL="540000" lvl="1" indent="-180000" algn="l" defTabSz="457200" rtl="0" eaLnBrk="1" latinLnBrk="0" hangingPunct="1">
              <a:lnSpc>
                <a:spcPct val="150000"/>
              </a:lnSpc>
              <a:spcBef>
                <a:spcPts val="0"/>
              </a:spcBef>
              <a:buFont typeface="Arial"/>
              <a:buChar char="–"/>
            </a:pPr>
            <a:r>
              <a:rPr lang="en-GB" noProof="0" dirty="0"/>
              <a:t>Third level</a:t>
            </a:r>
          </a:p>
          <a:p>
            <a:pPr marL="540000" lvl="1" indent="-180000" algn="l" defTabSz="457200" rtl="0" eaLnBrk="1" latinLnBrk="0" hangingPunct="1">
              <a:lnSpc>
                <a:spcPct val="150000"/>
              </a:lnSpc>
              <a:spcBef>
                <a:spcPts val="0"/>
              </a:spcBef>
              <a:buFont typeface="Arial"/>
              <a:buChar char="–"/>
            </a:pPr>
            <a:r>
              <a:rPr lang="en-GB" noProof="0" dirty="0"/>
              <a:t>Fourth level</a:t>
            </a:r>
          </a:p>
        </p:txBody>
      </p:sp>
      <p:sp>
        <p:nvSpPr>
          <p:cNvPr id="5" name="Title 8"/>
          <p:cNvSpPr>
            <a:spLocks noGrp="1"/>
          </p:cNvSpPr>
          <p:nvPr>
            <p:ph type="title" hasCustomPrompt="1"/>
          </p:nvPr>
        </p:nvSpPr>
        <p:spPr>
          <a:xfrm>
            <a:off x="237062" y="202235"/>
            <a:ext cx="8765651" cy="310500"/>
          </a:xfrm>
          <a:prstGeom prst="rect">
            <a:avLst/>
          </a:prstGeom>
        </p:spPr>
        <p:txBody>
          <a:bodyPr vert="horz"/>
          <a:lstStyle>
            <a:lvl1pPr algn="l" defTabSz="4572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1" y="526851"/>
            <a:ext cx="8765651" cy="324000"/>
          </a:xfrm>
          <a:prstGeom prst="rect">
            <a:avLst/>
          </a:prstGeom>
        </p:spPr>
        <p:txBody>
          <a:bodyPr/>
          <a:lstStyle>
            <a:lvl1pPr marL="0" indent="0" algn="l">
              <a:lnSpc>
                <a:spcPts val="2250"/>
              </a:lnSpc>
              <a:spcBef>
                <a:spcPts val="0"/>
              </a:spcBef>
              <a:buNone/>
              <a:defRPr sz="2400">
                <a:solidFill>
                  <a:schemeClr val="tx2"/>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add subtitle</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Footer Placeholder 4"/>
          <p:cNvSpPr>
            <a:spLocks noGrp="1"/>
          </p:cNvSpPr>
          <p:nvPr>
            <p:ph type="ftr" sz="quarter" idx="3"/>
          </p:nvPr>
        </p:nvSpPr>
        <p:spPr>
          <a:xfrm>
            <a:off x="751418" y="4829822"/>
            <a:ext cx="5796000" cy="216000"/>
          </a:xfrm>
          <a:prstGeom prst="rect">
            <a:avLst/>
          </a:prstGeom>
        </p:spPr>
        <p:txBody>
          <a:bodyPr vert="horz" lIns="0" tIns="0" rIns="0" bIns="0" rtlCol="0" anchor="t" anchorCtr="0"/>
          <a:lstStyle>
            <a:lvl1pPr algn="l">
              <a:lnSpc>
                <a:spcPts val="1000"/>
              </a:lnSpc>
              <a:defRPr sz="1000" b="1">
                <a:solidFill>
                  <a:schemeClr val="tx2"/>
                </a:solidFill>
                <a:latin typeface="Arial" pitchFamily="34" charset="0"/>
                <a:cs typeface="Arial" pitchFamily="34" charset="0"/>
              </a:defRPr>
            </a:lvl1pPr>
          </a:lstStyle>
          <a:p>
            <a:pPr defTabSz="914400">
              <a:lnSpc>
                <a:spcPct val="100000"/>
              </a:lnSpc>
              <a:defRPr/>
            </a:pPr>
            <a:r>
              <a:rPr lang="en-GB" kern="0">
                <a:latin typeface="Arial"/>
                <a:cs typeface="Arial"/>
              </a:rPr>
              <a:t>IMED Biotech Unit / Quantitative Clinical Pharmacology</a:t>
            </a:r>
            <a:endParaRPr lang="en-GB" kern="0" dirty="0">
              <a:latin typeface="Arial"/>
              <a:cs typeface="Arial"/>
            </a:endParaRPr>
          </a:p>
        </p:txBody>
      </p:sp>
    </p:spTree>
    <p:extLst>
      <p:ext uri="{BB962C8B-B14F-4D97-AF65-F5344CB8AC3E}">
        <p14:creationId xmlns:p14="http://schemas.microsoft.com/office/powerpoint/2010/main" val="2724501445"/>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Body Only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202235"/>
            <a:ext cx="8765651" cy="310500"/>
          </a:xfrm>
          <a:prstGeom prst="rect">
            <a:avLst/>
          </a:prstGeom>
        </p:spPr>
        <p:txBody>
          <a:bodyPr vert="horz"/>
          <a:lstStyle>
            <a:lvl1pPr algn="l" defTabSz="4572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title</a:t>
            </a:r>
          </a:p>
        </p:txBody>
      </p:sp>
      <p:sp>
        <p:nvSpPr>
          <p:cNvPr id="6" name="Text Placeholder 3"/>
          <p:cNvSpPr>
            <a:spLocks noGrp="1"/>
          </p:cNvSpPr>
          <p:nvPr>
            <p:ph type="body" sz="quarter" idx="11"/>
          </p:nvPr>
        </p:nvSpPr>
        <p:spPr>
          <a:xfrm>
            <a:off x="237600" y="1237097"/>
            <a:ext cx="705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Footer Placeholder 4"/>
          <p:cNvSpPr>
            <a:spLocks noGrp="1"/>
          </p:cNvSpPr>
          <p:nvPr>
            <p:ph type="ftr" sz="quarter" idx="3"/>
          </p:nvPr>
        </p:nvSpPr>
        <p:spPr>
          <a:xfrm>
            <a:off x="751418" y="4829822"/>
            <a:ext cx="5796000" cy="216000"/>
          </a:xfrm>
          <a:prstGeom prst="rect">
            <a:avLst/>
          </a:prstGeom>
        </p:spPr>
        <p:txBody>
          <a:bodyPr vert="horz" lIns="0" tIns="0" rIns="0" bIns="0" rtlCol="0" anchor="t" anchorCtr="0"/>
          <a:lstStyle>
            <a:lvl1pPr algn="l">
              <a:lnSpc>
                <a:spcPts val="1000"/>
              </a:lnSpc>
              <a:defRPr sz="1000" b="1">
                <a:solidFill>
                  <a:schemeClr val="tx2"/>
                </a:solidFill>
                <a:latin typeface="Arial" pitchFamily="34" charset="0"/>
                <a:cs typeface="Arial" pitchFamily="34" charset="0"/>
              </a:defRPr>
            </a:lvl1pPr>
          </a:lstStyle>
          <a:p>
            <a:pPr defTabSz="914400">
              <a:lnSpc>
                <a:spcPct val="100000"/>
              </a:lnSpc>
              <a:defRPr/>
            </a:pPr>
            <a:r>
              <a:rPr lang="en-GB" kern="0">
                <a:latin typeface="Arial"/>
                <a:cs typeface="Arial"/>
              </a:rPr>
              <a:t>IMED Biotech Unit / Quantitative Clinical Pharmacology</a:t>
            </a:r>
            <a:endParaRPr lang="en-GB" kern="0" dirty="0">
              <a:latin typeface="Arial"/>
              <a:cs typeface="Arial"/>
            </a:endParaRPr>
          </a:p>
        </p:txBody>
      </p:sp>
    </p:spTree>
    <p:extLst>
      <p:ext uri="{BB962C8B-B14F-4D97-AF65-F5344CB8AC3E}">
        <p14:creationId xmlns:p14="http://schemas.microsoft.com/office/powerpoint/2010/main" val="3576287519"/>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Body and Content 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6537" y="1237098"/>
            <a:ext cx="7056000" cy="1620000"/>
          </a:xfrm>
          <a:prstGeom prst="rect">
            <a:avLst/>
          </a:prstGeom>
        </p:spPr>
        <p:txBody>
          <a:bodyPr vert="horz"/>
          <a:lstStyle>
            <a:lvl1pPr marL="0" marR="0" indent="0" algn="l" defTabSz="685800" rtl="0" eaLnBrk="1" fontAlgn="base" latinLnBrk="0" hangingPunct="1">
              <a:lnSpc>
                <a:spcPct val="100000"/>
              </a:lnSpc>
              <a:spcBef>
                <a:spcPct val="0"/>
              </a:spcBef>
              <a:spcAft>
                <a:spcPct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5" name="Title 8"/>
          <p:cNvSpPr>
            <a:spLocks noGrp="1"/>
          </p:cNvSpPr>
          <p:nvPr>
            <p:ph type="title" hasCustomPrompt="1"/>
          </p:nvPr>
        </p:nvSpPr>
        <p:spPr>
          <a:xfrm>
            <a:off x="237062" y="202235"/>
            <a:ext cx="8765651" cy="310500"/>
          </a:xfrm>
          <a:prstGeom prst="rect">
            <a:avLst/>
          </a:prstGeom>
        </p:spPr>
        <p:txBody>
          <a:bodyPr vert="horz"/>
          <a:lstStyle>
            <a:lvl1pPr algn="l" defTabSz="4572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title</a:t>
            </a:r>
          </a:p>
        </p:txBody>
      </p:sp>
      <p:sp>
        <p:nvSpPr>
          <p:cNvPr id="9" name="Content Placeholder 2"/>
          <p:cNvSpPr>
            <a:spLocks noGrp="1"/>
          </p:cNvSpPr>
          <p:nvPr>
            <p:ph idx="14" hasCustomPrompt="1"/>
          </p:nvPr>
        </p:nvSpPr>
        <p:spPr>
          <a:xfrm>
            <a:off x="237600" y="2905963"/>
            <a:ext cx="7056000" cy="1440000"/>
          </a:xfrm>
          <a:prstGeom prst="rect">
            <a:avLst/>
          </a:prstGeom>
        </p:spPr>
        <p:txBody>
          <a:bodyPr/>
          <a:lstStyle>
            <a:lvl1pPr marL="135000" indent="-135000">
              <a:lnSpc>
                <a:spcPct val="15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645750" indent="-285750">
              <a:lnSpc>
                <a:spcPct val="150000"/>
              </a:lnSpc>
              <a:spcBef>
                <a:spcPts val="0"/>
              </a:spcBef>
              <a:defRPr lang="en-GB" sz="1800" kern="1200" baseline="0" noProof="0" dirty="0" smtClean="0">
                <a:solidFill>
                  <a:schemeClr val="tx1"/>
                </a:solidFill>
                <a:latin typeface="Arial" pitchFamily="34" charset="0"/>
                <a:ea typeface="+mn-ea"/>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marL="540000" lvl="1" indent="-180000" algn="l" defTabSz="457200" rtl="0" eaLnBrk="1" latinLnBrk="0" hangingPunct="1">
              <a:lnSpc>
                <a:spcPct val="150000"/>
              </a:lnSpc>
              <a:spcBef>
                <a:spcPts val="0"/>
              </a:spcBef>
              <a:buFont typeface="Arial"/>
              <a:buChar char="–"/>
            </a:pPr>
            <a:r>
              <a:rPr lang="en-GB" noProof="0" dirty="0"/>
              <a:t>Second level</a:t>
            </a:r>
          </a:p>
          <a:p>
            <a:pPr marL="540000" lvl="1" indent="-180000" algn="l" defTabSz="457200" rtl="0" eaLnBrk="1" latinLnBrk="0" hangingPunct="1">
              <a:lnSpc>
                <a:spcPct val="150000"/>
              </a:lnSpc>
              <a:spcBef>
                <a:spcPts val="0"/>
              </a:spcBef>
              <a:buFont typeface="Arial"/>
              <a:buChar char="–"/>
            </a:pPr>
            <a:r>
              <a:rPr lang="en-GB" noProof="0" dirty="0"/>
              <a:t>Third level</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Footer Placeholder 4"/>
          <p:cNvSpPr>
            <a:spLocks noGrp="1"/>
          </p:cNvSpPr>
          <p:nvPr>
            <p:ph type="ftr" sz="quarter" idx="3"/>
          </p:nvPr>
        </p:nvSpPr>
        <p:spPr>
          <a:xfrm>
            <a:off x="751418" y="4829822"/>
            <a:ext cx="5796000" cy="216000"/>
          </a:xfrm>
          <a:prstGeom prst="rect">
            <a:avLst/>
          </a:prstGeom>
        </p:spPr>
        <p:txBody>
          <a:bodyPr vert="horz" lIns="0" tIns="0" rIns="0" bIns="0" rtlCol="0" anchor="t" anchorCtr="0"/>
          <a:lstStyle>
            <a:lvl1pPr algn="l">
              <a:lnSpc>
                <a:spcPts val="1000"/>
              </a:lnSpc>
              <a:defRPr sz="1000" b="1">
                <a:solidFill>
                  <a:schemeClr val="tx2"/>
                </a:solidFill>
                <a:latin typeface="Arial" pitchFamily="34" charset="0"/>
                <a:cs typeface="Arial" pitchFamily="34" charset="0"/>
              </a:defRPr>
            </a:lvl1pPr>
          </a:lstStyle>
          <a:p>
            <a:pPr defTabSz="914400">
              <a:lnSpc>
                <a:spcPct val="100000"/>
              </a:lnSpc>
              <a:defRPr/>
            </a:pPr>
            <a:r>
              <a:rPr lang="en-GB" kern="0">
                <a:latin typeface="Arial"/>
                <a:cs typeface="Arial"/>
              </a:rPr>
              <a:t>IMED Biotech Unit / Quantitative Clinical Pharmacology</a:t>
            </a:r>
            <a:endParaRPr lang="en-GB" kern="0" dirty="0">
              <a:latin typeface="Arial"/>
              <a:cs typeface="Arial"/>
            </a:endParaRPr>
          </a:p>
        </p:txBody>
      </p:sp>
    </p:spTree>
    <p:extLst>
      <p:ext uri="{BB962C8B-B14F-4D97-AF65-F5344CB8AC3E}">
        <p14:creationId xmlns:p14="http://schemas.microsoft.com/office/powerpoint/2010/main" val="1016301987"/>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Body 1 with Content 2">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202235"/>
            <a:ext cx="8765651" cy="310500"/>
          </a:xfrm>
          <a:prstGeom prst="rect">
            <a:avLst/>
          </a:prstGeom>
        </p:spPr>
        <p:txBody>
          <a:bodyPr vert="horz"/>
          <a:lstStyle>
            <a:lvl1pPr algn="l" defTabSz="4572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title</a:t>
            </a:r>
          </a:p>
        </p:txBody>
      </p:sp>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00" indent="-135000">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10" name="Content Placeholder 2"/>
          <p:cNvSpPr>
            <a:spLocks noGrp="1"/>
          </p:cNvSpPr>
          <p:nvPr>
            <p:ph idx="13" hasCustomPrompt="1"/>
          </p:nvPr>
        </p:nvSpPr>
        <p:spPr>
          <a:xfrm>
            <a:off x="237062" y="2908267"/>
            <a:ext cx="4086000" cy="1440000"/>
          </a:xfrm>
          <a:prstGeom prst="rect">
            <a:avLst/>
          </a:prstGeom>
        </p:spPr>
        <p:txBody>
          <a:bodyPr/>
          <a:lstStyle>
            <a:lvl1pPr marL="135000" indent="-135000">
              <a:lnSpc>
                <a:spcPct val="15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645750" indent="-285750" defTabSz="447675">
              <a:lnSpc>
                <a:spcPct val="150000"/>
              </a:lnSpc>
              <a:spcBef>
                <a:spcPts val="0"/>
              </a:spcBef>
              <a:defRPr lang="en-GB" sz="1800" kern="1200" baseline="0" noProof="0" dirty="0" smtClean="0">
                <a:solidFill>
                  <a:schemeClr val="tx1"/>
                </a:solidFill>
                <a:latin typeface="Arial" pitchFamily="34" charset="0"/>
                <a:ea typeface="+mn-ea"/>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marL="540000" lvl="1" indent="-180000" algn="l" defTabSz="457200" rtl="0" eaLnBrk="1" latinLnBrk="0" hangingPunct="1">
              <a:lnSpc>
                <a:spcPct val="150000"/>
              </a:lnSpc>
              <a:spcBef>
                <a:spcPts val="0"/>
              </a:spcBef>
              <a:buFont typeface="Arial"/>
              <a:buChar char="–"/>
            </a:pPr>
            <a:r>
              <a:rPr lang="en-GB" noProof="0" dirty="0"/>
              <a:t>Second level</a:t>
            </a:r>
          </a:p>
          <a:p>
            <a:pPr marL="540000" lvl="1" indent="-180000" algn="l" defTabSz="457200" rtl="0" eaLnBrk="1" latinLnBrk="0" hangingPunct="1">
              <a:lnSpc>
                <a:spcPct val="150000"/>
              </a:lnSpc>
              <a:spcBef>
                <a:spcPts val="0"/>
              </a:spcBef>
              <a:buFont typeface="Arial"/>
              <a:buChar char="–"/>
            </a:pPr>
            <a:r>
              <a:rPr lang="en-GB" noProof="0" dirty="0"/>
              <a:t>Third level</a:t>
            </a:r>
          </a:p>
        </p:txBody>
      </p:sp>
      <p:sp>
        <p:nvSpPr>
          <p:cNvPr id="11" name="Content Placeholder 2"/>
          <p:cNvSpPr>
            <a:spLocks noGrp="1"/>
          </p:cNvSpPr>
          <p:nvPr>
            <p:ph idx="15" hasCustomPrompt="1"/>
          </p:nvPr>
        </p:nvSpPr>
        <p:spPr>
          <a:xfrm>
            <a:off x="4680000" y="2908267"/>
            <a:ext cx="4086000" cy="1440000"/>
          </a:xfrm>
          <a:prstGeom prst="rect">
            <a:avLst/>
          </a:prstGeom>
        </p:spPr>
        <p:txBody>
          <a:bodyPr/>
          <a:lstStyle>
            <a:lvl1pPr marL="135000" indent="-135000">
              <a:lnSpc>
                <a:spcPct val="15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645750" indent="-285750">
              <a:lnSpc>
                <a:spcPct val="150000"/>
              </a:lnSpc>
              <a:spcBef>
                <a:spcPts val="0"/>
              </a:spcBef>
              <a:defRPr lang="en-GB" sz="1800" kern="1200" baseline="0" noProof="0" dirty="0" smtClean="0">
                <a:solidFill>
                  <a:schemeClr val="tx1"/>
                </a:solidFill>
                <a:latin typeface="Arial" pitchFamily="34" charset="0"/>
                <a:ea typeface="+mn-ea"/>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marL="540000" lvl="1" indent="-180000" algn="l" defTabSz="457200" rtl="0" eaLnBrk="1" latinLnBrk="0" hangingPunct="1">
              <a:lnSpc>
                <a:spcPct val="150000"/>
              </a:lnSpc>
              <a:spcBef>
                <a:spcPts val="0"/>
              </a:spcBef>
              <a:buFont typeface="Arial"/>
              <a:buChar char="–"/>
            </a:pPr>
            <a:r>
              <a:rPr lang="en-GB" noProof="0" dirty="0"/>
              <a:t>Second level</a:t>
            </a:r>
          </a:p>
          <a:p>
            <a:pPr marL="540000" lvl="1" indent="-180000" algn="l" defTabSz="457200" rtl="0" eaLnBrk="1" latinLnBrk="0" hangingPunct="1">
              <a:lnSpc>
                <a:spcPct val="150000"/>
              </a:lnSpc>
              <a:spcBef>
                <a:spcPts val="0"/>
              </a:spcBef>
              <a:buFont typeface="Arial"/>
              <a:buChar char="–"/>
            </a:pPr>
            <a:r>
              <a:rPr lang="en-GB" noProof="0" dirty="0"/>
              <a:t>Third level</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Footer Placeholder 4"/>
          <p:cNvSpPr>
            <a:spLocks noGrp="1"/>
          </p:cNvSpPr>
          <p:nvPr>
            <p:ph type="ftr" sz="quarter" idx="3"/>
          </p:nvPr>
        </p:nvSpPr>
        <p:spPr>
          <a:xfrm>
            <a:off x="751418" y="4829822"/>
            <a:ext cx="5796000" cy="216000"/>
          </a:xfrm>
          <a:prstGeom prst="rect">
            <a:avLst/>
          </a:prstGeom>
        </p:spPr>
        <p:txBody>
          <a:bodyPr vert="horz" lIns="0" tIns="0" rIns="0" bIns="0" rtlCol="0" anchor="t" anchorCtr="0"/>
          <a:lstStyle>
            <a:lvl1pPr algn="l">
              <a:lnSpc>
                <a:spcPts val="1000"/>
              </a:lnSpc>
              <a:defRPr sz="1000" b="1">
                <a:solidFill>
                  <a:schemeClr val="tx2"/>
                </a:solidFill>
                <a:latin typeface="Arial" pitchFamily="34" charset="0"/>
                <a:cs typeface="Arial" pitchFamily="34" charset="0"/>
              </a:defRPr>
            </a:lvl1pPr>
          </a:lstStyle>
          <a:p>
            <a:pPr defTabSz="914400">
              <a:lnSpc>
                <a:spcPct val="100000"/>
              </a:lnSpc>
              <a:defRPr/>
            </a:pPr>
            <a:r>
              <a:rPr lang="en-GB" kern="0">
                <a:latin typeface="Arial"/>
                <a:cs typeface="Arial"/>
              </a:rPr>
              <a:t>IMED Biotech Unit / Quantitative Clinical Pharmacology</a:t>
            </a:r>
            <a:endParaRPr lang="en-GB" kern="0" dirty="0">
              <a:latin typeface="Arial"/>
              <a:cs typeface="Arial"/>
            </a:endParaRPr>
          </a:p>
        </p:txBody>
      </p:sp>
    </p:spTree>
    <p:extLst>
      <p:ext uri="{BB962C8B-B14F-4D97-AF65-F5344CB8AC3E}">
        <p14:creationId xmlns:p14="http://schemas.microsoft.com/office/powerpoint/2010/main" val="3854901016"/>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Body 1 with Content 3">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2513" y="202235"/>
            <a:ext cx="8765651" cy="310500"/>
          </a:xfrm>
          <a:prstGeom prst="rect">
            <a:avLst/>
          </a:prstGeom>
        </p:spPr>
        <p:txBody>
          <a:bodyPr vert="horz"/>
          <a:lstStyle>
            <a:lvl1pPr algn="l" defTabSz="4572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title</a:t>
            </a:r>
          </a:p>
        </p:txBody>
      </p:sp>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00" indent="-135000">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12" name="Content Placeholder 2"/>
          <p:cNvSpPr>
            <a:spLocks noGrp="1"/>
          </p:cNvSpPr>
          <p:nvPr>
            <p:ph idx="15" hasCustomPrompt="1"/>
          </p:nvPr>
        </p:nvSpPr>
        <p:spPr>
          <a:xfrm>
            <a:off x="237061" y="2908267"/>
            <a:ext cx="2664000" cy="1440000"/>
          </a:xfrm>
          <a:prstGeom prst="rect">
            <a:avLst/>
          </a:prstGeom>
        </p:spPr>
        <p:txBody>
          <a:bodyPr/>
          <a:lstStyle>
            <a:lvl1pPr marL="135000" indent="-135000">
              <a:lnSpc>
                <a:spcPct val="15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00" indent="-135000">
              <a:lnSpc>
                <a:spcPct val="15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
        <p:nvSpPr>
          <p:cNvPr id="13" name="Content Placeholder 2"/>
          <p:cNvSpPr>
            <a:spLocks noGrp="1"/>
          </p:cNvSpPr>
          <p:nvPr>
            <p:ph idx="16" hasCustomPrompt="1"/>
          </p:nvPr>
        </p:nvSpPr>
        <p:spPr>
          <a:xfrm>
            <a:off x="3250223" y="2908267"/>
            <a:ext cx="2664000" cy="1440000"/>
          </a:xfrm>
          <a:prstGeom prst="rect">
            <a:avLst/>
          </a:prstGeom>
        </p:spPr>
        <p:txBody>
          <a:bodyPr/>
          <a:lstStyle>
            <a:lvl1pPr marL="135000" indent="-135000">
              <a:lnSpc>
                <a:spcPct val="15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00" indent="-135000">
              <a:lnSpc>
                <a:spcPct val="15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
        <p:nvSpPr>
          <p:cNvPr id="14" name="Content Placeholder 2"/>
          <p:cNvSpPr>
            <a:spLocks noGrp="1"/>
          </p:cNvSpPr>
          <p:nvPr>
            <p:ph idx="17" hasCustomPrompt="1"/>
          </p:nvPr>
        </p:nvSpPr>
        <p:spPr>
          <a:xfrm>
            <a:off x="6274223" y="2908267"/>
            <a:ext cx="2664000" cy="1440000"/>
          </a:xfrm>
          <a:prstGeom prst="rect">
            <a:avLst/>
          </a:prstGeom>
        </p:spPr>
        <p:txBody>
          <a:bodyPr/>
          <a:lstStyle>
            <a:lvl1pPr marL="135000" indent="-135000">
              <a:lnSpc>
                <a:spcPct val="15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00" indent="-135000">
              <a:lnSpc>
                <a:spcPct val="15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Footer Placeholder 4"/>
          <p:cNvSpPr>
            <a:spLocks noGrp="1"/>
          </p:cNvSpPr>
          <p:nvPr>
            <p:ph type="ftr" sz="quarter" idx="3"/>
          </p:nvPr>
        </p:nvSpPr>
        <p:spPr>
          <a:xfrm>
            <a:off x="751418" y="4829822"/>
            <a:ext cx="5796000" cy="216000"/>
          </a:xfrm>
          <a:prstGeom prst="rect">
            <a:avLst/>
          </a:prstGeom>
        </p:spPr>
        <p:txBody>
          <a:bodyPr vert="horz" lIns="0" tIns="0" rIns="0" bIns="0" rtlCol="0" anchor="t" anchorCtr="0"/>
          <a:lstStyle>
            <a:lvl1pPr algn="l">
              <a:lnSpc>
                <a:spcPts val="1000"/>
              </a:lnSpc>
              <a:defRPr sz="1000" b="1">
                <a:solidFill>
                  <a:schemeClr val="tx2"/>
                </a:solidFill>
                <a:latin typeface="Arial" pitchFamily="34" charset="0"/>
                <a:cs typeface="Arial" pitchFamily="34" charset="0"/>
              </a:defRPr>
            </a:lvl1pPr>
          </a:lstStyle>
          <a:p>
            <a:pPr defTabSz="914400">
              <a:lnSpc>
                <a:spcPct val="100000"/>
              </a:lnSpc>
              <a:defRPr/>
            </a:pPr>
            <a:r>
              <a:rPr lang="en-GB" kern="0">
                <a:latin typeface="Arial"/>
                <a:cs typeface="Arial"/>
              </a:rPr>
              <a:t>IMED Biotech Unit / Quantitative Clinical Pharmacology</a:t>
            </a:r>
            <a:endParaRPr lang="en-GB" kern="0" dirty="0">
              <a:latin typeface="Arial"/>
              <a:cs typeface="Arial"/>
            </a:endParaRPr>
          </a:p>
        </p:txBody>
      </p:sp>
    </p:spTree>
    <p:extLst>
      <p:ext uri="{BB962C8B-B14F-4D97-AF65-F5344CB8AC3E}">
        <p14:creationId xmlns:p14="http://schemas.microsoft.com/office/powerpoint/2010/main" val="3503756448"/>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Body Only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8"/>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4" name="Text Placeholder 3"/>
          <p:cNvSpPr>
            <a:spLocks noGrp="1"/>
          </p:cNvSpPr>
          <p:nvPr>
            <p:ph type="body" sz="quarter" idx="12"/>
          </p:nvPr>
        </p:nvSpPr>
        <p:spPr>
          <a:xfrm>
            <a:off x="4680000" y="1237098"/>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6" name="Title 8"/>
          <p:cNvSpPr>
            <a:spLocks noGrp="1"/>
          </p:cNvSpPr>
          <p:nvPr>
            <p:ph type="title" hasCustomPrompt="1"/>
          </p:nvPr>
        </p:nvSpPr>
        <p:spPr>
          <a:xfrm>
            <a:off x="237062" y="202235"/>
            <a:ext cx="8765651" cy="310500"/>
          </a:xfrm>
          <a:prstGeom prst="rect">
            <a:avLst/>
          </a:prstGeom>
        </p:spPr>
        <p:txBody>
          <a:bodyPr vert="horz"/>
          <a:lstStyle>
            <a:lvl1pPr algn="l" defTabSz="4572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title</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Footer Placeholder 4"/>
          <p:cNvSpPr>
            <a:spLocks noGrp="1"/>
          </p:cNvSpPr>
          <p:nvPr>
            <p:ph type="ftr" sz="quarter" idx="3"/>
          </p:nvPr>
        </p:nvSpPr>
        <p:spPr>
          <a:xfrm>
            <a:off x="751418" y="4829822"/>
            <a:ext cx="5796000" cy="216000"/>
          </a:xfrm>
          <a:prstGeom prst="rect">
            <a:avLst/>
          </a:prstGeom>
        </p:spPr>
        <p:txBody>
          <a:bodyPr vert="horz" lIns="0" tIns="0" rIns="0" bIns="0" rtlCol="0" anchor="t" anchorCtr="0"/>
          <a:lstStyle>
            <a:lvl1pPr algn="l">
              <a:lnSpc>
                <a:spcPts val="1000"/>
              </a:lnSpc>
              <a:defRPr sz="1000" b="1">
                <a:solidFill>
                  <a:schemeClr val="tx2"/>
                </a:solidFill>
                <a:latin typeface="Arial" pitchFamily="34" charset="0"/>
                <a:cs typeface="Arial" pitchFamily="34" charset="0"/>
              </a:defRPr>
            </a:lvl1pPr>
          </a:lstStyle>
          <a:p>
            <a:pPr defTabSz="914400">
              <a:lnSpc>
                <a:spcPct val="100000"/>
              </a:lnSpc>
              <a:defRPr/>
            </a:pPr>
            <a:r>
              <a:rPr lang="en-GB" kern="0">
                <a:latin typeface="Arial"/>
                <a:cs typeface="Arial"/>
              </a:rPr>
              <a:t>IMED Biotech Unit / Quantitative Clinical Pharmacology</a:t>
            </a:r>
            <a:endParaRPr lang="en-GB" kern="0" dirty="0">
              <a:latin typeface="Arial"/>
              <a:cs typeface="Arial"/>
            </a:endParaRPr>
          </a:p>
        </p:txBody>
      </p:sp>
    </p:spTree>
    <p:extLst>
      <p:ext uri="{BB962C8B-B14F-4D97-AF65-F5344CB8AC3E}">
        <p14:creationId xmlns:p14="http://schemas.microsoft.com/office/powerpoint/2010/main" val="41710649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ody Only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a:t>Click to add title</a:t>
            </a:r>
          </a:p>
        </p:txBody>
      </p:sp>
      <p:sp>
        <p:nvSpPr>
          <p:cNvPr id="6" name="Text Placeholder 3"/>
          <p:cNvSpPr>
            <a:spLocks noGrp="1"/>
          </p:cNvSpPr>
          <p:nvPr>
            <p:ph type="body" sz="quarter" idx="11"/>
          </p:nvPr>
        </p:nvSpPr>
        <p:spPr>
          <a:xfrm>
            <a:off x="237600" y="1237097"/>
            <a:ext cx="705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a:p>
        </p:txBody>
      </p:sp>
    </p:spTree>
    <p:extLst>
      <p:ext uri="{BB962C8B-B14F-4D97-AF65-F5344CB8AC3E}">
        <p14:creationId xmlns:p14="http://schemas.microsoft.com/office/powerpoint/2010/main" val="3331459824"/>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Body and Content Right 1">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Content Placeholder 2"/>
          <p:cNvSpPr>
            <a:spLocks noGrp="1"/>
          </p:cNvSpPr>
          <p:nvPr>
            <p:ph idx="14" hasCustomPrompt="1"/>
          </p:nvPr>
        </p:nvSpPr>
        <p:spPr>
          <a:xfrm>
            <a:off x="4680000" y="1121427"/>
            <a:ext cx="4086000" cy="1620000"/>
          </a:xfrm>
          <a:prstGeom prst="rect">
            <a:avLst/>
          </a:prstGeom>
        </p:spPr>
        <p:txBody>
          <a:bodyPr/>
          <a:lstStyle>
            <a:lvl1pPr marL="135000" indent="-135000">
              <a:lnSpc>
                <a:spcPct val="15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645750" indent="-285750">
              <a:lnSpc>
                <a:spcPct val="150000"/>
              </a:lnSpc>
              <a:spcBef>
                <a:spcPts val="0"/>
              </a:spcBef>
              <a:defRPr lang="en-GB" sz="1800" kern="1200" baseline="0" noProof="0" dirty="0" smtClean="0">
                <a:solidFill>
                  <a:schemeClr val="tx1"/>
                </a:solidFill>
                <a:latin typeface="Arial" pitchFamily="34" charset="0"/>
                <a:ea typeface="+mn-ea"/>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marL="540000" lvl="1" indent="-180000" algn="l" defTabSz="457200" rtl="0" eaLnBrk="1" latinLnBrk="0" hangingPunct="1">
              <a:lnSpc>
                <a:spcPct val="150000"/>
              </a:lnSpc>
              <a:spcBef>
                <a:spcPts val="0"/>
              </a:spcBef>
              <a:buFont typeface="Arial"/>
              <a:buChar char="–"/>
            </a:pPr>
            <a:r>
              <a:rPr lang="en-GB" noProof="0" dirty="0"/>
              <a:t>Second level</a:t>
            </a:r>
          </a:p>
          <a:p>
            <a:pPr marL="540000" lvl="1" indent="-180000" algn="l" defTabSz="457200" rtl="0" eaLnBrk="1" latinLnBrk="0" hangingPunct="1">
              <a:lnSpc>
                <a:spcPct val="150000"/>
              </a:lnSpc>
              <a:spcBef>
                <a:spcPts val="0"/>
              </a:spcBef>
              <a:buFont typeface="Arial"/>
              <a:buChar char="–"/>
            </a:pPr>
            <a:r>
              <a:rPr lang="en-GB" noProof="0" dirty="0"/>
              <a:t>Third level</a:t>
            </a:r>
          </a:p>
          <a:p>
            <a:pPr marL="540000" lvl="1" indent="-180000" algn="l" defTabSz="457200" rtl="0" eaLnBrk="1" latinLnBrk="0" hangingPunct="1">
              <a:lnSpc>
                <a:spcPct val="150000"/>
              </a:lnSpc>
              <a:spcBef>
                <a:spcPts val="0"/>
              </a:spcBef>
              <a:buFont typeface="Arial"/>
              <a:buChar char="–"/>
            </a:pPr>
            <a:r>
              <a:rPr lang="en-GB" noProof="0" dirty="0"/>
              <a:t>Fourth level</a:t>
            </a:r>
          </a:p>
        </p:txBody>
      </p:sp>
      <p:sp>
        <p:nvSpPr>
          <p:cNvPr id="6" name="Title 8"/>
          <p:cNvSpPr>
            <a:spLocks noGrp="1"/>
          </p:cNvSpPr>
          <p:nvPr>
            <p:ph type="title" hasCustomPrompt="1"/>
          </p:nvPr>
        </p:nvSpPr>
        <p:spPr>
          <a:xfrm>
            <a:off x="237062" y="202235"/>
            <a:ext cx="8765651" cy="310500"/>
          </a:xfrm>
          <a:prstGeom prst="rect">
            <a:avLst/>
          </a:prstGeom>
        </p:spPr>
        <p:txBody>
          <a:bodyPr vert="horz"/>
          <a:lstStyle>
            <a:lvl1pPr algn="l" defTabSz="4572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title</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Footer Placeholder 4"/>
          <p:cNvSpPr>
            <a:spLocks noGrp="1"/>
          </p:cNvSpPr>
          <p:nvPr>
            <p:ph type="ftr" sz="quarter" idx="3"/>
          </p:nvPr>
        </p:nvSpPr>
        <p:spPr>
          <a:xfrm>
            <a:off x="751418" y="4829822"/>
            <a:ext cx="5796000" cy="216000"/>
          </a:xfrm>
          <a:prstGeom prst="rect">
            <a:avLst/>
          </a:prstGeom>
        </p:spPr>
        <p:txBody>
          <a:bodyPr vert="horz" lIns="0" tIns="0" rIns="0" bIns="0" rtlCol="0" anchor="t" anchorCtr="0"/>
          <a:lstStyle>
            <a:lvl1pPr algn="l">
              <a:lnSpc>
                <a:spcPts val="1000"/>
              </a:lnSpc>
              <a:defRPr sz="1000" b="1">
                <a:solidFill>
                  <a:schemeClr val="tx2"/>
                </a:solidFill>
                <a:latin typeface="Arial" pitchFamily="34" charset="0"/>
                <a:cs typeface="Arial" pitchFamily="34" charset="0"/>
              </a:defRPr>
            </a:lvl1pPr>
          </a:lstStyle>
          <a:p>
            <a:pPr defTabSz="914400">
              <a:lnSpc>
                <a:spcPct val="100000"/>
              </a:lnSpc>
              <a:defRPr/>
            </a:pPr>
            <a:r>
              <a:rPr lang="en-GB" kern="0">
                <a:latin typeface="Arial"/>
                <a:cs typeface="Arial"/>
              </a:rPr>
              <a:t>IMED Biotech Unit / Quantitative Clinical Pharmacology</a:t>
            </a:r>
            <a:endParaRPr lang="en-GB" kern="0" dirty="0">
              <a:latin typeface="Arial"/>
              <a:cs typeface="Arial"/>
            </a:endParaRPr>
          </a:p>
        </p:txBody>
      </p:sp>
    </p:spTree>
    <p:extLst>
      <p:ext uri="{BB962C8B-B14F-4D97-AF65-F5344CB8AC3E}">
        <p14:creationId xmlns:p14="http://schemas.microsoft.com/office/powerpoint/2010/main" val="4165256165"/>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Body and Content Right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Content Placeholder 2"/>
          <p:cNvSpPr>
            <a:spLocks noGrp="1"/>
          </p:cNvSpPr>
          <p:nvPr>
            <p:ph idx="14" hasCustomPrompt="1"/>
          </p:nvPr>
        </p:nvSpPr>
        <p:spPr>
          <a:xfrm>
            <a:off x="4680000" y="1125866"/>
            <a:ext cx="4086000" cy="1620000"/>
          </a:xfrm>
          <a:prstGeom prst="rect">
            <a:avLst/>
          </a:prstGeom>
        </p:spPr>
        <p:txBody>
          <a:bodyPr/>
          <a:lstStyle>
            <a:lvl1pPr marL="135000" indent="-135000">
              <a:lnSpc>
                <a:spcPct val="15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645750" indent="-285750">
              <a:lnSpc>
                <a:spcPct val="150000"/>
              </a:lnSpc>
              <a:spcBef>
                <a:spcPts val="0"/>
              </a:spcBef>
              <a:defRPr lang="en-GB" sz="1800" kern="1200" baseline="0" noProof="0" dirty="0" smtClean="0">
                <a:solidFill>
                  <a:schemeClr val="tx1"/>
                </a:solidFill>
                <a:latin typeface="Arial" pitchFamily="34" charset="0"/>
                <a:ea typeface="+mn-ea"/>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marL="540000" lvl="1" indent="-180000" algn="l" defTabSz="457200" rtl="0" eaLnBrk="1" latinLnBrk="0" hangingPunct="1">
              <a:lnSpc>
                <a:spcPct val="150000"/>
              </a:lnSpc>
              <a:spcBef>
                <a:spcPts val="0"/>
              </a:spcBef>
              <a:buFont typeface="Arial"/>
              <a:buChar char="–"/>
            </a:pPr>
            <a:r>
              <a:rPr lang="en-GB" noProof="0" dirty="0"/>
              <a:t>Second level</a:t>
            </a:r>
          </a:p>
          <a:p>
            <a:pPr marL="540000" lvl="1" indent="-180000" algn="l" defTabSz="457200" rtl="0" eaLnBrk="1" latinLnBrk="0" hangingPunct="1">
              <a:lnSpc>
                <a:spcPct val="150000"/>
              </a:lnSpc>
              <a:spcBef>
                <a:spcPts val="0"/>
              </a:spcBef>
              <a:buFont typeface="Arial"/>
              <a:buChar char="–"/>
            </a:pPr>
            <a:r>
              <a:rPr lang="en-GB" noProof="0" dirty="0"/>
              <a:t>Third level</a:t>
            </a:r>
          </a:p>
          <a:p>
            <a:pPr marL="540000" lvl="1" indent="-180000" algn="l" defTabSz="457200" rtl="0" eaLnBrk="1" latinLnBrk="0" hangingPunct="1">
              <a:lnSpc>
                <a:spcPct val="150000"/>
              </a:lnSpc>
              <a:spcBef>
                <a:spcPts val="0"/>
              </a:spcBef>
              <a:buFont typeface="Arial"/>
              <a:buChar char="–"/>
            </a:pPr>
            <a:r>
              <a:rPr lang="en-GB" noProof="0" dirty="0"/>
              <a:t>Fourth level</a:t>
            </a:r>
          </a:p>
        </p:txBody>
      </p:sp>
      <p:sp>
        <p:nvSpPr>
          <p:cNvPr id="6" name="Title 8"/>
          <p:cNvSpPr>
            <a:spLocks noGrp="1"/>
          </p:cNvSpPr>
          <p:nvPr>
            <p:ph type="title" hasCustomPrompt="1"/>
          </p:nvPr>
        </p:nvSpPr>
        <p:spPr>
          <a:xfrm>
            <a:off x="237062" y="202235"/>
            <a:ext cx="8765651" cy="310500"/>
          </a:xfrm>
          <a:prstGeom prst="rect">
            <a:avLst/>
          </a:prstGeom>
        </p:spPr>
        <p:txBody>
          <a:bodyPr vert="horz"/>
          <a:lstStyle>
            <a:lvl1pPr algn="l" defTabSz="4572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title</a:t>
            </a:r>
          </a:p>
        </p:txBody>
      </p:sp>
      <p:sp>
        <p:nvSpPr>
          <p:cNvPr id="9" name="Content Placeholder 2"/>
          <p:cNvSpPr>
            <a:spLocks noGrp="1"/>
          </p:cNvSpPr>
          <p:nvPr>
            <p:ph idx="15" hasCustomPrompt="1"/>
          </p:nvPr>
        </p:nvSpPr>
        <p:spPr>
          <a:xfrm>
            <a:off x="4678499" y="2793235"/>
            <a:ext cx="4086000" cy="1620000"/>
          </a:xfrm>
          <a:prstGeom prst="rect">
            <a:avLst/>
          </a:prstGeom>
        </p:spPr>
        <p:txBody>
          <a:bodyPr/>
          <a:lstStyle>
            <a:lvl1pPr marL="135000" indent="-135000">
              <a:lnSpc>
                <a:spcPct val="15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645750" indent="-285750">
              <a:lnSpc>
                <a:spcPct val="150000"/>
              </a:lnSpc>
              <a:spcBef>
                <a:spcPts val="0"/>
              </a:spcBef>
              <a:defRPr lang="en-GB" sz="1800" kern="1200" baseline="0" noProof="0" dirty="0" smtClean="0">
                <a:solidFill>
                  <a:schemeClr val="tx1"/>
                </a:solidFill>
                <a:latin typeface="Arial" pitchFamily="34" charset="0"/>
                <a:ea typeface="+mn-ea"/>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marL="540000" lvl="1" indent="-180000" algn="l" defTabSz="457200" rtl="0" eaLnBrk="1" latinLnBrk="0" hangingPunct="1">
              <a:lnSpc>
                <a:spcPct val="150000"/>
              </a:lnSpc>
              <a:spcBef>
                <a:spcPts val="0"/>
              </a:spcBef>
              <a:buFont typeface="Arial"/>
              <a:buChar char="–"/>
            </a:pPr>
            <a:r>
              <a:rPr lang="en-GB" noProof="0" dirty="0"/>
              <a:t>Second level</a:t>
            </a:r>
          </a:p>
          <a:p>
            <a:pPr marL="540000" lvl="1" indent="-180000" algn="l" defTabSz="457200" rtl="0" eaLnBrk="1" latinLnBrk="0" hangingPunct="1">
              <a:lnSpc>
                <a:spcPct val="150000"/>
              </a:lnSpc>
              <a:spcBef>
                <a:spcPts val="0"/>
              </a:spcBef>
              <a:buFont typeface="Arial"/>
              <a:buChar char="–"/>
            </a:pPr>
            <a:r>
              <a:rPr lang="en-GB" noProof="0" dirty="0"/>
              <a:t>Third level</a:t>
            </a:r>
          </a:p>
          <a:p>
            <a:pPr marL="540000" lvl="1" indent="-180000" algn="l" defTabSz="457200" rtl="0" eaLnBrk="1" latinLnBrk="0" hangingPunct="1">
              <a:lnSpc>
                <a:spcPct val="150000"/>
              </a:lnSpc>
              <a:spcBef>
                <a:spcPts val="0"/>
              </a:spcBef>
              <a:buFont typeface="Arial"/>
              <a:buChar char="–"/>
            </a:pPr>
            <a:r>
              <a:rPr lang="en-GB" noProof="0" dirty="0"/>
              <a:t>Fourth level</a:t>
            </a:r>
          </a:p>
        </p:txBody>
      </p:sp>
      <p:sp>
        <p:nvSpPr>
          <p:cNvPr id="10"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1" name="Footer Placeholder 4"/>
          <p:cNvSpPr>
            <a:spLocks noGrp="1"/>
          </p:cNvSpPr>
          <p:nvPr>
            <p:ph type="ftr" sz="quarter" idx="3"/>
          </p:nvPr>
        </p:nvSpPr>
        <p:spPr>
          <a:xfrm>
            <a:off x="751418" y="4829822"/>
            <a:ext cx="5796000" cy="216000"/>
          </a:xfrm>
          <a:prstGeom prst="rect">
            <a:avLst/>
          </a:prstGeom>
        </p:spPr>
        <p:txBody>
          <a:bodyPr vert="horz" lIns="0" tIns="0" rIns="0" bIns="0" rtlCol="0" anchor="t" anchorCtr="0"/>
          <a:lstStyle>
            <a:lvl1pPr algn="l">
              <a:lnSpc>
                <a:spcPts val="1000"/>
              </a:lnSpc>
              <a:defRPr sz="1000" b="1">
                <a:solidFill>
                  <a:schemeClr val="tx2"/>
                </a:solidFill>
                <a:latin typeface="Arial" pitchFamily="34" charset="0"/>
                <a:cs typeface="Arial" pitchFamily="34" charset="0"/>
              </a:defRPr>
            </a:lvl1pPr>
          </a:lstStyle>
          <a:p>
            <a:pPr defTabSz="914400">
              <a:lnSpc>
                <a:spcPct val="100000"/>
              </a:lnSpc>
              <a:defRPr/>
            </a:pPr>
            <a:r>
              <a:rPr lang="en-GB" kern="0">
                <a:latin typeface="Arial"/>
                <a:cs typeface="Arial"/>
              </a:rPr>
              <a:t>IMED Biotech Unit / Quantitative Clinical Pharmacology</a:t>
            </a:r>
            <a:endParaRPr lang="en-GB" kern="0" dirty="0">
              <a:latin typeface="Arial"/>
              <a:cs typeface="Arial"/>
            </a:endParaRPr>
          </a:p>
        </p:txBody>
      </p:sp>
    </p:spTree>
    <p:extLst>
      <p:ext uri="{BB962C8B-B14F-4D97-AF65-F5344CB8AC3E}">
        <p14:creationId xmlns:p14="http://schemas.microsoft.com/office/powerpoint/2010/main" val="2632644939"/>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10" name="Content Placeholder 2"/>
          <p:cNvSpPr>
            <a:spLocks noGrp="1"/>
          </p:cNvSpPr>
          <p:nvPr>
            <p:ph idx="15" hasCustomPrompt="1"/>
          </p:nvPr>
        </p:nvSpPr>
        <p:spPr>
          <a:xfrm>
            <a:off x="237061" y="1123700"/>
            <a:ext cx="4086000" cy="1620000"/>
          </a:xfrm>
          <a:prstGeom prst="rect">
            <a:avLst/>
          </a:prstGeom>
        </p:spPr>
        <p:txBody>
          <a:bodyPr/>
          <a:lstStyle>
            <a:lvl1pPr marL="135000" indent="-135000">
              <a:lnSpc>
                <a:spcPct val="15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645750" indent="-285750">
              <a:lnSpc>
                <a:spcPct val="150000"/>
              </a:lnSpc>
              <a:spcBef>
                <a:spcPts val="0"/>
              </a:spcBef>
              <a:defRPr lang="en-GB" sz="1800" kern="1200" baseline="0" noProof="0" dirty="0" smtClean="0">
                <a:solidFill>
                  <a:schemeClr val="tx1"/>
                </a:solidFill>
                <a:latin typeface="Arial" pitchFamily="34" charset="0"/>
                <a:ea typeface="+mn-ea"/>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marL="540000" lvl="1" indent="-180000" algn="l" defTabSz="457200" rtl="0" eaLnBrk="1" latinLnBrk="0" hangingPunct="1">
              <a:lnSpc>
                <a:spcPct val="150000"/>
              </a:lnSpc>
              <a:spcBef>
                <a:spcPts val="0"/>
              </a:spcBef>
              <a:buFont typeface="Arial"/>
              <a:buChar char="–"/>
            </a:pPr>
            <a:r>
              <a:rPr lang="en-GB" noProof="0" dirty="0"/>
              <a:t>Second level</a:t>
            </a:r>
          </a:p>
          <a:p>
            <a:pPr marL="540000" lvl="1" indent="-180000" algn="l" defTabSz="457200" rtl="0" eaLnBrk="1" latinLnBrk="0" hangingPunct="1">
              <a:lnSpc>
                <a:spcPct val="150000"/>
              </a:lnSpc>
              <a:spcBef>
                <a:spcPts val="0"/>
              </a:spcBef>
              <a:buFont typeface="Arial"/>
              <a:buChar char="–"/>
            </a:pPr>
            <a:r>
              <a:rPr lang="en-GB" noProof="0" dirty="0"/>
              <a:t>Third level</a:t>
            </a:r>
          </a:p>
          <a:p>
            <a:pPr marL="540000" lvl="1" indent="-180000" algn="l" defTabSz="457200" rtl="0" eaLnBrk="1" latinLnBrk="0" hangingPunct="1">
              <a:lnSpc>
                <a:spcPct val="150000"/>
              </a:lnSpc>
              <a:spcBef>
                <a:spcPts val="0"/>
              </a:spcBef>
              <a:buFont typeface="Arial"/>
              <a:buChar char="–"/>
            </a:pPr>
            <a:r>
              <a:rPr lang="en-GB" noProof="0" dirty="0"/>
              <a:t>Fourth level</a:t>
            </a:r>
          </a:p>
        </p:txBody>
      </p:sp>
      <p:sp>
        <p:nvSpPr>
          <p:cNvPr id="9" name="Content Placeholder 2"/>
          <p:cNvSpPr>
            <a:spLocks noGrp="1"/>
          </p:cNvSpPr>
          <p:nvPr>
            <p:ph idx="14" hasCustomPrompt="1"/>
          </p:nvPr>
        </p:nvSpPr>
        <p:spPr>
          <a:xfrm>
            <a:off x="4680000" y="1123700"/>
            <a:ext cx="4086000" cy="1620000"/>
          </a:xfrm>
          <a:prstGeom prst="rect">
            <a:avLst/>
          </a:prstGeom>
        </p:spPr>
        <p:txBody>
          <a:bodyPr/>
          <a:lstStyle>
            <a:lvl1pPr marL="135000" indent="-135000">
              <a:lnSpc>
                <a:spcPct val="15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645750" indent="-285750">
              <a:lnSpc>
                <a:spcPct val="150000"/>
              </a:lnSpc>
              <a:spcBef>
                <a:spcPts val="0"/>
              </a:spcBef>
              <a:defRPr lang="en-GB" sz="1800" kern="1200" baseline="0" noProof="0" dirty="0" smtClean="0">
                <a:solidFill>
                  <a:schemeClr val="tx1"/>
                </a:solidFill>
                <a:latin typeface="Arial" pitchFamily="34" charset="0"/>
                <a:ea typeface="+mn-ea"/>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marL="540000" lvl="1" indent="-180000" algn="l" defTabSz="457200" rtl="0" eaLnBrk="1" latinLnBrk="0" hangingPunct="1">
              <a:lnSpc>
                <a:spcPct val="150000"/>
              </a:lnSpc>
              <a:spcBef>
                <a:spcPts val="0"/>
              </a:spcBef>
              <a:buFont typeface="Arial"/>
              <a:buChar char="–"/>
            </a:pPr>
            <a:r>
              <a:rPr lang="en-GB" noProof="0" dirty="0"/>
              <a:t>Second level</a:t>
            </a:r>
          </a:p>
          <a:p>
            <a:pPr marL="540000" lvl="1" indent="-180000" algn="l" defTabSz="457200" rtl="0" eaLnBrk="1" latinLnBrk="0" hangingPunct="1">
              <a:lnSpc>
                <a:spcPct val="150000"/>
              </a:lnSpc>
              <a:spcBef>
                <a:spcPts val="0"/>
              </a:spcBef>
              <a:buFont typeface="Arial"/>
              <a:buChar char="–"/>
            </a:pPr>
            <a:r>
              <a:rPr lang="en-GB" noProof="0" dirty="0"/>
              <a:t>Third level</a:t>
            </a:r>
          </a:p>
          <a:p>
            <a:pPr marL="540000" lvl="1" indent="-180000" algn="l" defTabSz="457200" rtl="0" eaLnBrk="1" latinLnBrk="0" hangingPunct="1">
              <a:lnSpc>
                <a:spcPct val="150000"/>
              </a:lnSpc>
              <a:spcBef>
                <a:spcPts val="0"/>
              </a:spcBef>
              <a:buFont typeface="Arial"/>
              <a:buChar char="–"/>
            </a:pPr>
            <a:r>
              <a:rPr lang="en-GB" noProof="0" dirty="0"/>
              <a:t>Fourth level</a:t>
            </a:r>
          </a:p>
        </p:txBody>
      </p:sp>
      <p:sp>
        <p:nvSpPr>
          <p:cNvPr id="6" name="Title 8"/>
          <p:cNvSpPr>
            <a:spLocks noGrp="1"/>
          </p:cNvSpPr>
          <p:nvPr>
            <p:ph type="title" hasCustomPrompt="1"/>
          </p:nvPr>
        </p:nvSpPr>
        <p:spPr>
          <a:xfrm>
            <a:off x="237062" y="202235"/>
            <a:ext cx="8765651" cy="310500"/>
          </a:xfrm>
          <a:prstGeom prst="rect">
            <a:avLst/>
          </a:prstGeom>
        </p:spPr>
        <p:txBody>
          <a:bodyPr vert="horz"/>
          <a:lstStyle>
            <a:lvl1pPr algn="l" defTabSz="4572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title</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Footer Placeholder 4"/>
          <p:cNvSpPr>
            <a:spLocks noGrp="1"/>
          </p:cNvSpPr>
          <p:nvPr>
            <p:ph type="ftr" sz="quarter" idx="3"/>
          </p:nvPr>
        </p:nvSpPr>
        <p:spPr>
          <a:xfrm>
            <a:off x="751418" y="4829822"/>
            <a:ext cx="5796000" cy="216000"/>
          </a:xfrm>
          <a:prstGeom prst="rect">
            <a:avLst/>
          </a:prstGeom>
        </p:spPr>
        <p:txBody>
          <a:bodyPr vert="horz" lIns="0" tIns="0" rIns="0" bIns="0" rtlCol="0" anchor="t" anchorCtr="0"/>
          <a:lstStyle>
            <a:lvl1pPr algn="l">
              <a:lnSpc>
                <a:spcPts val="1000"/>
              </a:lnSpc>
              <a:defRPr sz="1000" b="1">
                <a:solidFill>
                  <a:schemeClr val="tx2"/>
                </a:solidFill>
                <a:latin typeface="Arial" pitchFamily="34" charset="0"/>
                <a:cs typeface="Arial" pitchFamily="34" charset="0"/>
              </a:defRPr>
            </a:lvl1pPr>
          </a:lstStyle>
          <a:p>
            <a:pPr defTabSz="914400">
              <a:lnSpc>
                <a:spcPct val="100000"/>
              </a:lnSpc>
              <a:defRPr/>
            </a:pPr>
            <a:r>
              <a:rPr lang="en-GB" kern="0">
                <a:latin typeface="Arial"/>
                <a:cs typeface="Arial"/>
              </a:rPr>
              <a:t>IMED Biotech Unit / Quantitative Clinical Pharmacology</a:t>
            </a:r>
            <a:endParaRPr lang="en-GB" kern="0" dirty="0">
              <a:latin typeface="Arial"/>
              <a:cs typeface="Arial"/>
            </a:endParaRPr>
          </a:p>
        </p:txBody>
      </p:sp>
    </p:spTree>
    <p:extLst>
      <p:ext uri="{BB962C8B-B14F-4D97-AF65-F5344CB8AC3E}">
        <p14:creationId xmlns:p14="http://schemas.microsoft.com/office/powerpoint/2010/main" val="3229916921"/>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Triple Headings with Triple Content">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329335"/>
            <a:ext cx="2664000" cy="702000"/>
          </a:xfrm>
          <a:prstGeom prst="rect">
            <a:avLst/>
          </a:prstGeom>
        </p:spPr>
        <p:txBody>
          <a:bodyPr vert="horz"/>
          <a:lstStyle>
            <a:lvl1pPr marL="0" indent="0" algn="l">
              <a:spcBef>
                <a:spcPts val="0"/>
              </a:spcBef>
              <a:buNone/>
              <a:defRPr sz="105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Text Placeholder 3"/>
          <p:cNvSpPr>
            <a:spLocks noGrp="1"/>
          </p:cNvSpPr>
          <p:nvPr>
            <p:ph type="body" sz="quarter" idx="12"/>
          </p:nvPr>
        </p:nvSpPr>
        <p:spPr>
          <a:xfrm>
            <a:off x="6264000" y="1337391"/>
            <a:ext cx="2664000" cy="702000"/>
          </a:xfrm>
          <a:prstGeom prst="rect">
            <a:avLst/>
          </a:prstGeom>
        </p:spPr>
        <p:txBody>
          <a:bodyPr vert="horz"/>
          <a:lstStyle>
            <a:lvl1pPr marL="0" indent="0" algn="l">
              <a:spcBef>
                <a:spcPts val="0"/>
              </a:spcBef>
              <a:buNone/>
              <a:defRPr sz="105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a:t>Click to edit Master text styles</a:t>
            </a:r>
          </a:p>
        </p:txBody>
      </p:sp>
      <p:sp>
        <p:nvSpPr>
          <p:cNvPr id="13" name="Text Placeholder 3"/>
          <p:cNvSpPr>
            <a:spLocks noGrp="1"/>
          </p:cNvSpPr>
          <p:nvPr>
            <p:ph type="body" sz="quarter" idx="13"/>
          </p:nvPr>
        </p:nvSpPr>
        <p:spPr>
          <a:xfrm>
            <a:off x="3240000" y="1329335"/>
            <a:ext cx="2664000" cy="702000"/>
          </a:xfrm>
          <a:prstGeom prst="rect">
            <a:avLst/>
          </a:prstGeom>
        </p:spPr>
        <p:txBody>
          <a:bodyPr vert="horz"/>
          <a:lstStyle>
            <a:lvl1pPr marL="0" indent="0" algn="l">
              <a:spcBef>
                <a:spcPts val="0"/>
              </a:spcBef>
              <a:buNone/>
              <a:defRPr sz="105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a:t>Click to edit Master text styles</a:t>
            </a:r>
          </a:p>
        </p:txBody>
      </p:sp>
      <p:sp>
        <p:nvSpPr>
          <p:cNvPr id="11" name="Title 8"/>
          <p:cNvSpPr>
            <a:spLocks noGrp="1"/>
          </p:cNvSpPr>
          <p:nvPr>
            <p:ph type="title" hasCustomPrompt="1"/>
          </p:nvPr>
        </p:nvSpPr>
        <p:spPr>
          <a:xfrm>
            <a:off x="237062" y="202235"/>
            <a:ext cx="8765651" cy="310500"/>
          </a:xfrm>
          <a:prstGeom prst="rect">
            <a:avLst/>
          </a:prstGeom>
        </p:spPr>
        <p:txBody>
          <a:bodyPr vert="horz"/>
          <a:lstStyle>
            <a:lvl1pPr algn="l" defTabSz="4572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title</a:t>
            </a:r>
          </a:p>
        </p:txBody>
      </p:sp>
      <p:sp>
        <p:nvSpPr>
          <p:cNvPr id="9" name="Content Placeholder 2"/>
          <p:cNvSpPr>
            <a:spLocks noGrp="1"/>
          </p:cNvSpPr>
          <p:nvPr>
            <p:ph idx="14" hasCustomPrompt="1"/>
          </p:nvPr>
        </p:nvSpPr>
        <p:spPr>
          <a:xfrm>
            <a:off x="237600" y="2070554"/>
            <a:ext cx="2664000" cy="1620000"/>
          </a:xfrm>
          <a:prstGeom prst="rect">
            <a:avLst/>
          </a:prstGeom>
        </p:spPr>
        <p:txBody>
          <a:bodyPr/>
          <a:lstStyle>
            <a:lvl1pPr marL="135000" indent="-135000">
              <a:lnSpc>
                <a:spcPct val="150000"/>
              </a:lnSpc>
              <a:spcBef>
                <a:spcPts val="0"/>
              </a:spcBef>
              <a:buClr>
                <a:schemeClr val="tx2"/>
              </a:buClr>
              <a:buFont typeface="Arial" pitchFamily="34" charset="0"/>
              <a:buChar char="•"/>
              <a:defRPr sz="1050">
                <a:solidFill>
                  <a:schemeClr val="tx1"/>
                </a:solidFill>
                <a:latin typeface="Arial" pitchFamily="34" charset="0"/>
                <a:cs typeface="Arial" pitchFamily="34" charset="0"/>
              </a:defRPr>
            </a:lvl1pPr>
            <a:lvl2pPr marL="405000" indent="-135000">
              <a:lnSpc>
                <a:spcPct val="150000"/>
              </a:lnSpc>
              <a:spcBef>
                <a:spcPts val="0"/>
              </a:spcBef>
              <a:defRPr sz="10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0" name="Content Placeholder 2"/>
          <p:cNvSpPr>
            <a:spLocks noGrp="1"/>
          </p:cNvSpPr>
          <p:nvPr>
            <p:ph idx="15" hasCustomPrompt="1"/>
          </p:nvPr>
        </p:nvSpPr>
        <p:spPr>
          <a:xfrm>
            <a:off x="3250223" y="2070554"/>
            <a:ext cx="2664000" cy="1620000"/>
          </a:xfrm>
          <a:prstGeom prst="rect">
            <a:avLst/>
          </a:prstGeom>
        </p:spPr>
        <p:txBody>
          <a:bodyPr/>
          <a:lstStyle>
            <a:lvl1pPr marL="135000" indent="-135000">
              <a:lnSpc>
                <a:spcPct val="150000"/>
              </a:lnSpc>
              <a:spcBef>
                <a:spcPts val="0"/>
              </a:spcBef>
              <a:buClr>
                <a:schemeClr val="tx2"/>
              </a:buClr>
              <a:buFont typeface="Arial" pitchFamily="34" charset="0"/>
              <a:buChar char="•"/>
              <a:defRPr sz="1050">
                <a:solidFill>
                  <a:schemeClr val="tx1"/>
                </a:solidFill>
                <a:latin typeface="Arial" pitchFamily="34" charset="0"/>
                <a:cs typeface="Arial" pitchFamily="34" charset="0"/>
              </a:defRPr>
            </a:lvl1pPr>
            <a:lvl2pPr marL="405000" indent="-135000">
              <a:lnSpc>
                <a:spcPct val="150000"/>
              </a:lnSpc>
              <a:spcBef>
                <a:spcPts val="0"/>
              </a:spcBef>
              <a:defRPr sz="10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2" name="Content Placeholder 2"/>
          <p:cNvSpPr>
            <a:spLocks noGrp="1"/>
          </p:cNvSpPr>
          <p:nvPr>
            <p:ph idx="16" hasCustomPrompt="1"/>
          </p:nvPr>
        </p:nvSpPr>
        <p:spPr>
          <a:xfrm>
            <a:off x="6274223" y="2070554"/>
            <a:ext cx="2664000" cy="1620000"/>
          </a:xfrm>
          <a:prstGeom prst="rect">
            <a:avLst/>
          </a:prstGeom>
        </p:spPr>
        <p:txBody>
          <a:bodyPr/>
          <a:lstStyle>
            <a:lvl1pPr marL="135000" indent="-135000">
              <a:lnSpc>
                <a:spcPct val="150000"/>
              </a:lnSpc>
              <a:spcBef>
                <a:spcPts val="0"/>
              </a:spcBef>
              <a:buClr>
                <a:schemeClr val="tx2"/>
              </a:buClr>
              <a:buFont typeface="Arial" pitchFamily="34" charset="0"/>
              <a:buChar char="•"/>
              <a:defRPr sz="1050">
                <a:solidFill>
                  <a:schemeClr val="tx1"/>
                </a:solidFill>
                <a:latin typeface="Arial" pitchFamily="34" charset="0"/>
                <a:cs typeface="Arial" pitchFamily="34" charset="0"/>
              </a:defRPr>
            </a:lvl1pPr>
            <a:lvl2pPr marL="405000" indent="-135000">
              <a:lnSpc>
                <a:spcPct val="150000"/>
              </a:lnSpc>
              <a:spcBef>
                <a:spcPts val="0"/>
              </a:spcBef>
              <a:defRPr sz="10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4" name="Footer Placeholder 4"/>
          <p:cNvSpPr>
            <a:spLocks noGrp="1"/>
          </p:cNvSpPr>
          <p:nvPr>
            <p:ph type="ftr" sz="quarter" idx="3"/>
          </p:nvPr>
        </p:nvSpPr>
        <p:spPr>
          <a:xfrm>
            <a:off x="751418" y="4829822"/>
            <a:ext cx="5796000" cy="216000"/>
          </a:xfrm>
          <a:prstGeom prst="rect">
            <a:avLst/>
          </a:prstGeom>
        </p:spPr>
        <p:txBody>
          <a:bodyPr vert="horz" lIns="0" tIns="0" rIns="0" bIns="0" rtlCol="0" anchor="t" anchorCtr="0"/>
          <a:lstStyle>
            <a:lvl1pPr algn="l">
              <a:lnSpc>
                <a:spcPts val="1000"/>
              </a:lnSpc>
              <a:defRPr sz="1000" b="1">
                <a:solidFill>
                  <a:schemeClr val="tx2"/>
                </a:solidFill>
                <a:latin typeface="Arial" pitchFamily="34" charset="0"/>
                <a:cs typeface="Arial" pitchFamily="34" charset="0"/>
              </a:defRPr>
            </a:lvl1pPr>
          </a:lstStyle>
          <a:p>
            <a:pPr defTabSz="914400">
              <a:lnSpc>
                <a:spcPct val="100000"/>
              </a:lnSpc>
              <a:defRPr/>
            </a:pPr>
            <a:r>
              <a:rPr lang="en-GB" kern="0">
                <a:latin typeface="Arial"/>
                <a:cs typeface="Arial"/>
              </a:rPr>
              <a:t>IMED Biotech Unit / Quantitative Clinical Pharmacology</a:t>
            </a:r>
            <a:endParaRPr lang="en-GB" kern="0" dirty="0">
              <a:latin typeface="Arial"/>
              <a:cs typeface="Arial"/>
            </a:endParaRPr>
          </a:p>
        </p:txBody>
      </p:sp>
    </p:spTree>
    <p:extLst>
      <p:ext uri="{BB962C8B-B14F-4D97-AF65-F5344CB8AC3E}">
        <p14:creationId xmlns:p14="http://schemas.microsoft.com/office/powerpoint/2010/main" val="4163390043"/>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Body and Picture Right 1">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52800"/>
            <a:ext cx="4086000" cy="2835988"/>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13" name="Title 8"/>
          <p:cNvSpPr>
            <a:spLocks noGrp="1"/>
          </p:cNvSpPr>
          <p:nvPr>
            <p:ph type="title" hasCustomPrompt="1"/>
          </p:nvPr>
        </p:nvSpPr>
        <p:spPr>
          <a:xfrm>
            <a:off x="237062" y="202235"/>
            <a:ext cx="8765651" cy="310500"/>
          </a:xfrm>
          <a:prstGeom prst="rect">
            <a:avLst/>
          </a:prstGeom>
        </p:spPr>
        <p:txBody>
          <a:bodyPr vert="horz"/>
          <a:lstStyle>
            <a:lvl1pPr algn="l" defTabSz="4572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title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Footer Placeholder 4"/>
          <p:cNvSpPr>
            <a:spLocks noGrp="1"/>
          </p:cNvSpPr>
          <p:nvPr>
            <p:ph type="ftr" sz="quarter" idx="3"/>
          </p:nvPr>
        </p:nvSpPr>
        <p:spPr>
          <a:xfrm>
            <a:off x="751418" y="4829822"/>
            <a:ext cx="5796000" cy="216000"/>
          </a:xfrm>
          <a:prstGeom prst="rect">
            <a:avLst/>
          </a:prstGeom>
        </p:spPr>
        <p:txBody>
          <a:bodyPr vert="horz" lIns="0" tIns="0" rIns="0" bIns="0" rtlCol="0" anchor="t" anchorCtr="0"/>
          <a:lstStyle>
            <a:lvl1pPr algn="l">
              <a:lnSpc>
                <a:spcPts val="1000"/>
              </a:lnSpc>
              <a:defRPr sz="1000" b="1">
                <a:solidFill>
                  <a:schemeClr val="tx2"/>
                </a:solidFill>
                <a:latin typeface="Arial" pitchFamily="34" charset="0"/>
                <a:cs typeface="Arial" pitchFamily="34" charset="0"/>
              </a:defRPr>
            </a:lvl1pPr>
          </a:lstStyle>
          <a:p>
            <a:pPr defTabSz="914400">
              <a:lnSpc>
                <a:spcPct val="100000"/>
              </a:lnSpc>
              <a:defRPr/>
            </a:pPr>
            <a:r>
              <a:rPr lang="en-GB" kern="0">
                <a:latin typeface="Arial"/>
                <a:cs typeface="Arial"/>
              </a:rPr>
              <a:t>IMED Biotech Unit / Quantitative Clinical Pharmacology</a:t>
            </a:r>
            <a:endParaRPr lang="en-GB" kern="0" dirty="0">
              <a:latin typeface="Arial"/>
              <a:cs typeface="Arial"/>
            </a:endParaRPr>
          </a:p>
        </p:txBody>
      </p:sp>
    </p:spTree>
    <p:extLst>
      <p:ext uri="{BB962C8B-B14F-4D97-AF65-F5344CB8AC3E}">
        <p14:creationId xmlns:p14="http://schemas.microsoft.com/office/powerpoint/2010/main" val="2243370078"/>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Body and Picture Right 2">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61267"/>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0" name="Picture Placeholder 16"/>
          <p:cNvSpPr>
            <a:spLocks noGrp="1"/>
          </p:cNvSpPr>
          <p:nvPr>
            <p:ph type="pic" sz="quarter" idx="15"/>
          </p:nvPr>
        </p:nvSpPr>
        <p:spPr>
          <a:xfrm>
            <a:off x="4680000" y="2904253"/>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9" name="Title 8"/>
          <p:cNvSpPr>
            <a:spLocks noGrp="1"/>
          </p:cNvSpPr>
          <p:nvPr>
            <p:ph type="title" hasCustomPrompt="1"/>
          </p:nvPr>
        </p:nvSpPr>
        <p:spPr>
          <a:xfrm>
            <a:off x="237062" y="202235"/>
            <a:ext cx="8765651" cy="310500"/>
          </a:xfrm>
          <a:prstGeom prst="rect">
            <a:avLst/>
          </a:prstGeom>
        </p:spPr>
        <p:txBody>
          <a:bodyPr vert="horz"/>
          <a:lstStyle>
            <a:lvl1pPr algn="l" defTabSz="4572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title</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Footer Placeholder 4"/>
          <p:cNvSpPr>
            <a:spLocks noGrp="1"/>
          </p:cNvSpPr>
          <p:nvPr>
            <p:ph type="ftr" sz="quarter" idx="3"/>
          </p:nvPr>
        </p:nvSpPr>
        <p:spPr>
          <a:xfrm>
            <a:off x="751418" y="4829822"/>
            <a:ext cx="5796000" cy="216000"/>
          </a:xfrm>
          <a:prstGeom prst="rect">
            <a:avLst/>
          </a:prstGeom>
        </p:spPr>
        <p:txBody>
          <a:bodyPr vert="horz" lIns="0" tIns="0" rIns="0" bIns="0" rtlCol="0" anchor="t" anchorCtr="0"/>
          <a:lstStyle>
            <a:lvl1pPr algn="l">
              <a:lnSpc>
                <a:spcPts val="1000"/>
              </a:lnSpc>
              <a:defRPr sz="1000" b="1">
                <a:solidFill>
                  <a:schemeClr val="tx2"/>
                </a:solidFill>
                <a:latin typeface="Arial" pitchFamily="34" charset="0"/>
                <a:cs typeface="Arial" pitchFamily="34" charset="0"/>
              </a:defRPr>
            </a:lvl1pPr>
          </a:lstStyle>
          <a:p>
            <a:pPr defTabSz="914400">
              <a:lnSpc>
                <a:spcPct val="100000"/>
              </a:lnSpc>
              <a:defRPr/>
            </a:pPr>
            <a:r>
              <a:rPr lang="en-GB" kern="0">
                <a:latin typeface="Arial"/>
                <a:cs typeface="Arial"/>
              </a:rPr>
              <a:t>IMED Biotech Unit / Quantitative Clinical Pharmacology</a:t>
            </a:r>
            <a:endParaRPr lang="en-GB" kern="0" dirty="0">
              <a:latin typeface="Arial"/>
              <a:cs typeface="Arial"/>
            </a:endParaRPr>
          </a:p>
        </p:txBody>
      </p:sp>
    </p:spTree>
    <p:extLst>
      <p:ext uri="{BB962C8B-B14F-4D97-AF65-F5344CB8AC3E}">
        <p14:creationId xmlns:p14="http://schemas.microsoft.com/office/powerpoint/2010/main" val="903747558"/>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Body and Picture Lower 1">
    <p:spTree>
      <p:nvGrpSpPr>
        <p:cNvPr id="1" name=""/>
        <p:cNvGrpSpPr/>
        <p:nvPr/>
      </p:nvGrpSpPr>
      <p:grpSpPr>
        <a:xfrm>
          <a:off x="0" y="0"/>
          <a:ext cx="0" cy="0"/>
          <a:chOff x="0" y="0"/>
          <a:chExt cx="0" cy="0"/>
        </a:xfrm>
      </p:grpSpPr>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7"/>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11" name="Title 8"/>
          <p:cNvSpPr>
            <a:spLocks noGrp="1"/>
          </p:cNvSpPr>
          <p:nvPr>
            <p:ph type="title" hasCustomPrompt="1"/>
          </p:nvPr>
        </p:nvSpPr>
        <p:spPr>
          <a:xfrm>
            <a:off x="237062" y="202235"/>
            <a:ext cx="8765651" cy="310500"/>
          </a:xfrm>
          <a:prstGeom prst="rect">
            <a:avLst/>
          </a:prstGeom>
        </p:spPr>
        <p:txBody>
          <a:bodyPr vert="horz"/>
          <a:lstStyle>
            <a:lvl1pPr algn="l" defTabSz="4572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title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Footer Placeholder 4"/>
          <p:cNvSpPr>
            <a:spLocks noGrp="1"/>
          </p:cNvSpPr>
          <p:nvPr>
            <p:ph type="ftr" sz="quarter" idx="3"/>
          </p:nvPr>
        </p:nvSpPr>
        <p:spPr>
          <a:xfrm>
            <a:off x="751418" y="4829822"/>
            <a:ext cx="5796000" cy="216000"/>
          </a:xfrm>
          <a:prstGeom prst="rect">
            <a:avLst/>
          </a:prstGeom>
        </p:spPr>
        <p:txBody>
          <a:bodyPr vert="horz" lIns="0" tIns="0" rIns="0" bIns="0" rtlCol="0" anchor="t" anchorCtr="0"/>
          <a:lstStyle>
            <a:lvl1pPr algn="l">
              <a:lnSpc>
                <a:spcPts val="1000"/>
              </a:lnSpc>
              <a:defRPr sz="1000" b="1">
                <a:solidFill>
                  <a:schemeClr val="tx2"/>
                </a:solidFill>
                <a:latin typeface="Arial" pitchFamily="34" charset="0"/>
                <a:cs typeface="Arial" pitchFamily="34" charset="0"/>
              </a:defRPr>
            </a:lvl1pPr>
          </a:lstStyle>
          <a:p>
            <a:pPr defTabSz="914400">
              <a:lnSpc>
                <a:spcPct val="100000"/>
              </a:lnSpc>
              <a:defRPr/>
            </a:pPr>
            <a:r>
              <a:rPr lang="en-GB" kern="0">
                <a:latin typeface="Arial"/>
                <a:cs typeface="Arial"/>
              </a:rPr>
              <a:t>IMED Biotech Unit / Quantitative Clinical Pharmacology</a:t>
            </a:r>
            <a:endParaRPr lang="en-GB" kern="0" dirty="0">
              <a:latin typeface="Arial"/>
              <a:cs typeface="Arial"/>
            </a:endParaRPr>
          </a:p>
        </p:txBody>
      </p:sp>
    </p:spTree>
    <p:extLst>
      <p:ext uri="{BB962C8B-B14F-4D97-AF65-F5344CB8AC3E}">
        <p14:creationId xmlns:p14="http://schemas.microsoft.com/office/powerpoint/2010/main" val="646760795"/>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Body and Picture Lower 2">
    <p:spTree>
      <p:nvGrpSpPr>
        <p:cNvPr id="1" name=""/>
        <p:cNvGrpSpPr/>
        <p:nvPr/>
      </p:nvGrpSpPr>
      <p:grpSpPr>
        <a:xfrm>
          <a:off x="0" y="0"/>
          <a:ext cx="0" cy="0"/>
          <a:chOff x="0" y="0"/>
          <a:chExt cx="0" cy="0"/>
        </a:xfrm>
      </p:grpSpPr>
      <p:sp>
        <p:nvSpPr>
          <p:cNvPr id="21" name="Picture Placeholder 16"/>
          <p:cNvSpPr>
            <a:spLocks noGrp="1"/>
          </p:cNvSpPr>
          <p:nvPr>
            <p:ph type="pic" sz="quarter" idx="15"/>
          </p:nvPr>
        </p:nvSpPr>
        <p:spPr>
          <a:xfrm>
            <a:off x="46188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9"/>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11" name="Title 8"/>
          <p:cNvSpPr>
            <a:spLocks noGrp="1"/>
          </p:cNvSpPr>
          <p:nvPr>
            <p:ph type="title" hasCustomPrompt="1"/>
          </p:nvPr>
        </p:nvSpPr>
        <p:spPr>
          <a:xfrm>
            <a:off x="237062" y="202235"/>
            <a:ext cx="8765651" cy="310500"/>
          </a:xfrm>
          <a:prstGeom prst="rect">
            <a:avLst/>
          </a:prstGeom>
        </p:spPr>
        <p:txBody>
          <a:bodyPr vert="horz"/>
          <a:lstStyle>
            <a:lvl1pPr algn="l" defTabSz="4572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title</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Footer Placeholder 4"/>
          <p:cNvSpPr>
            <a:spLocks noGrp="1"/>
          </p:cNvSpPr>
          <p:nvPr>
            <p:ph type="ftr" sz="quarter" idx="3"/>
          </p:nvPr>
        </p:nvSpPr>
        <p:spPr>
          <a:xfrm>
            <a:off x="751418" y="4829822"/>
            <a:ext cx="5796000" cy="216000"/>
          </a:xfrm>
          <a:prstGeom prst="rect">
            <a:avLst/>
          </a:prstGeom>
        </p:spPr>
        <p:txBody>
          <a:bodyPr vert="horz" lIns="0" tIns="0" rIns="0" bIns="0" rtlCol="0" anchor="t" anchorCtr="0"/>
          <a:lstStyle>
            <a:lvl1pPr algn="l">
              <a:lnSpc>
                <a:spcPts val="1000"/>
              </a:lnSpc>
              <a:defRPr sz="1000" b="1">
                <a:solidFill>
                  <a:schemeClr val="tx2"/>
                </a:solidFill>
                <a:latin typeface="Arial" pitchFamily="34" charset="0"/>
                <a:cs typeface="Arial" pitchFamily="34" charset="0"/>
              </a:defRPr>
            </a:lvl1pPr>
          </a:lstStyle>
          <a:p>
            <a:pPr defTabSz="914400">
              <a:lnSpc>
                <a:spcPct val="100000"/>
              </a:lnSpc>
              <a:defRPr/>
            </a:pPr>
            <a:r>
              <a:rPr lang="en-GB" kern="0">
                <a:latin typeface="Arial"/>
                <a:cs typeface="Arial"/>
              </a:rPr>
              <a:t>IMED Biotech Unit / Quantitative Clinical Pharmacology</a:t>
            </a:r>
            <a:endParaRPr lang="en-GB" kern="0" dirty="0">
              <a:latin typeface="Arial"/>
              <a:cs typeface="Arial"/>
            </a:endParaRPr>
          </a:p>
        </p:txBody>
      </p:sp>
    </p:spTree>
    <p:extLst>
      <p:ext uri="{BB962C8B-B14F-4D97-AF65-F5344CB8AC3E}">
        <p14:creationId xmlns:p14="http://schemas.microsoft.com/office/powerpoint/2010/main" val="3643286889"/>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Body and Picture Lower 3">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327600"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8" name="Picture Placeholder 16"/>
          <p:cNvSpPr>
            <a:spLocks noGrp="1"/>
          </p:cNvSpPr>
          <p:nvPr>
            <p:ph type="pic" sz="quarter" idx="15"/>
          </p:nvPr>
        </p:nvSpPr>
        <p:spPr>
          <a:xfrm>
            <a:off x="3201023"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19" name="Picture Placeholder 16"/>
          <p:cNvSpPr>
            <a:spLocks noGrp="1"/>
          </p:cNvSpPr>
          <p:nvPr>
            <p:ph type="pic" sz="quarter" idx="16"/>
          </p:nvPr>
        </p:nvSpPr>
        <p:spPr>
          <a:xfrm>
            <a:off x="6067748"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1" name="Text Placeholder 2"/>
          <p:cNvSpPr>
            <a:spLocks noGrp="1"/>
          </p:cNvSpPr>
          <p:nvPr>
            <p:ph type="body" sz="quarter" idx="13"/>
          </p:nvPr>
        </p:nvSpPr>
        <p:spPr>
          <a:xfrm>
            <a:off x="236537" y="1237098"/>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11" name="Title 8"/>
          <p:cNvSpPr>
            <a:spLocks noGrp="1"/>
          </p:cNvSpPr>
          <p:nvPr>
            <p:ph type="title" hasCustomPrompt="1"/>
          </p:nvPr>
        </p:nvSpPr>
        <p:spPr>
          <a:xfrm>
            <a:off x="237062" y="202235"/>
            <a:ext cx="8765651" cy="310500"/>
          </a:xfrm>
          <a:prstGeom prst="rect">
            <a:avLst/>
          </a:prstGeom>
        </p:spPr>
        <p:txBody>
          <a:bodyPr vert="horz"/>
          <a:lstStyle>
            <a:lvl1pPr algn="l" defTabSz="4572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title</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Footer Placeholder 4"/>
          <p:cNvSpPr>
            <a:spLocks noGrp="1"/>
          </p:cNvSpPr>
          <p:nvPr>
            <p:ph type="ftr" sz="quarter" idx="3"/>
          </p:nvPr>
        </p:nvSpPr>
        <p:spPr>
          <a:xfrm>
            <a:off x="751418" y="4829822"/>
            <a:ext cx="5796000" cy="216000"/>
          </a:xfrm>
          <a:prstGeom prst="rect">
            <a:avLst/>
          </a:prstGeom>
        </p:spPr>
        <p:txBody>
          <a:bodyPr vert="horz" lIns="0" tIns="0" rIns="0" bIns="0" rtlCol="0" anchor="t" anchorCtr="0"/>
          <a:lstStyle>
            <a:lvl1pPr algn="l">
              <a:lnSpc>
                <a:spcPts val="1000"/>
              </a:lnSpc>
              <a:defRPr sz="1000" b="1">
                <a:solidFill>
                  <a:schemeClr val="tx2"/>
                </a:solidFill>
                <a:latin typeface="Arial" pitchFamily="34" charset="0"/>
                <a:cs typeface="Arial" pitchFamily="34" charset="0"/>
              </a:defRPr>
            </a:lvl1pPr>
          </a:lstStyle>
          <a:p>
            <a:pPr defTabSz="914400">
              <a:lnSpc>
                <a:spcPct val="100000"/>
              </a:lnSpc>
              <a:defRPr/>
            </a:pPr>
            <a:r>
              <a:rPr lang="en-GB" kern="0">
                <a:latin typeface="Arial"/>
                <a:cs typeface="Arial"/>
              </a:rPr>
              <a:t>IMED Biotech Unit / Quantitative Clinical Pharmacology</a:t>
            </a:r>
            <a:endParaRPr lang="en-GB" kern="0" dirty="0">
              <a:latin typeface="Arial"/>
              <a:cs typeface="Arial"/>
            </a:endParaRPr>
          </a:p>
        </p:txBody>
      </p:sp>
    </p:spTree>
    <p:extLst>
      <p:ext uri="{BB962C8B-B14F-4D97-AF65-F5344CB8AC3E}">
        <p14:creationId xmlns:p14="http://schemas.microsoft.com/office/powerpoint/2010/main" val="1701808141"/>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Contents List">
    <p:spTree>
      <p:nvGrpSpPr>
        <p:cNvPr id="1" name=""/>
        <p:cNvGrpSpPr/>
        <p:nvPr/>
      </p:nvGrpSpPr>
      <p:grpSpPr>
        <a:xfrm>
          <a:off x="0" y="0"/>
          <a:ext cx="0" cy="0"/>
          <a:chOff x="0" y="0"/>
          <a:chExt cx="0" cy="0"/>
        </a:xfrm>
      </p:grpSpPr>
      <p:sp>
        <p:nvSpPr>
          <p:cNvPr id="8" name="Title 8"/>
          <p:cNvSpPr>
            <a:spLocks noGrp="1"/>
          </p:cNvSpPr>
          <p:nvPr>
            <p:ph type="title" hasCustomPrompt="1"/>
          </p:nvPr>
        </p:nvSpPr>
        <p:spPr>
          <a:xfrm>
            <a:off x="237062" y="202235"/>
            <a:ext cx="8765651" cy="310500"/>
          </a:xfrm>
          <a:prstGeom prst="rect">
            <a:avLst/>
          </a:prstGeom>
        </p:spPr>
        <p:txBody>
          <a:bodyPr vert="horz"/>
          <a:lstStyle>
            <a:lvl1pPr algn="l" defTabSz="4572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contents title</a:t>
            </a:r>
          </a:p>
        </p:txBody>
      </p:sp>
      <p:sp>
        <p:nvSpPr>
          <p:cNvPr id="7" name="Content Placeholder 2"/>
          <p:cNvSpPr>
            <a:spLocks noGrp="1"/>
          </p:cNvSpPr>
          <p:nvPr>
            <p:ph idx="1" hasCustomPrompt="1"/>
          </p:nvPr>
        </p:nvSpPr>
        <p:spPr>
          <a:xfrm>
            <a:off x="236537" y="1233071"/>
            <a:ext cx="8766174" cy="3172500"/>
          </a:xfrm>
          <a:prstGeom prst="rect">
            <a:avLst/>
          </a:prstGeom>
        </p:spPr>
        <p:txBody>
          <a:bodyPr/>
          <a:lstStyle>
            <a:lvl1pPr marL="269875" indent="-269875">
              <a:lnSpc>
                <a:spcPct val="100000"/>
              </a:lnSpc>
              <a:spcBef>
                <a:spcPts val="0"/>
              </a:spcBef>
              <a:buClrTx/>
              <a:buFont typeface="+mj-lt"/>
              <a:buAutoNum type="arabicPeriod"/>
              <a:defRPr sz="1800" b="1">
                <a:solidFill>
                  <a:schemeClr val="tx1"/>
                </a:solidFill>
                <a:latin typeface="Arial" pitchFamily="34" charset="0"/>
                <a:cs typeface="Arial" pitchFamily="34" charset="0"/>
              </a:defRPr>
            </a:lvl1pPr>
            <a:lvl2pPr marL="472500" indent="-135000">
              <a:lnSpc>
                <a:spcPct val="150000"/>
              </a:lnSpc>
              <a:spcBef>
                <a:spcPts val="0"/>
              </a:spcBef>
              <a:buClrTx/>
              <a:buFont typeface="Arial" pitchFamily="34" charset="0"/>
              <a:buChar char="•"/>
              <a:defRPr sz="16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6" name="Footer Placeholder 4"/>
          <p:cNvSpPr>
            <a:spLocks noGrp="1"/>
          </p:cNvSpPr>
          <p:nvPr>
            <p:ph type="ftr" sz="quarter" idx="3"/>
          </p:nvPr>
        </p:nvSpPr>
        <p:spPr>
          <a:xfrm>
            <a:off x="751418" y="4829822"/>
            <a:ext cx="5796000" cy="216000"/>
          </a:xfrm>
          <a:prstGeom prst="rect">
            <a:avLst/>
          </a:prstGeom>
        </p:spPr>
        <p:txBody>
          <a:bodyPr vert="horz" lIns="0" tIns="0" rIns="0" bIns="0" rtlCol="0" anchor="t" anchorCtr="0"/>
          <a:lstStyle>
            <a:lvl1pPr algn="l">
              <a:lnSpc>
                <a:spcPts val="1000"/>
              </a:lnSpc>
              <a:defRPr sz="1000" b="1">
                <a:solidFill>
                  <a:schemeClr val="tx2"/>
                </a:solidFill>
                <a:latin typeface="Arial" pitchFamily="34" charset="0"/>
                <a:cs typeface="Arial" pitchFamily="34" charset="0"/>
              </a:defRPr>
            </a:lvl1pPr>
          </a:lstStyle>
          <a:p>
            <a:pPr defTabSz="914400">
              <a:lnSpc>
                <a:spcPct val="100000"/>
              </a:lnSpc>
              <a:defRPr/>
            </a:pPr>
            <a:r>
              <a:rPr lang="en-GB" kern="0">
                <a:latin typeface="Arial"/>
                <a:cs typeface="Arial"/>
              </a:rPr>
              <a:t>IMED Biotech Unit / Quantitative Clinical Pharmacology</a:t>
            </a:r>
            <a:endParaRPr lang="en-GB" kern="0" dirty="0">
              <a:latin typeface="Arial"/>
              <a:cs typeface="Arial"/>
            </a:endParaRPr>
          </a:p>
        </p:txBody>
      </p:sp>
    </p:spTree>
    <p:extLst>
      <p:ext uri="{BB962C8B-B14F-4D97-AF65-F5344CB8AC3E}">
        <p14:creationId xmlns:p14="http://schemas.microsoft.com/office/powerpoint/2010/main" val="11969444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ody and Content 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6537" y="1237098"/>
            <a:ext cx="7056000" cy="1620000"/>
          </a:xfrm>
          <a:prstGeom prst="rect">
            <a:avLst/>
          </a:prstGeom>
        </p:spPr>
        <p:txBody>
          <a:bodyPr vert="horz"/>
          <a:lstStyle>
            <a:lvl1pPr marL="0" marR="0" indent="0" algn="l" defTabSz="685800" rtl="0" eaLnBrk="1" fontAlgn="base" latinLnBrk="0" hangingPunct="1">
              <a:lnSpc>
                <a:spcPct val="100000"/>
              </a:lnSpc>
              <a:spcBef>
                <a:spcPct val="0"/>
              </a:spcBef>
              <a:spcAft>
                <a:spcPct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a:t>Click to add title</a:t>
            </a:r>
          </a:p>
        </p:txBody>
      </p:sp>
      <p:sp>
        <p:nvSpPr>
          <p:cNvPr id="8" name="Content Placeholder 2"/>
          <p:cNvSpPr>
            <a:spLocks noGrp="1"/>
          </p:cNvSpPr>
          <p:nvPr>
            <p:ph idx="15" hasCustomPrompt="1"/>
          </p:nvPr>
        </p:nvSpPr>
        <p:spPr>
          <a:xfrm>
            <a:off x="237600" y="2905963"/>
            <a:ext cx="7056000" cy="1444752"/>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First level</a:t>
            </a:r>
          </a:p>
          <a:p>
            <a:pPr lvl="1"/>
            <a:r>
              <a:rPr lang="en-GB" noProof="0"/>
              <a:t>Second level</a:t>
            </a:r>
          </a:p>
          <a:p>
            <a:pPr lvl="1"/>
            <a:r>
              <a:rPr lang="en-GB" noProof="0"/>
              <a:t>Third level</a:t>
            </a:r>
          </a:p>
          <a:p>
            <a:pPr lvl="1"/>
            <a:r>
              <a:rPr lang="en-GB" noProof="0"/>
              <a:t>Fourth level</a:t>
            </a:r>
          </a:p>
        </p:txBody>
      </p:sp>
    </p:spTree>
    <p:extLst>
      <p:ext uri="{BB962C8B-B14F-4D97-AF65-F5344CB8AC3E}">
        <p14:creationId xmlns:p14="http://schemas.microsoft.com/office/powerpoint/2010/main" val="1507454133"/>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8"/>
          <p:cNvSpPr>
            <a:spLocks noGrp="1"/>
          </p:cNvSpPr>
          <p:nvPr>
            <p:ph type="title" hasCustomPrompt="1"/>
          </p:nvPr>
        </p:nvSpPr>
        <p:spPr>
          <a:xfrm>
            <a:off x="237062" y="202235"/>
            <a:ext cx="8765651" cy="310500"/>
          </a:xfrm>
          <a:prstGeom prst="rect">
            <a:avLst/>
          </a:prstGeom>
        </p:spPr>
        <p:txBody>
          <a:bodyPr vert="horz"/>
          <a:lstStyle>
            <a:lvl1pPr algn="l" defTabSz="4572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title</a:t>
            </a:r>
          </a:p>
        </p:txBody>
      </p:sp>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5" name="Footer Placeholder 4"/>
          <p:cNvSpPr>
            <a:spLocks noGrp="1"/>
          </p:cNvSpPr>
          <p:nvPr>
            <p:ph type="ftr" sz="quarter" idx="3"/>
          </p:nvPr>
        </p:nvSpPr>
        <p:spPr>
          <a:xfrm>
            <a:off x="751418" y="4829822"/>
            <a:ext cx="5796000" cy="216000"/>
          </a:xfrm>
          <a:prstGeom prst="rect">
            <a:avLst/>
          </a:prstGeom>
        </p:spPr>
        <p:txBody>
          <a:bodyPr vert="horz" lIns="0" tIns="0" rIns="0" bIns="0" rtlCol="0" anchor="t" anchorCtr="0"/>
          <a:lstStyle>
            <a:lvl1pPr algn="l">
              <a:lnSpc>
                <a:spcPts val="1000"/>
              </a:lnSpc>
              <a:defRPr sz="1000" b="1">
                <a:solidFill>
                  <a:schemeClr val="tx2"/>
                </a:solidFill>
                <a:latin typeface="Arial" pitchFamily="34" charset="0"/>
                <a:cs typeface="Arial" pitchFamily="34" charset="0"/>
              </a:defRPr>
            </a:lvl1pPr>
          </a:lstStyle>
          <a:p>
            <a:pPr defTabSz="914400">
              <a:lnSpc>
                <a:spcPct val="100000"/>
              </a:lnSpc>
              <a:defRPr/>
            </a:pPr>
            <a:r>
              <a:rPr lang="en-GB" kern="0">
                <a:latin typeface="Arial"/>
                <a:cs typeface="Arial"/>
              </a:rPr>
              <a:t>IMED Biotech Unit / Quantitative Clinical Pharmacology</a:t>
            </a:r>
            <a:endParaRPr lang="en-GB" kern="0" dirty="0">
              <a:latin typeface="Arial"/>
              <a:cs typeface="Arial"/>
            </a:endParaRPr>
          </a:p>
        </p:txBody>
      </p:sp>
    </p:spTree>
    <p:extLst>
      <p:ext uri="{BB962C8B-B14F-4D97-AF65-F5344CB8AC3E}">
        <p14:creationId xmlns:p14="http://schemas.microsoft.com/office/powerpoint/2010/main" val="2571491140"/>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746025"/>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preserve="1" userDrawn="1">
  <p:cSld name="RIA Tez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001" y="2876551"/>
            <a:ext cx="8834071" cy="2120400"/>
          </a:xfrm>
          <a:prstGeom prst="rect">
            <a:avLst/>
          </a:prstGeom>
        </p:spPr>
      </p:pic>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400515310"/>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preserve="1" userDrawn="1">
  <p:cSld name="CKD">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335330083"/>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preserve="1" userDrawn="1">
  <p:cSld name="RI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2" name="Picture 1" descr="Eosinophil_NK_Cell_10K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1708918262"/>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preserve="1" userDrawn="1">
  <p:cSld name="Oncolog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3" name="Picture 2" descr="page_04_AST109_TCell_Cancer_Cell_Lipid_Layer_10K_01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1486809645"/>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preserve="1" userDrawn="1">
  <p:cSld name="CVRM">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2" name="Picture 1" descr="CR_Science image_f1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2821" y="2876550"/>
            <a:ext cx="8850368"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4175458943"/>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preserve="1" userDrawn="1">
  <p:cSld name="ctDN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3" name="Picture 2" descr="DNA_Inside_Blood_Vessel_10K_AD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4248838006"/>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preserve="1" userDrawn="1">
  <p:cSld name="Diabetes">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pic>
        <p:nvPicPr>
          <p:cNvPr id="2" name="Picture 1" descr="Diabetes.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46050" y="2876550"/>
            <a:ext cx="8856000" cy="2127250"/>
          </a:xfrm>
          <a:prstGeom prst="rect">
            <a:avLst/>
          </a:prstGeom>
        </p:spPr>
      </p:pic>
    </p:spTree>
    <p:extLst>
      <p:ext uri="{BB962C8B-B14F-4D97-AF65-F5344CB8AC3E}">
        <p14:creationId xmlns:p14="http://schemas.microsoft.com/office/powerpoint/2010/main" val="4253414454"/>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showMasterSp="0" preserve="1" userDrawn="1">
  <p:cSld name="RIA TLR9">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pic>
        <p:nvPicPr>
          <p:cNvPr id="10" name="Picture 9" descr="TLR9_Endosome_and_Receptor_RGB LR.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0" y="2878137"/>
            <a:ext cx="8856000" cy="2125663"/>
          </a:xfrm>
          <a:prstGeom prst="rect">
            <a:avLst/>
          </a:prstGeom>
        </p:spPr>
      </p:pic>
    </p:spTree>
    <p:extLst>
      <p:ext uri="{BB962C8B-B14F-4D97-AF65-F5344CB8AC3E}">
        <p14:creationId xmlns:p14="http://schemas.microsoft.com/office/powerpoint/2010/main" val="3854915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ody 1 with Content 2">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00" indent="-135000">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a:t>Click to add title</a:t>
            </a:r>
          </a:p>
        </p:txBody>
      </p:sp>
      <p:sp>
        <p:nvSpPr>
          <p:cNvPr id="12" name="Content Placeholder 2"/>
          <p:cNvSpPr>
            <a:spLocks noGrp="1"/>
          </p:cNvSpPr>
          <p:nvPr>
            <p:ph idx="13" hasCustomPrompt="1"/>
          </p:nvPr>
        </p:nvSpPr>
        <p:spPr>
          <a:xfrm>
            <a:off x="237062" y="2905963"/>
            <a:ext cx="4086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First level</a:t>
            </a:r>
          </a:p>
          <a:p>
            <a:pPr lvl="1"/>
            <a:r>
              <a:rPr lang="en-GB" noProof="0"/>
              <a:t>Second level</a:t>
            </a:r>
          </a:p>
          <a:p>
            <a:pPr lvl="1"/>
            <a:r>
              <a:rPr lang="en-GB" noProof="0"/>
              <a:t>Third level</a:t>
            </a:r>
          </a:p>
          <a:p>
            <a:pPr lvl="1"/>
            <a:r>
              <a:rPr lang="en-GB" noProof="0"/>
              <a:t>Fourth level</a:t>
            </a:r>
          </a:p>
        </p:txBody>
      </p:sp>
      <p:sp>
        <p:nvSpPr>
          <p:cNvPr id="13" name="Content Placeholder 2"/>
          <p:cNvSpPr>
            <a:spLocks noGrp="1"/>
          </p:cNvSpPr>
          <p:nvPr>
            <p:ph idx="17" hasCustomPrompt="1"/>
          </p:nvPr>
        </p:nvSpPr>
        <p:spPr>
          <a:xfrm>
            <a:off x="4680000" y="2905963"/>
            <a:ext cx="4086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First level</a:t>
            </a:r>
          </a:p>
          <a:p>
            <a:pPr lvl="1"/>
            <a:r>
              <a:rPr lang="en-GB" noProof="0"/>
              <a:t>Second level</a:t>
            </a:r>
          </a:p>
          <a:p>
            <a:pPr lvl="1"/>
            <a:r>
              <a:rPr lang="en-GB" noProof="0"/>
              <a:t>Third level</a:t>
            </a:r>
          </a:p>
          <a:p>
            <a:pPr lvl="1"/>
            <a:r>
              <a:rPr lang="en-GB" noProof="0"/>
              <a:t>Fourth level</a:t>
            </a:r>
          </a:p>
        </p:txBody>
      </p:sp>
    </p:spTree>
    <p:extLst>
      <p:ext uri="{BB962C8B-B14F-4D97-AF65-F5344CB8AC3E}">
        <p14:creationId xmlns:p14="http://schemas.microsoft.com/office/powerpoint/2010/main" val="948324933"/>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preserve="1" userDrawn="1">
  <p:cSld name="Discovery Sciences">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2" name="Picture 1" descr="CRISPR_technology_for_genome_editing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1795042717"/>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showMasterSp="0" preserve="1" userDrawn="1">
  <p:cSld name="Discovery Sciences_2">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000" y="2877962"/>
            <a:ext cx="8853082" cy="2113994"/>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975698977"/>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showMasterSp="0" preserve="1" userDrawn="1">
  <p:cSld name="Neuro">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10" name="Picture Placeholder 13" descr="AZ1383_screen rotate.jp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096708912"/>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showMasterSp="0" preserve="1" userDrawn="1">
  <p:cSld name="Infection">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0" y="2877962"/>
            <a:ext cx="8853082" cy="2128214"/>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1418066003"/>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showMasterSp="0" preserve="1" userDrawn="1">
  <p:cSld name="Genomics">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0" y="2877962"/>
            <a:ext cx="8856000" cy="2113995"/>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38109844"/>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preserve="1" userDrawn="1">
  <p:cSld name="CVRM_TA">
    <p:spTree>
      <p:nvGrpSpPr>
        <p:cNvPr id="1" name=""/>
        <p:cNvGrpSpPr/>
        <p:nvPr/>
      </p:nvGrpSpPr>
      <p:grpSpPr>
        <a:xfrm>
          <a:off x="0" y="0"/>
          <a:ext cx="0" cy="0"/>
          <a:chOff x="0" y="0"/>
          <a:chExt cx="0" cy="0"/>
        </a:xfrm>
      </p:grpSpPr>
      <p:pic>
        <p:nvPicPr>
          <p:cNvPr id="10" name="Picture Placeholder 17">
            <a:extLst>
              <a:ext uri="{FF2B5EF4-FFF2-40B4-BE49-F238E27FC236}">
                <a16:creationId xmlns:a16="http://schemas.microsoft.com/office/drawing/2014/main" id="{CA117B70-6B8D-4CE5-A512-9A88F050DE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000" y="2878745"/>
            <a:ext cx="8853082" cy="2123399"/>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1708109547"/>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preserve="1" userDrawn="1">
  <p:cSld name="Renal_Cardio">
    <p:spTree>
      <p:nvGrpSpPr>
        <p:cNvPr id="1" name=""/>
        <p:cNvGrpSpPr/>
        <p:nvPr/>
      </p:nvGrpSpPr>
      <p:grpSpPr>
        <a:xfrm>
          <a:off x="0" y="0"/>
          <a:ext cx="0" cy="0"/>
          <a:chOff x="0" y="0"/>
          <a:chExt cx="0" cy="0"/>
        </a:xfrm>
      </p:grpSpPr>
      <p:pic>
        <p:nvPicPr>
          <p:cNvPr id="10" name="Picture Placeholder 17">
            <a:extLst>
              <a:ext uri="{FF2B5EF4-FFF2-40B4-BE49-F238E27FC236}">
                <a16:creationId xmlns:a16="http://schemas.microsoft.com/office/drawing/2014/main" id="{CA117B70-6B8D-4CE5-A512-9A88F050DE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5265" y="2878745"/>
            <a:ext cx="8853082" cy="2123399"/>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311007544"/>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showMasterSp="0" preserve="1" userDrawn="1">
  <p:cSld name="UK Scientist">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10" name="Picture Placeholder 23" descr="AZ1388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069323786"/>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showMasterSp="0" preserve="1" userDrawn="1">
  <p:cSld name="Scientist Examining Placenta">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9" name="Picture Placeholder 3" descr="AZ1428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800612482"/>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preserve="1" userDrawn="1">
  <p:cSld name="Cross-Section of Cells">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9" name="Picture Placeholder 7" descr="AZ1466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2118433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ody 1 with Content 3">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00" indent="-135000">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a:t>Click to add title</a:t>
            </a:r>
          </a:p>
        </p:txBody>
      </p:sp>
      <p:sp>
        <p:nvSpPr>
          <p:cNvPr id="11" name="Content Placeholder 2"/>
          <p:cNvSpPr>
            <a:spLocks noGrp="1"/>
          </p:cNvSpPr>
          <p:nvPr>
            <p:ph idx="18" hasCustomPrompt="1"/>
          </p:nvPr>
        </p:nvSpPr>
        <p:spPr>
          <a:xfrm>
            <a:off x="237600" y="2903515"/>
            <a:ext cx="2664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First level</a:t>
            </a:r>
          </a:p>
          <a:p>
            <a:pPr lvl="1"/>
            <a:r>
              <a:rPr lang="en-GB" noProof="0"/>
              <a:t>Second level</a:t>
            </a:r>
          </a:p>
          <a:p>
            <a:pPr lvl="1"/>
            <a:r>
              <a:rPr lang="en-GB" noProof="0"/>
              <a:t>Third level</a:t>
            </a:r>
          </a:p>
          <a:p>
            <a:pPr lvl="1"/>
            <a:r>
              <a:rPr lang="en-GB" noProof="0"/>
              <a:t>Fourth level</a:t>
            </a:r>
          </a:p>
        </p:txBody>
      </p:sp>
      <p:sp>
        <p:nvSpPr>
          <p:cNvPr id="15" name="Content Placeholder 2"/>
          <p:cNvSpPr>
            <a:spLocks noGrp="1"/>
          </p:cNvSpPr>
          <p:nvPr>
            <p:ph idx="16" hasCustomPrompt="1"/>
          </p:nvPr>
        </p:nvSpPr>
        <p:spPr>
          <a:xfrm>
            <a:off x="3250223" y="2908267"/>
            <a:ext cx="2664000" cy="1440000"/>
          </a:xfrm>
          <a:prstGeom prst="rect">
            <a:avLst/>
          </a:prstGeom>
        </p:spPr>
        <p:txBody>
          <a:bodyPr/>
          <a:lstStyle>
            <a:lvl1pPr marL="135000" indent="-135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00" indent="-135000">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a:t>First level</a:t>
            </a:r>
          </a:p>
          <a:p>
            <a:pPr lvl="1"/>
            <a:r>
              <a:rPr lang="en-GB" noProof="0"/>
              <a:t>Second level</a:t>
            </a:r>
          </a:p>
          <a:p>
            <a:pPr lvl="1"/>
            <a:r>
              <a:rPr lang="en-GB" noProof="0"/>
              <a:t>Third level</a:t>
            </a:r>
          </a:p>
        </p:txBody>
      </p:sp>
      <p:sp>
        <p:nvSpPr>
          <p:cNvPr id="16" name="Content Placeholder 2"/>
          <p:cNvSpPr>
            <a:spLocks noGrp="1"/>
          </p:cNvSpPr>
          <p:nvPr>
            <p:ph idx="17" hasCustomPrompt="1"/>
          </p:nvPr>
        </p:nvSpPr>
        <p:spPr>
          <a:xfrm>
            <a:off x="6274223" y="2908267"/>
            <a:ext cx="2664000" cy="1440000"/>
          </a:xfrm>
          <a:prstGeom prst="rect">
            <a:avLst/>
          </a:prstGeom>
        </p:spPr>
        <p:txBody>
          <a:bodyPr/>
          <a:lstStyle>
            <a:lvl1pPr marL="135000" indent="-135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00" indent="-135000">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a:t>First level</a:t>
            </a:r>
          </a:p>
          <a:p>
            <a:pPr lvl="1"/>
            <a:r>
              <a:rPr lang="en-GB" noProof="0"/>
              <a:t>Second level</a:t>
            </a:r>
          </a:p>
          <a:p>
            <a:pPr lvl="1"/>
            <a:r>
              <a:rPr lang="en-GB" noProof="0"/>
              <a:t>Third level</a:t>
            </a:r>
          </a:p>
        </p:txBody>
      </p:sp>
    </p:spTree>
    <p:extLst>
      <p:ext uri="{BB962C8B-B14F-4D97-AF65-F5344CB8AC3E}">
        <p14:creationId xmlns:p14="http://schemas.microsoft.com/office/powerpoint/2010/main" val="3427776693"/>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preserve="1" userDrawn="1">
  <p:cSld name="Slide Title Only">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8"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sp>
        <p:nvSpPr>
          <p:cNvPr id="9" name="Text Placeholder 29"/>
          <p:cNvSpPr>
            <a:spLocks noGrp="1"/>
          </p:cNvSpPr>
          <p:nvPr>
            <p:ph type="body" sz="quarter" idx="11" hasCustomPrompt="1"/>
          </p:nvPr>
        </p:nvSpPr>
        <p:spPr>
          <a:xfrm>
            <a:off x="215999" y="44590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3" name="Text Placeholder 29"/>
          <p:cNvSpPr>
            <a:spLocks noGrp="1"/>
          </p:cNvSpPr>
          <p:nvPr>
            <p:ph type="body" sz="quarter" idx="12" hasCustomPrompt="1"/>
          </p:nvPr>
        </p:nvSpPr>
        <p:spPr>
          <a:xfrm>
            <a:off x="215999" y="46653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6" name="Text Placeholder 29"/>
          <p:cNvSpPr>
            <a:spLocks noGrp="1"/>
          </p:cNvSpPr>
          <p:nvPr>
            <p:ph type="body" sz="quarter" idx="15" hasCustomPrompt="1"/>
          </p:nvPr>
        </p:nvSpPr>
        <p:spPr>
          <a:xfrm>
            <a:off x="7128000" y="44590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7" name="Text Placeholder 29"/>
          <p:cNvSpPr>
            <a:spLocks noGrp="1"/>
          </p:cNvSpPr>
          <p:nvPr>
            <p:ph type="body" sz="quarter" idx="13" hasCustomPrompt="1"/>
          </p:nvPr>
        </p:nvSpPr>
        <p:spPr>
          <a:xfrm>
            <a:off x="7128000" y="46653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028696890"/>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preserve="1" userDrawn="1">
  <p:cSld name="RIA Tez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001" y="2876551"/>
            <a:ext cx="8834071" cy="2120400"/>
          </a:xfrm>
          <a:prstGeom prst="rect">
            <a:avLst/>
          </a:prstGeom>
        </p:spPr>
      </p:pic>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849036975"/>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showMasterSp="0" preserve="1" userDrawn="1">
  <p:cSld name="CKD">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1609826436"/>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showMasterSp="0" preserve="1" userDrawn="1">
  <p:cSld name="RI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2" name="Picture 1" descr="Eosinophil_NK_Cell_10K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280587693"/>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showMasterSp="0" preserve="1" userDrawn="1">
  <p:cSld name="Oncolog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3" name="Picture 2" descr="page_04_AST109_TCell_Cancer_Cell_Lipid_Layer_10K_01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118685101"/>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showMasterSp="0" preserve="1" userDrawn="1">
  <p:cSld name="CVRM">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2" name="Picture 1" descr="CR_Science image_f1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2821" y="2876550"/>
            <a:ext cx="8850368"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45155569"/>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preserve="1" userDrawn="1">
  <p:cSld name="ctDN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3" name="Picture 2" descr="DNA_Inside_Blood_Vessel_10K_AD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731802223"/>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preserve="1" userDrawn="1">
  <p:cSld name="Diabetes">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pic>
        <p:nvPicPr>
          <p:cNvPr id="2" name="Picture 1" descr="Diabetes.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46050" y="2876550"/>
            <a:ext cx="8856000" cy="2127250"/>
          </a:xfrm>
          <a:prstGeom prst="rect">
            <a:avLst/>
          </a:prstGeom>
        </p:spPr>
      </p:pic>
    </p:spTree>
    <p:extLst>
      <p:ext uri="{BB962C8B-B14F-4D97-AF65-F5344CB8AC3E}">
        <p14:creationId xmlns:p14="http://schemas.microsoft.com/office/powerpoint/2010/main" val="2493119577"/>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showMasterSp="0" preserve="1" userDrawn="1">
  <p:cSld name="RIA TLR9">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486FD2-C3A7-1C42-A299-B8FF6953E81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44000" y="2902521"/>
            <a:ext cx="8856000" cy="2125663"/>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1671339903"/>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preserve="1" userDrawn="1">
  <p:cSld name="Discovery Sciences">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2" name="Picture 1" descr="CRISPR_technology_for_genome_editing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7378392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ody Only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8"/>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a:t>Click to edit Master text styles</a:t>
            </a:r>
          </a:p>
        </p:txBody>
      </p:sp>
      <p:sp>
        <p:nvSpPr>
          <p:cNvPr id="14" name="Text Placeholder 3"/>
          <p:cNvSpPr>
            <a:spLocks noGrp="1"/>
          </p:cNvSpPr>
          <p:nvPr>
            <p:ph type="body" sz="quarter" idx="12"/>
          </p:nvPr>
        </p:nvSpPr>
        <p:spPr>
          <a:xfrm>
            <a:off x="4680000" y="1237098"/>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a:t>Click to add title</a:t>
            </a:r>
          </a:p>
        </p:txBody>
      </p:sp>
    </p:spTree>
    <p:extLst>
      <p:ext uri="{BB962C8B-B14F-4D97-AF65-F5344CB8AC3E}">
        <p14:creationId xmlns:p14="http://schemas.microsoft.com/office/powerpoint/2010/main" val="557047699"/>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preserve="1" userDrawn="1">
  <p:cSld name="Discovery Sciences_2">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000" y="2877962"/>
            <a:ext cx="8853082" cy="2113994"/>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846242043"/>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preserve="1" userDrawn="1">
  <p:cSld name="Neuro">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10" name="Picture Placeholder 13" descr="AZ1383_screen rotate.jp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371048315"/>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showMasterSp="0" preserve="1" userDrawn="1">
  <p:cSld name="Infection">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0" y="2877962"/>
            <a:ext cx="8853082" cy="2128214"/>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625520858"/>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showMasterSp="0" preserve="1" userDrawn="1">
  <p:cSld name="Genomics">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0" y="2877962"/>
            <a:ext cx="8856000" cy="2113995"/>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4179898975"/>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preserve="1" userDrawn="1">
  <p:cSld name="CVRM_TA">
    <p:spTree>
      <p:nvGrpSpPr>
        <p:cNvPr id="1" name=""/>
        <p:cNvGrpSpPr/>
        <p:nvPr/>
      </p:nvGrpSpPr>
      <p:grpSpPr>
        <a:xfrm>
          <a:off x="0" y="0"/>
          <a:ext cx="0" cy="0"/>
          <a:chOff x="0" y="0"/>
          <a:chExt cx="0" cy="0"/>
        </a:xfrm>
      </p:grpSpPr>
      <p:pic>
        <p:nvPicPr>
          <p:cNvPr id="10" name="Picture Placeholder 17">
            <a:extLst>
              <a:ext uri="{FF2B5EF4-FFF2-40B4-BE49-F238E27FC236}">
                <a16:creationId xmlns:a16="http://schemas.microsoft.com/office/drawing/2014/main" id="{CA117B70-6B8D-4CE5-A512-9A88F050DE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000" y="2878745"/>
            <a:ext cx="8853082" cy="2123399"/>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713184678"/>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showMasterSp="0" preserve="1" userDrawn="1">
  <p:cSld name="Renal_Cardio">
    <p:spTree>
      <p:nvGrpSpPr>
        <p:cNvPr id="1" name=""/>
        <p:cNvGrpSpPr/>
        <p:nvPr/>
      </p:nvGrpSpPr>
      <p:grpSpPr>
        <a:xfrm>
          <a:off x="0" y="0"/>
          <a:ext cx="0" cy="0"/>
          <a:chOff x="0" y="0"/>
          <a:chExt cx="0" cy="0"/>
        </a:xfrm>
      </p:grpSpPr>
      <p:pic>
        <p:nvPicPr>
          <p:cNvPr id="10" name="Picture Placeholder 17">
            <a:extLst>
              <a:ext uri="{FF2B5EF4-FFF2-40B4-BE49-F238E27FC236}">
                <a16:creationId xmlns:a16="http://schemas.microsoft.com/office/drawing/2014/main" id="{CA117B70-6B8D-4CE5-A512-9A88F050DE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5265" y="2878745"/>
            <a:ext cx="8853082" cy="2123399"/>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273447133"/>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showMasterSp="0" preserve="1" userDrawn="1">
  <p:cSld name="UK Scientist">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10" name="Picture Placeholder 23" descr="AZ1388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886099208"/>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preserve="1" userDrawn="1">
  <p:cSld name="Scientist Examining Placenta">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9" name="Picture Placeholder 3" descr="AZ1428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857007076"/>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showMasterSp="0" preserve="1" userDrawn="1">
  <p:cSld name="Cross-Section of Cells">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9" name="Picture Placeholder 7" descr="AZ1466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1556394575"/>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showMasterSp="0" preserve="1" userDrawn="1">
  <p:cSld name="Slide Title Only">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8"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sp>
        <p:nvSpPr>
          <p:cNvPr id="9" name="Text Placeholder 29"/>
          <p:cNvSpPr>
            <a:spLocks noGrp="1"/>
          </p:cNvSpPr>
          <p:nvPr>
            <p:ph type="body" sz="quarter" idx="11" hasCustomPrompt="1"/>
          </p:nvPr>
        </p:nvSpPr>
        <p:spPr>
          <a:xfrm>
            <a:off x="215999" y="44590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3" name="Text Placeholder 29"/>
          <p:cNvSpPr>
            <a:spLocks noGrp="1"/>
          </p:cNvSpPr>
          <p:nvPr>
            <p:ph type="body" sz="quarter" idx="12" hasCustomPrompt="1"/>
          </p:nvPr>
        </p:nvSpPr>
        <p:spPr>
          <a:xfrm>
            <a:off x="215999" y="46653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6" name="Text Placeholder 29"/>
          <p:cNvSpPr>
            <a:spLocks noGrp="1"/>
          </p:cNvSpPr>
          <p:nvPr>
            <p:ph type="body" sz="quarter" idx="15" hasCustomPrompt="1"/>
          </p:nvPr>
        </p:nvSpPr>
        <p:spPr>
          <a:xfrm>
            <a:off x="7128000" y="44590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7" name="Text Placeholder 29"/>
          <p:cNvSpPr>
            <a:spLocks noGrp="1"/>
          </p:cNvSpPr>
          <p:nvPr>
            <p:ph type="body" sz="quarter" idx="13" hasCustomPrompt="1"/>
          </p:nvPr>
        </p:nvSpPr>
        <p:spPr>
          <a:xfrm>
            <a:off x="7128000" y="46653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453865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Body and Content Right 1">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a:t>Click to edit Master text styles</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a:t>Click to add title</a:t>
            </a:r>
          </a:p>
        </p:txBody>
      </p:sp>
      <p:sp>
        <p:nvSpPr>
          <p:cNvPr id="6" name="Content Placeholder 2"/>
          <p:cNvSpPr>
            <a:spLocks noGrp="1"/>
          </p:cNvSpPr>
          <p:nvPr>
            <p:ph idx="15" hasCustomPrompt="1"/>
          </p:nvPr>
        </p:nvSpPr>
        <p:spPr>
          <a:xfrm>
            <a:off x="4680000"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First level</a:t>
            </a:r>
          </a:p>
          <a:p>
            <a:pPr lvl="1"/>
            <a:r>
              <a:rPr lang="en-GB" noProof="0"/>
              <a:t>Second level</a:t>
            </a:r>
          </a:p>
          <a:p>
            <a:pPr lvl="1"/>
            <a:r>
              <a:rPr lang="en-GB" noProof="0"/>
              <a:t>Third level</a:t>
            </a:r>
          </a:p>
          <a:p>
            <a:pPr lvl="1"/>
            <a:r>
              <a:rPr lang="en-GB" noProof="0"/>
              <a:t>Fourth level</a:t>
            </a:r>
          </a:p>
        </p:txBody>
      </p:sp>
    </p:spTree>
    <p:extLst>
      <p:ext uri="{BB962C8B-B14F-4D97-AF65-F5344CB8AC3E}">
        <p14:creationId xmlns:p14="http://schemas.microsoft.com/office/powerpoint/2010/main" val="2149713730"/>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6"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055801228"/>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23760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title</a:t>
            </a:r>
          </a:p>
        </p:txBody>
      </p:sp>
      <p:sp>
        <p:nvSpPr>
          <p:cNvPr id="6" name="Text Placeholder 3"/>
          <p:cNvSpPr>
            <a:spLocks noGrp="1"/>
          </p:cNvSpPr>
          <p:nvPr>
            <p:ph type="body" sz="quarter" idx="11" hasCustomPrompt="1"/>
          </p:nvPr>
        </p:nvSpPr>
        <p:spPr>
          <a:xfrm>
            <a:off x="237061" y="1164512"/>
            <a:ext cx="7023713" cy="3172141"/>
          </a:xfrm>
          <a:prstGeom prst="rect">
            <a:avLst/>
          </a:prstGeom>
        </p:spPr>
        <p:txBody>
          <a:bodyPr vert="horz"/>
          <a:lstStyle>
            <a:lvl1pPr marL="0" indent="0">
              <a:spcBef>
                <a:spcPts val="0"/>
              </a:spcBef>
              <a:buNone/>
              <a:defRPr sz="24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a:t>Click to add introduction text</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986725044"/>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showMasterSp="0" preserve="1" userDrawn="1">
  <p:cSld name="RIA Tez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001" y="2876551"/>
            <a:ext cx="8834071" cy="2120400"/>
          </a:xfrm>
          <a:prstGeom prst="rect">
            <a:avLst/>
          </a:prstGeom>
        </p:spPr>
      </p:pic>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1251328132"/>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showMasterSp="0" preserve="1" userDrawn="1">
  <p:cSld name="CKD">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821012801"/>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showMasterSp="0" preserve="1" userDrawn="1">
  <p:cSld name="RI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2" name="Picture 1" descr="Eosinophil_NK_Cell_10K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284038267"/>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showMasterSp="0" preserve="1" userDrawn="1">
  <p:cSld name="Oncolog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3" name="Picture 2" descr="page_04_AST109_TCell_Cancer_Cell_Lipid_Layer_10K_01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683342253"/>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showMasterSp="0" preserve="1" userDrawn="1">
  <p:cSld name="CVRM">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2" name="Picture 1" descr="CR_Science image_f1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2821" y="2876550"/>
            <a:ext cx="8850368"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503236540"/>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showMasterSp="0" preserve="1" userDrawn="1">
  <p:cSld name="ctDN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3" name="Picture 2" descr="DNA_Inside_Blood_Vessel_10K_AD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419975779"/>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showMasterSp="0" preserve="1" userDrawn="1">
  <p:cSld name="Diabetes">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pic>
        <p:nvPicPr>
          <p:cNvPr id="2" name="Picture 1" descr="Diabetes.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46050" y="2876550"/>
            <a:ext cx="8856000" cy="2127250"/>
          </a:xfrm>
          <a:prstGeom prst="rect">
            <a:avLst/>
          </a:prstGeom>
        </p:spPr>
      </p:pic>
    </p:spTree>
    <p:extLst>
      <p:ext uri="{BB962C8B-B14F-4D97-AF65-F5344CB8AC3E}">
        <p14:creationId xmlns:p14="http://schemas.microsoft.com/office/powerpoint/2010/main" val="2282593723"/>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preserve="1" userDrawn="1">
  <p:cSld name="RIA TLR9">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486FD2-C3A7-1C42-A299-B8FF6953E81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44000" y="2902521"/>
            <a:ext cx="8856000" cy="2125663"/>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8971041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Body and Content Right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a:t>Click to edit Master text styles</a:t>
            </a:r>
          </a:p>
        </p:txBody>
      </p:sp>
      <p:sp>
        <p:nvSpPr>
          <p:cNvPr id="10"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a:p>
        </p:txBody>
      </p:sp>
      <p:sp>
        <p:nvSpPr>
          <p:cNvPr id="11"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a:t>Click to add title</a:t>
            </a:r>
          </a:p>
        </p:txBody>
      </p:sp>
      <p:sp>
        <p:nvSpPr>
          <p:cNvPr id="8" name="Content Placeholder 2"/>
          <p:cNvSpPr>
            <a:spLocks noGrp="1"/>
          </p:cNvSpPr>
          <p:nvPr>
            <p:ph idx="17" hasCustomPrompt="1"/>
          </p:nvPr>
        </p:nvSpPr>
        <p:spPr>
          <a:xfrm>
            <a:off x="4678499" y="2725591"/>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First level</a:t>
            </a:r>
          </a:p>
          <a:p>
            <a:pPr lvl="1"/>
            <a:r>
              <a:rPr lang="en-GB" noProof="0"/>
              <a:t>Second level</a:t>
            </a:r>
          </a:p>
          <a:p>
            <a:pPr lvl="1"/>
            <a:r>
              <a:rPr lang="en-GB" noProof="0"/>
              <a:t>Third level</a:t>
            </a:r>
          </a:p>
          <a:p>
            <a:pPr lvl="1"/>
            <a:r>
              <a:rPr lang="en-GB" noProof="0"/>
              <a:t>Fourth level</a:t>
            </a:r>
          </a:p>
        </p:txBody>
      </p:sp>
      <p:sp>
        <p:nvSpPr>
          <p:cNvPr id="9" name="Content Placeholder 2"/>
          <p:cNvSpPr>
            <a:spLocks noGrp="1"/>
          </p:cNvSpPr>
          <p:nvPr>
            <p:ph idx="16" hasCustomPrompt="1"/>
          </p:nvPr>
        </p:nvSpPr>
        <p:spPr>
          <a:xfrm>
            <a:off x="4680000" y="1234440"/>
            <a:ext cx="4086000" cy="1371600"/>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First level</a:t>
            </a:r>
          </a:p>
          <a:p>
            <a:pPr lvl="1"/>
            <a:r>
              <a:rPr lang="en-GB" noProof="0"/>
              <a:t>Second level</a:t>
            </a:r>
          </a:p>
          <a:p>
            <a:pPr lvl="1"/>
            <a:r>
              <a:rPr lang="en-GB" noProof="0"/>
              <a:t>Third level</a:t>
            </a:r>
          </a:p>
          <a:p>
            <a:pPr lvl="1"/>
            <a:r>
              <a:rPr lang="en-GB" noProof="0"/>
              <a:t>Fourth level</a:t>
            </a:r>
          </a:p>
        </p:txBody>
      </p:sp>
    </p:spTree>
    <p:extLst>
      <p:ext uri="{BB962C8B-B14F-4D97-AF65-F5344CB8AC3E}">
        <p14:creationId xmlns:p14="http://schemas.microsoft.com/office/powerpoint/2010/main" val="2367536525"/>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showMasterSp="0" preserve="1" userDrawn="1">
  <p:cSld name="Discovery Sciences">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2" name="Picture 1" descr="CRISPR_technology_for_genome_editing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202928760"/>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showMasterSp="0" preserve="1" userDrawn="1">
  <p:cSld name="Discovery Sciences_2">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000" y="2877962"/>
            <a:ext cx="8853082" cy="2113994"/>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1694623498"/>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showMasterSp="0" preserve="1" userDrawn="1">
  <p:cSld name="Pharma_Science">
    <p:spTree>
      <p:nvGrpSpPr>
        <p:cNvPr id="1" name=""/>
        <p:cNvGrpSpPr/>
        <p:nvPr/>
      </p:nvGrpSpPr>
      <p:grpSpPr>
        <a:xfrm>
          <a:off x="0" y="0"/>
          <a:ext cx="0" cy="0"/>
          <a:chOff x="0" y="0"/>
          <a:chExt cx="0" cy="0"/>
        </a:xfrm>
      </p:grpSpPr>
      <p:pic>
        <p:nvPicPr>
          <p:cNvPr id="3" name="Picture 2" descr="A picture containing cake, indoor&#10;&#10;Description automatically generated">
            <a:extLst>
              <a:ext uri="{FF2B5EF4-FFF2-40B4-BE49-F238E27FC236}">
                <a16:creationId xmlns:a16="http://schemas.microsoft.com/office/drawing/2014/main" id="{039D58CE-906A-0B48-B080-3AC203DB51F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000" y="2877963"/>
            <a:ext cx="8853081" cy="2113994"/>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913781456"/>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showMasterSp="0" preserve="1" userDrawn="1">
  <p:cSld name="Pharma_Science_2">
    <p:spTree>
      <p:nvGrpSpPr>
        <p:cNvPr id="1" name=""/>
        <p:cNvGrpSpPr/>
        <p:nvPr/>
      </p:nvGrpSpPr>
      <p:grpSpPr>
        <a:xfrm>
          <a:off x="0" y="0"/>
          <a:ext cx="0" cy="0"/>
          <a:chOff x="0" y="0"/>
          <a:chExt cx="0" cy="0"/>
        </a:xfrm>
      </p:grpSpPr>
      <p:pic>
        <p:nvPicPr>
          <p:cNvPr id="4" name="Picture 3" descr="A picture containing cake, tree, indoor&#10;&#10;Description automatically generated">
            <a:extLst>
              <a:ext uri="{FF2B5EF4-FFF2-40B4-BE49-F238E27FC236}">
                <a16:creationId xmlns:a16="http://schemas.microsoft.com/office/drawing/2014/main" id="{21295B4E-B6CB-D54A-89F0-ED27C4B1679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681" y="2877964"/>
            <a:ext cx="8852400" cy="2113994"/>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117123100"/>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showMasterSp="0" preserve="1" userDrawn="1">
  <p:cSld name="Pharma_Science_3">
    <p:spTree>
      <p:nvGrpSpPr>
        <p:cNvPr id="1" name=""/>
        <p:cNvGrpSpPr/>
        <p:nvPr/>
      </p:nvGrpSpPr>
      <p:grpSpPr>
        <a:xfrm>
          <a:off x="0" y="0"/>
          <a:ext cx="0" cy="0"/>
          <a:chOff x="0" y="0"/>
          <a:chExt cx="0" cy="0"/>
        </a:xfrm>
      </p:grpSpPr>
      <p:pic>
        <p:nvPicPr>
          <p:cNvPr id="3" name="Picture 2" descr="A picture containing cake, tree, reef, indoor&#10;&#10;Description automatically generated">
            <a:extLst>
              <a:ext uri="{FF2B5EF4-FFF2-40B4-BE49-F238E27FC236}">
                <a16:creationId xmlns:a16="http://schemas.microsoft.com/office/drawing/2014/main" id="{D70BBD08-7D34-5548-A954-46F975288B59}"/>
              </a:ext>
            </a:extLst>
          </p:cNvPr>
          <p:cNvPicPr>
            <a:picLocks noChangeAspect="1"/>
          </p:cNvPicPr>
          <p:nvPr userDrawn="1"/>
        </p:nvPicPr>
        <p:blipFill rotWithShape="1">
          <a:blip r:embed="rId2"/>
          <a:srcRect t="28772" b="28772"/>
          <a:stretch/>
        </p:blipFill>
        <p:spPr>
          <a:xfrm>
            <a:off x="144000" y="2877964"/>
            <a:ext cx="8852400" cy="2113994"/>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800708290"/>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showMasterSp="0" preserve="1" userDrawn="1">
  <p:cSld name="Neuro">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10" name="Picture Placeholder 13" descr="AZ1383_screen rotate.jp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723430135"/>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showMasterSp="0" preserve="1" userDrawn="1">
  <p:cSld name="Infection">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0" y="2877962"/>
            <a:ext cx="8853082" cy="2128214"/>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579262715"/>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showMasterSp="0" preserve="1" userDrawn="1">
  <p:cSld name="Genomics">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0" y="2877962"/>
            <a:ext cx="8856000" cy="2113995"/>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4077978070"/>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showMasterSp="0" preserve="1" userDrawn="1">
  <p:cSld name="CVRM_TA">
    <p:spTree>
      <p:nvGrpSpPr>
        <p:cNvPr id="1" name=""/>
        <p:cNvGrpSpPr/>
        <p:nvPr/>
      </p:nvGrpSpPr>
      <p:grpSpPr>
        <a:xfrm>
          <a:off x="0" y="0"/>
          <a:ext cx="0" cy="0"/>
          <a:chOff x="0" y="0"/>
          <a:chExt cx="0" cy="0"/>
        </a:xfrm>
      </p:grpSpPr>
      <p:pic>
        <p:nvPicPr>
          <p:cNvPr id="10" name="Picture Placeholder 17">
            <a:extLst>
              <a:ext uri="{FF2B5EF4-FFF2-40B4-BE49-F238E27FC236}">
                <a16:creationId xmlns:a16="http://schemas.microsoft.com/office/drawing/2014/main" id="{CA117B70-6B8D-4CE5-A512-9A88F050DE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000" y="2878745"/>
            <a:ext cx="8853082" cy="2123399"/>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259757124"/>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showMasterSp="0" preserve="1" userDrawn="1">
  <p:cSld name="Renal_Cardio">
    <p:spTree>
      <p:nvGrpSpPr>
        <p:cNvPr id="1" name=""/>
        <p:cNvGrpSpPr/>
        <p:nvPr/>
      </p:nvGrpSpPr>
      <p:grpSpPr>
        <a:xfrm>
          <a:off x="0" y="0"/>
          <a:ext cx="0" cy="0"/>
          <a:chOff x="0" y="0"/>
          <a:chExt cx="0" cy="0"/>
        </a:xfrm>
      </p:grpSpPr>
      <p:pic>
        <p:nvPicPr>
          <p:cNvPr id="10" name="Picture Placeholder 17">
            <a:extLst>
              <a:ext uri="{FF2B5EF4-FFF2-40B4-BE49-F238E27FC236}">
                <a16:creationId xmlns:a16="http://schemas.microsoft.com/office/drawing/2014/main" id="{CA117B70-6B8D-4CE5-A512-9A88F050DE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5265" y="2878745"/>
            <a:ext cx="8853082" cy="2123399"/>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447989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ncolog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3" name="Picture 2" descr="page_04_AST109_TCell_Cancer_Cell_Lipid_Layer_10K_01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12977861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ouble Conten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a:t>Click to add title</a:t>
            </a:r>
          </a:p>
        </p:txBody>
      </p:sp>
      <p:sp>
        <p:nvSpPr>
          <p:cNvPr id="6" name="Content Placeholder 2"/>
          <p:cNvSpPr>
            <a:spLocks noGrp="1"/>
          </p:cNvSpPr>
          <p:nvPr>
            <p:ph idx="16" hasCustomPrompt="1"/>
          </p:nvPr>
        </p:nvSpPr>
        <p:spPr>
          <a:xfrm>
            <a:off x="237061"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First level</a:t>
            </a:r>
          </a:p>
          <a:p>
            <a:pPr lvl="1"/>
            <a:r>
              <a:rPr lang="en-GB" noProof="0"/>
              <a:t>Second level</a:t>
            </a:r>
          </a:p>
          <a:p>
            <a:pPr lvl="1"/>
            <a:r>
              <a:rPr lang="en-GB" noProof="0"/>
              <a:t>Third level</a:t>
            </a:r>
          </a:p>
          <a:p>
            <a:pPr lvl="1"/>
            <a:r>
              <a:rPr lang="en-GB" noProof="0"/>
              <a:t>Fourth level</a:t>
            </a:r>
          </a:p>
        </p:txBody>
      </p:sp>
      <p:sp>
        <p:nvSpPr>
          <p:cNvPr id="11" name="Content Placeholder 2"/>
          <p:cNvSpPr>
            <a:spLocks noGrp="1"/>
          </p:cNvSpPr>
          <p:nvPr>
            <p:ph idx="17" hasCustomPrompt="1"/>
          </p:nvPr>
        </p:nvSpPr>
        <p:spPr>
          <a:xfrm>
            <a:off x="4680000"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First level</a:t>
            </a:r>
          </a:p>
          <a:p>
            <a:pPr lvl="1"/>
            <a:r>
              <a:rPr lang="en-GB" noProof="0"/>
              <a:t>Second level</a:t>
            </a:r>
          </a:p>
          <a:p>
            <a:pPr lvl="1"/>
            <a:r>
              <a:rPr lang="en-GB" noProof="0"/>
              <a:t>Third level</a:t>
            </a:r>
          </a:p>
          <a:p>
            <a:pPr lvl="1"/>
            <a:r>
              <a:rPr lang="en-GB" noProof="0"/>
              <a:t>Fourth level</a:t>
            </a:r>
          </a:p>
        </p:txBody>
      </p:sp>
    </p:spTree>
    <p:extLst>
      <p:ext uri="{BB962C8B-B14F-4D97-AF65-F5344CB8AC3E}">
        <p14:creationId xmlns:p14="http://schemas.microsoft.com/office/powerpoint/2010/main" val="2168241114"/>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showMasterSp="0" preserve="1" userDrawn="1">
  <p:cSld name="UK Scientist">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10" name="Picture Placeholder 23" descr="AZ1388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492314316"/>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showMasterSp="0" preserve="1" userDrawn="1">
  <p:cSld name="Scientist Examining Placenta">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9" name="Picture Placeholder 3" descr="AZ1428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198029352"/>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showMasterSp="0" preserve="1" userDrawn="1">
  <p:cSld name="Cross-Section of Cells">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9" name="Picture Placeholder 7" descr="AZ1466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093302707"/>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showMasterSp="0" preserve="1" userDrawn="1">
  <p:cSld name="Slide Title Only">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8"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sp>
        <p:nvSpPr>
          <p:cNvPr id="9" name="Text Placeholder 29"/>
          <p:cNvSpPr>
            <a:spLocks noGrp="1"/>
          </p:cNvSpPr>
          <p:nvPr>
            <p:ph type="body" sz="quarter" idx="11" hasCustomPrompt="1"/>
          </p:nvPr>
        </p:nvSpPr>
        <p:spPr>
          <a:xfrm>
            <a:off x="215999" y="44590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3" name="Text Placeholder 29"/>
          <p:cNvSpPr>
            <a:spLocks noGrp="1"/>
          </p:cNvSpPr>
          <p:nvPr>
            <p:ph type="body" sz="quarter" idx="12" hasCustomPrompt="1"/>
          </p:nvPr>
        </p:nvSpPr>
        <p:spPr>
          <a:xfrm>
            <a:off x="215999" y="46653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6" name="Text Placeholder 29"/>
          <p:cNvSpPr>
            <a:spLocks noGrp="1"/>
          </p:cNvSpPr>
          <p:nvPr>
            <p:ph type="body" sz="quarter" idx="15" hasCustomPrompt="1"/>
          </p:nvPr>
        </p:nvSpPr>
        <p:spPr>
          <a:xfrm>
            <a:off x="7128000" y="44590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7" name="Text Placeholder 29"/>
          <p:cNvSpPr>
            <a:spLocks noGrp="1"/>
          </p:cNvSpPr>
          <p:nvPr>
            <p:ph type="body" sz="quarter" idx="13" hasCustomPrompt="1"/>
          </p:nvPr>
        </p:nvSpPr>
        <p:spPr>
          <a:xfrm>
            <a:off x="7128000" y="46653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518055658"/>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C0065996-BD92-B64A-88CA-05294B54C0BF}"/>
              </a:ext>
            </a:extLst>
          </p:cNvPr>
          <p:cNvSpPr>
            <a:spLocks noGrp="1" noChangeArrowheads="1"/>
          </p:cNvSpPr>
          <p:nvPr>
            <p:ph type="dt"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 name="Rectangle 4">
            <a:extLst>
              <a:ext uri="{FF2B5EF4-FFF2-40B4-BE49-F238E27FC236}">
                <a16:creationId xmlns:a16="http://schemas.microsoft.com/office/drawing/2014/main" id="{A87AE4B6-B031-F04A-BFE8-B22BE39A883D}"/>
              </a:ext>
            </a:extLst>
          </p:cNvPr>
          <p:cNvSpPr>
            <a:spLocks noGrp="1" noChangeArrowheads="1"/>
          </p:cNvSpPr>
          <p:nvPr>
            <p:ph type="ftr" idx="11"/>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 name="Rectangle 5">
            <a:extLst>
              <a:ext uri="{FF2B5EF4-FFF2-40B4-BE49-F238E27FC236}">
                <a16:creationId xmlns:a16="http://schemas.microsoft.com/office/drawing/2014/main" id="{3AA65F74-3953-A64B-BE95-51F524C24C7C}"/>
              </a:ext>
            </a:extLst>
          </p:cNvPr>
          <p:cNvSpPr>
            <a:spLocks noGrp="1" noChangeArrowheads="1"/>
          </p:cNvSpPr>
          <p:nvPr>
            <p:ph type="sldNum" idx="12"/>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7BF4D8EB-A508-47C3-B011-6EF4EA1AC1D4}" type="slidenum">
              <a:rPr kumimoji="0" lang="en-US" altLang="en-US" sz="800" b="1"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altLang="en-US" sz="8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179904636"/>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showMasterSp="0" preserve="1">
  <p:cSld name="Title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07BCAA9-25EA-457C-A318-03B06BB4900C}"/>
              </a:ext>
            </a:extLst>
          </p:cNvPr>
          <p:cNvSpPr>
            <a:spLocks noGrp="1"/>
          </p:cNvSpPr>
          <p:nvPr>
            <p:ph type="title" hasCustomPrompt="1"/>
          </p:nvPr>
        </p:nvSpPr>
        <p:spPr>
          <a:xfrm>
            <a:off x="239128" y="1837331"/>
            <a:ext cx="2209018" cy="1264248"/>
          </a:xfrm>
        </p:spPr>
        <p:txBody>
          <a:bodyPr/>
          <a:lstStyle>
            <a:lvl1pPr>
              <a:defRPr sz="2700">
                <a:solidFill>
                  <a:srgbClr val="830051"/>
                </a:solidFill>
              </a:defRPr>
            </a:lvl1pPr>
          </a:lstStyle>
          <a:p>
            <a:r>
              <a:rPr lang="en-US" dirty="0"/>
              <a:t>Enter title here</a:t>
            </a:r>
            <a:endParaRPr lang="en-GB" dirty="0"/>
          </a:p>
        </p:txBody>
      </p:sp>
      <p:sp>
        <p:nvSpPr>
          <p:cNvPr id="7" name="Text Placeholder 8">
            <a:extLst>
              <a:ext uri="{FF2B5EF4-FFF2-40B4-BE49-F238E27FC236}">
                <a16:creationId xmlns:a16="http://schemas.microsoft.com/office/drawing/2014/main" id="{A908831F-2923-4C59-A7DA-CFCED78BC469}"/>
              </a:ext>
            </a:extLst>
          </p:cNvPr>
          <p:cNvSpPr>
            <a:spLocks noGrp="1"/>
          </p:cNvSpPr>
          <p:nvPr>
            <p:ph type="body" sz="quarter" idx="13" hasCustomPrompt="1"/>
          </p:nvPr>
        </p:nvSpPr>
        <p:spPr>
          <a:xfrm>
            <a:off x="238631" y="3101578"/>
            <a:ext cx="2099757" cy="460772"/>
          </a:xfrm>
        </p:spPr>
        <p:txBody>
          <a:bodyPr/>
          <a:lstStyle>
            <a:lvl1pPr>
              <a:defRPr>
                <a:solidFill>
                  <a:schemeClr val="tx2"/>
                </a:solidFill>
              </a:defRPr>
            </a:lvl1pPr>
          </a:lstStyle>
          <a:p>
            <a:pPr lvl="0"/>
            <a:r>
              <a:rPr lang="en-US" dirty="0"/>
              <a:t>Enter date here</a:t>
            </a:r>
            <a:endParaRPr lang="en-GB" dirty="0"/>
          </a:p>
        </p:txBody>
      </p:sp>
      <p:sp>
        <p:nvSpPr>
          <p:cNvPr id="8" name="Text Placeholder 8">
            <a:extLst>
              <a:ext uri="{FF2B5EF4-FFF2-40B4-BE49-F238E27FC236}">
                <a16:creationId xmlns:a16="http://schemas.microsoft.com/office/drawing/2014/main" id="{8EC08811-0815-46CE-AF6C-FCEAB360A1C7}"/>
              </a:ext>
            </a:extLst>
          </p:cNvPr>
          <p:cNvSpPr>
            <a:spLocks noGrp="1"/>
          </p:cNvSpPr>
          <p:nvPr>
            <p:ph type="body" sz="quarter" idx="14" hasCustomPrompt="1"/>
          </p:nvPr>
        </p:nvSpPr>
        <p:spPr>
          <a:xfrm>
            <a:off x="238631" y="4478137"/>
            <a:ext cx="2099757" cy="460772"/>
          </a:xfrm>
        </p:spPr>
        <p:txBody>
          <a:bodyPr/>
          <a:lstStyle>
            <a:lvl1pPr>
              <a:defRPr>
                <a:solidFill>
                  <a:srgbClr val="830051"/>
                </a:solidFill>
              </a:defRPr>
            </a:lvl1pPr>
          </a:lstStyle>
          <a:p>
            <a:pPr lvl="0"/>
            <a:r>
              <a:rPr lang="en-US" dirty="0"/>
              <a:t>Presenter name here</a:t>
            </a:r>
            <a:endParaRPr lang="en-GB" dirty="0"/>
          </a:p>
        </p:txBody>
      </p:sp>
      <p:pic>
        <p:nvPicPr>
          <p:cNvPr id="9" name="Picture 2" descr="Image result for ASTRAZENECA LOGO">
            <a:extLst>
              <a:ext uri="{FF2B5EF4-FFF2-40B4-BE49-F238E27FC236}">
                <a16:creationId xmlns:a16="http://schemas.microsoft.com/office/drawing/2014/main" id="{0FA46C68-680E-4D53-869C-67C233A83038}"/>
              </a:ext>
            </a:extLst>
          </p:cNvPr>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309208" y="432576"/>
            <a:ext cx="1804490" cy="488968"/>
          </a:xfrm>
          <a:prstGeom prst="rect">
            <a:avLst/>
          </a:prstGeom>
          <a:noFill/>
          <a:extLst>
            <a:ext uri="{909E8E84-426E-40DD-AFC4-6F175D3DCCD1}">
              <a14:hiddenFill xmlns:a14="http://schemas.microsoft.com/office/drawing/2010/main">
                <a:solidFill>
                  <a:srgbClr val="FFFFFF"/>
                </a:solidFill>
              </a14:hiddenFill>
            </a:ext>
          </a:extLst>
        </p:spPr>
      </p:pic>
      <p:sp>
        <p:nvSpPr>
          <p:cNvPr id="10" name="Picture Placeholder 23">
            <a:extLst>
              <a:ext uri="{FF2B5EF4-FFF2-40B4-BE49-F238E27FC236}">
                <a16:creationId xmlns:a16="http://schemas.microsoft.com/office/drawing/2014/main" id="{E5EBF9DF-42F5-4559-914A-4D317E0ACCFA}"/>
              </a:ext>
            </a:extLst>
          </p:cNvPr>
          <p:cNvSpPr>
            <a:spLocks noGrp="1"/>
          </p:cNvSpPr>
          <p:nvPr>
            <p:ph type="pic" sz="quarter" idx="15" hasCustomPrompt="1"/>
          </p:nvPr>
        </p:nvSpPr>
        <p:spPr>
          <a:xfrm>
            <a:off x="2505115" y="0"/>
            <a:ext cx="6638885" cy="5143500"/>
          </a:xfrm>
          <a:custGeom>
            <a:avLst/>
            <a:gdLst>
              <a:gd name="connsiteX0" fmla="*/ 1564346 w 8851846"/>
              <a:gd name="connsiteY0" fmla="*/ 0 h 6858000"/>
              <a:gd name="connsiteX1" fmla="*/ 7523389 w 8851846"/>
              <a:gd name="connsiteY1" fmla="*/ 0 h 6858000"/>
              <a:gd name="connsiteX2" fmla="*/ 7599060 w 8851846"/>
              <a:gd name="connsiteY2" fmla="*/ 65549 h 6858000"/>
              <a:gd name="connsiteX3" fmla="*/ 8777623 w 8851846"/>
              <a:gd name="connsiteY3" fmla="*/ 1775787 h 6858000"/>
              <a:gd name="connsiteX4" fmla="*/ 8851846 w 8851846"/>
              <a:gd name="connsiteY4" fmla="*/ 1981463 h 6858000"/>
              <a:gd name="connsiteX5" fmla="*/ 8851846 w 8851846"/>
              <a:gd name="connsiteY5" fmla="*/ 4873613 h 6858000"/>
              <a:gd name="connsiteX6" fmla="*/ 8812013 w 8851846"/>
              <a:gd name="connsiteY6" fmla="*/ 4991335 h 6858000"/>
              <a:gd name="connsiteX7" fmla="*/ 7698535 w 8851846"/>
              <a:gd name="connsiteY7" fmla="*/ 6699297 h 6858000"/>
              <a:gd name="connsiteX8" fmla="*/ 7521282 w 8851846"/>
              <a:gd name="connsiteY8" fmla="*/ 6858000 h 6858000"/>
              <a:gd name="connsiteX9" fmla="*/ 1564343 w 8851846"/>
              <a:gd name="connsiteY9" fmla="*/ 6858000 h 6858000"/>
              <a:gd name="connsiteX10" fmla="*/ 1488674 w 8851846"/>
              <a:gd name="connsiteY10" fmla="*/ 6792454 h 6858000"/>
              <a:gd name="connsiteX11" fmla="*/ 0 w 8851846"/>
              <a:gd name="connsiteY11" fmla="*/ 3429001 h 6858000"/>
              <a:gd name="connsiteX12" fmla="*/ 1488674 w 8851846"/>
              <a:gd name="connsiteY12" fmla="*/ 6554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51846" h="6858000">
                <a:moveTo>
                  <a:pt x="1564346" y="0"/>
                </a:moveTo>
                <a:lnTo>
                  <a:pt x="7523389" y="0"/>
                </a:lnTo>
                <a:lnTo>
                  <a:pt x="7599060" y="65549"/>
                </a:lnTo>
                <a:cubicBezTo>
                  <a:pt x="8113480" y="533099"/>
                  <a:pt x="8520203" y="1117047"/>
                  <a:pt x="8777623" y="1775787"/>
                </a:cubicBezTo>
                <a:lnTo>
                  <a:pt x="8851846" y="1981463"/>
                </a:lnTo>
                <a:lnTo>
                  <a:pt x="8851846" y="4873613"/>
                </a:lnTo>
                <a:lnTo>
                  <a:pt x="8812013" y="4991335"/>
                </a:lnTo>
                <a:cubicBezTo>
                  <a:pt x="8573120" y="5643782"/>
                  <a:pt x="8188891" y="6226172"/>
                  <a:pt x="7698535" y="6699297"/>
                </a:cubicBezTo>
                <a:lnTo>
                  <a:pt x="7521282" y="6858000"/>
                </a:lnTo>
                <a:lnTo>
                  <a:pt x="1564343" y="6858000"/>
                </a:lnTo>
                <a:lnTo>
                  <a:pt x="1488674" y="6792454"/>
                </a:lnTo>
                <a:cubicBezTo>
                  <a:pt x="574150" y="5961254"/>
                  <a:pt x="0" y="4762177"/>
                  <a:pt x="0" y="3429001"/>
                </a:cubicBezTo>
                <a:cubicBezTo>
                  <a:pt x="0" y="2095825"/>
                  <a:pt x="574150" y="896749"/>
                  <a:pt x="1488674" y="65549"/>
                </a:cubicBezTo>
                <a:close/>
              </a:path>
            </a:pathLst>
          </a:custGeom>
          <a:solidFill>
            <a:srgbClr val="9DB0AC"/>
          </a:solidFill>
        </p:spPr>
        <p:txBody>
          <a:bodyPr wrap="square" anchor="ctr">
            <a:noAutofit/>
          </a:bodyPr>
          <a:lstStyle>
            <a:lvl1pPr algn="ctr">
              <a:defRPr/>
            </a:lvl1pPr>
          </a:lstStyle>
          <a:p>
            <a:r>
              <a:rPr lang="en-GB" dirty="0"/>
              <a:t>Click icon to insert image</a:t>
            </a:r>
          </a:p>
        </p:txBody>
      </p:sp>
      <p:sp>
        <p:nvSpPr>
          <p:cNvPr id="33" name="Text Placeholder 8">
            <a:extLst>
              <a:ext uri="{FF2B5EF4-FFF2-40B4-BE49-F238E27FC236}">
                <a16:creationId xmlns:a16="http://schemas.microsoft.com/office/drawing/2014/main" id="{48719B07-5053-1740-8B30-D3D674859D6E}"/>
              </a:ext>
            </a:extLst>
          </p:cNvPr>
          <p:cNvSpPr>
            <a:spLocks noGrp="1"/>
          </p:cNvSpPr>
          <p:nvPr>
            <p:ph type="body" sz="quarter" idx="16" hasCustomPrompt="1"/>
          </p:nvPr>
        </p:nvSpPr>
        <p:spPr>
          <a:xfrm>
            <a:off x="238631" y="3581638"/>
            <a:ext cx="2099757" cy="460772"/>
          </a:xfrm>
        </p:spPr>
        <p:txBody>
          <a:bodyPr/>
          <a:lstStyle>
            <a:lvl1pPr>
              <a:defRPr>
                <a:solidFill>
                  <a:srgbClr val="830051"/>
                </a:solidFill>
              </a:defRPr>
            </a:lvl1pPr>
          </a:lstStyle>
          <a:p>
            <a:pPr lvl="0"/>
            <a:r>
              <a:rPr lang="en-US" dirty="0"/>
              <a:t>Confidential Statement</a:t>
            </a:r>
            <a:endParaRPr lang="en-GB" dirty="0"/>
          </a:p>
        </p:txBody>
      </p:sp>
      <p:pic>
        <p:nvPicPr>
          <p:cNvPr id="34" name="Picture 2" descr="Image result for ASTRAZENECA LOGO">
            <a:extLst>
              <a:ext uri="{FF2B5EF4-FFF2-40B4-BE49-F238E27FC236}">
                <a16:creationId xmlns:a16="http://schemas.microsoft.com/office/drawing/2014/main" id="{41AB9124-55DC-4509-95A7-D94D0C0C9953}"/>
              </a:ext>
            </a:extLst>
          </p:cNvPr>
          <p:cNvPicPr>
            <a:picLocks noChangeAspect="1" noChangeArrowheads="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a:off x="309208" y="432576"/>
            <a:ext cx="1804490" cy="488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217291"/>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showMasterSp="0" preserve="1" userDrawn="1">
  <p:cSld name="Title (Extended)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07BCAA9-25EA-457C-A318-03B06BB4900C}"/>
              </a:ext>
            </a:extLst>
          </p:cNvPr>
          <p:cNvSpPr>
            <a:spLocks noGrp="1"/>
          </p:cNvSpPr>
          <p:nvPr>
            <p:ph type="title" hasCustomPrompt="1"/>
          </p:nvPr>
        </p:nvSpPr>
        <p:spPr>
          <a:xfrm>
            <a:off x="239128" y="1837331"/>
            <a:ext cx="4263517" cy="1264248"/>
          </a:xfrm>
        </p:spPr>
        <p:txBody>
          <a:bodyPr/>
          <a:lstStyle>
            <a:lvl1pPr>
              <a:defRPr sz="2700">
                <a:solidFill>
                  <a:srgbClr val="830051"/>
                </a:solidFill>
              </a:defRPr>
            </a:lvl1pPr>
          </a:lstStyle>
          <a:p>
            <a:r>
              <a:rPr lang="en-US" dirty="0"/>
              <a:t>Enter title here</a:t>
            </a:r>
            <a:endParaRPr lang="en-GB" dirty="0"/>
          </a:p>
        </p:txBody>
      </p:sp>
      <p:sp>
        <p:nvSpPr>
          <p:cNvPr id="7" name="Text Placeholder 8">
            <a:extLst>
              <a:ext uri="{FF2B5EF4-FFF2-40B4-BE49-F238E27FC236}">
                <a16:creationId xmlns:a16="http://schemas.microsoft.com/office/drawing/2014/main" id="{A908831F-2923-4C59-A7DA-CFCED78BC469}"/>
              </a:ext>
            </a:extLst>
          </p:cNvPr>
          <p:cNvSpPr>
            <a:spLocks noGrp="1"/>
          </p:cNvSpPr>
          <p:nvPr>
            <p:ph type="body" sz="quarter" idx="13" hasCustomPrompt="1"/>
          </p:nvPr>
        </p:nvSpPr>
        <p:spPr>
          <a:xfrm>
            <a:off x="238631" y="3101578"/>
            <a:ext cx="4263516" cy="460772"/>
          </a:xfrm>
        </p:spPr>
        <p:txBody>
          <a:bodyPr/>
          <a:lstStyle>
            <a:lvl1pPr>
              <a:defRPr>
                <a:solidFill>
                  <a:schemeClr val="tx2"/>
                </a:solidFill>
              </a:defRPr>
            </a:lvl1pPr>
          </a:lstStyle>
          <a:p>
            <a:pPr lvl="0"/>
            <a:r>
              <a:rPr lang="en-US" dirty="0"/>
              <a:t>Enter date here</a:t>
            </a:r>
            <a:endParaRPr lang="en-GB" dirty="0"/>
          </a:p>
        </p:txBody>
      </p:sp>
      <p:sp>
        <p:nvSpPr>
          <p:cNvPr id="8" name="Text Placeholder 8">
            <a:extLst>
              <a:ext uri="{FF2B5EF4-FFF2-40B4-BE49-F238E27FC236}">
                <a16:creationId xmlns:a16="http://schemas.microsoft.com/office/drawing/2014/main" id="{8EC08811-0815-46CE-AF6C-FCEAB360A1C7}"/>
              </a:ext>
            </a:extLst>
          </p:cNvPr>
          <p:cNvSpPr>
            <a:spLocks noGrp="1"/>
          </p:cNvSpPr>
          <p:nvPr>
            <p:ph type="body" sz="quarter" idx="14" hasCustomPrompt="1"/>
          </p:nvPr>
        </p:nvSpPr>
        <p:spPr>
          <a:xfrm>
            <a:off x="238631" y="4478137"/>
            <a:ext cx="2099757" cy="460772"/>
          </a:xfrm>
        </p:spPr>
        <p:txBody>
          <a:bodyPr/>
          <a:lstStyle>
            <a:lvl1pPr>
              <a:defRPr>
                <a:solidFill>
                  <a:srgbClr val="830051"/>
                </a:solidFill>
              </a:defRPr>
            </a:lvl1pPr>
          </a:lstStyle>
          <a:p>
            <a:pPr lvl="0"/>
            <a:r>
              <a:rPr lang="en-US" dirty="0"/>
              <a:t>Presenter name here</a:t>
            </a:r>
            <a:endParaRPr lang="en-GB" dirty="0"/>
          </a:p>
        </p:txBody>
      </p:sp>
      <p:pic>
        <p:nvPicPr>
          <p:cNvPr id="9" name="Picture 2" descr="Image result for ASTRAZENECA LOGO">
            <a:extLst>
              <a:ext uri="{FF2B5EF4-FFF2-40B4-BE49-F238E27FC236}">
                <a16:creationId xmlns:a16="http://schemas.microsoft.com/office/drawing/2014/main" id="{0FA46C68-680E-4D53-869C-67C233A83038}"/>
              </a:ext>
            </a:extLst>
          </p:cNvPr>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309208" y="432576"/>
            <a:ext cx="1804490" cy="488968"/>
          </a:xfrm>
          <a:prstGeom prst="rect">
            <a:avLst/>
          </a:prstGeom>
          <a:noFill/>
          <a:extLst>
            <a:ext uri="{909E8E84-426E-40DD-AFC4-6F175D3DCCD1}">
              <a14:hiddenFill xmlns:a14="http://schemas.microsoft.com/office/drawing/2010/main">
                <a:solidFill>
                  <a:srgbClr val="FFFFFF"/>
                </a:solidFill>
              </a14:hiddenFill>
            </a:ext>
          </a:extLst>
        </p:spPr>
      </p:pic>
      <p:sp>
        <p:nvSpPr>
          <p:cNvPr id="22" name="Picture Placeholder 12">
            <a:extLst>
              <a:ext uri="{FF2B5EF4-FFF2-40B4-BE49-F238E27FC236}">
                <a16:creationId xmlns:a16="http://schemas.microsoft.com/office/drawing/2014/main" id="{6B9B18F4-DD57-4567-84CC-3FAF0CF02B0F}"/>
              </a:ext>
            </a:extLst>
          </p:cNvPr>
          <p:cNvSpPr>
            <a:spLocks noGrp="1"/>
          </p:cNvSpPr>
          <p:nvPr>
            <p:ph type="pic" sz="quarter" idx="20" hasCustomPrompt="1"/>
          </p:nvPr>
        </p:nvSpPr>
        <p:spPr>
          <a:xfrm>
            <a:off x="4641357" y="-4572"/>
            <a:ext cx="4503571" cy="5148072"/>
          </a:xfrm>
          <a:custGeom>
            <a:avLst/>
            <a:gdLst>
              <a:gd name="connsiteX0" fmla="*/ 1547827 w 6004761"/>
              <a:gd name="connsiteY0" fmla="*/ 0 h 6864096"/>
              <a:gd name="connsiteX1" fmla="*/ 6004760 w 6004761"/>
              <a:gd name="connsiteY1" fmla="*/ 0 h 6864096"/>
              <a:gd name="connsiteX2" fmla="*/ 6004761 w 6004761"/>
              <a:gd name="connsiteY2" fmla="*/ 6864096 h 6864096"/>
              <a:gd name="connsiteX3" fmla="*/ 1554450 w 6004761"/>
              <a:gd name="connsiteY3" fmla="*/ 6864096 h 6864096"/>
              <a:gd name="connsiteX4" fmla="*/ 1379124 w 6004761"/>
              <a:gd name="connsiteY4" fmla="*/ 6702826 h 6864096"/>
              <a:gd name="connsiteX5" fmla="*/ 0 w 6004761"/>
              <a:gd name="connsiteY5" fmla="*/ 3429001 h 6864096"/>
              <a:gd name="connsiteX6" fmla="*/ 1379124 w 6004761"/>
              <a:gd name="connsiteY6" fmla="*/ 155178 h 68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4761" h="6864096">
                <a:moveTo>
                  <a:pt x="1547827" y="0"/>
                </a:moveTo>
                <a:lnTo>
                  <a:pt x="6004760" y="0"/>
                </a:lnTo>
                <a:lnTo>
                  <a:pt x="6004761" y="6864096"/>
                </a:lnTo>
                <a:lnTo>
                  <a:pt x="1554450" y="6864096"/>
                </a:lnTo>
                <a:lnTo>
                  <a:pt x="1379124" y="6702826"/>
                </a:lnTo>
                <a:cubicBezTo>
                  <a:pt x="528239" y="5871990"/>
                  <a:pt x="0" y="4712184"/>
                  <a:pt x="0" y="3429001"/>
                </a:cubicBezTo>
                <a:cubicBezTo>
                  <a:pt x="0" y="2145819"/>
                  <a:pt x="528239" y="986013"/>
                  <a:pt x="1379124" y="155178"/>
                </a:cubicBezTo>
                <a:close/>
              </a:path>
            </a:pathLst>
          </a:custGeom>
          <a:solidFill>
            <a:srgbClr val="9DB0AC"/>
          </a:solidFill>
        </p:spPr>
        <p:txBody>
          <a:bodyPr wrap="square" anchor="ctr">
            <a:noAutofit/>
          </a:bodyPr>
          <a:lstStyle>
            <a:lvl1pPr algn="ctr">
              <a:defRPr/>
            </a:lvl1pPr>
          </a:lstStyle>
          <a:p>
            <a:r>
              <a:rPr lang="en-GB" dirty="0"/>
              <a:t>Click icon to insert image</a:t>
            </a:r>
          </a:p>
        </p:txBody>
      </p:sp>
      <p:grpSp>
        <p:nvGrpSpPr>
          <p:cNvPr id="19" name="Group 18">
            <a:extLst>
              <a:ext uri="{FF2B5EF4-FFF2-40B4-BE49-F238E27FC236}">
                <a16:creationId xmlns:a16="http://schemas.microsoft.com/office/drawing/2014/main" id="{E6821716-9968-4035-A4BF-A2A9F4FE0EB6}"/>
              </a:ext>
            </a:extLst>
          </p:cNvPr>
          <p:cNvGrpSpPr/>
          <p:nvPr/>
        </p:nvGrpSpPr>
        <p:grpSpPr>
          <a:xfrm>
            <a:off x="-2796479" y="0"/>
            <a:ext cx="2632500" cy="4481517"/>
            <a:chOff x="838199" y="1150069"/>
            <a:chExt cx="3507558" cy="5975357"/>
          </a:xfrm>
        </p:grpSpPr>
        <p:sp>
          <p:nvSpPr>
            <p:cNvPr id="20" name="Rectangle 19">
              <a:extLst>
                <a:ext uri="{FF2B5EF4-FFF2-40B4-BE49-F238E27FC236}">
                  <a16:creationId xmlns:a16="http://schemas.microsoft.com/office/drawing/2014/main" id="{ACF59EAA-319C-4B0A-946E-05C80920294E}"/>
                </a:ext>
              </a:extLst>
            </p:cNvPr>
            <p:cNvSpPr/>
            <p:nvPr/>
          </p:nvSpPr>
          <p:spPr>
            <a:xfrm>
              <a:off x="838200" y="1150069"/>
              <a:ext cx="3507557" cy="5970851"/>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21" name="TextBox 20">
              <a:extLst>
                <a:ext uri="{FF2B5EF4-FFF2-40B4-BE49-F238E27FC236}">
                  <a16:creationId xmlns:a16="http://schemas.microsoft.com/office/drawing/2014/main" id="{28B9AF8C-A39E-435F-854B-14FB98C1CA30}"/>
                </a:ext>
              </a:extLst>
            </p:cNvPr>
            <p:cNvSpPr txBox="1"/>
            <p:nvPr/>
          </p:nvSpPr>
          <p:spPr>
            <a:xfrm>
              <a:off x="838200" y="1183622"/>
              <a:ext cx="3507557" cy="954108"/>
            </a:xfrm>
            <a:prstGeom prst="rect">
              <a:avLst/>
            </a:prstGeom>
            <a:noFill/>
          </p:spPr>
          <p:txBody>
            <a:bodyPr wrap="square" rtlCol="0">
              <a:spAutoFit/>
            </a:bodyPr>
            <a:lstStyle/>
            <a:p>
              <a:pPr algn="ctr"/>
              <a:r>
                <a:rPr lang="en-GB" sz="1350" dirty="0">
                  <a:solidFill>
                    <a:srgbClr val="333333"/>
                  </a:solidFill>
                  <a:latin typeface="+mj-lt"/>
                </a:rPr>
                <a:t>How to insert the date </a:t>
              </a:r>
              <a:br>
                <a:rPr lang="en-GB" sz="1350" dirty="0">
                  <a:solidFill>
                    <a:srgbClr val="333333"/>
                  </a:solidFill>
                  <a:latin typeface="+mj-lt"/>
                </a:rPr>
              </a:br>
              <a:r>
                <a:rPr lang="en-GB" sz="1350" dirty="0">
                  <a:solidFill>
                    <a:srgbClr val="333333"/>
                  </a:solidFill>
                  <a:latin typeface="+mj-lt"/>
                </a:rPr>
                <a:t>and presenter’s name into </a:t>
              </a:r>
              <a:br>
                <a:rPr lang="en-GB" sz="1350" dirty="0">
                  <a:solidFill>
                    <a:srgbClr val="333333"/>
                  </a:solidFill>
                  <a:latin typeface="+mj-lt"/>
                </a:rPr>
              </a:br>
              <a:r>
                <a:rPr lang="en-GB" sz="1350" dirty="0">
                  <a:solidFill>
                    <a:srgbClr val="333333"/>
                  </a:solidFill>
                  <a:latin typeface="+mj-lt"/>
                </a:rPr>
                <a:t>your presentation</a:t>
              </a:r>
            </a:p>
          </p:txBody>
        </p:sp>
        <p:sp>
          <p:nvSpPr>
            <p:cNvPr id="32" name="Rectangle 31">
              <a:extLst>
                <a:ext uri="{FF2B5EF4-FFF2-40B4-BE49-F238E27FC236}">
                  <a16:creationId xmlns:a16="http://schemas.microsoft.com/office/drawing/2014/main" id="{1C8A339D-314A-4EF6-B4F9-C1D8295B2A46}"/>
                </a:ext>
              </a:extLst>
            </p:cNvPr>
            <p:cNvSpPr/>
            <p:nvPr/>
          </p:nvSpPr>
          <p:spPr>
            <a:xfrm>
              <a:off x="838200" y="2131949"/>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33" name="TextBox 32">
              <a:extLst>
                <a:ext uri="{FF2B5EF4-FFF2-40B4-BE49-F238E27FC236}">
                  <a16:creationId xmlns:a16="http://schemas.microsoft.com/office/drawing/2014/main" id="{127737CF-DE24-42C7-8339-7B18600A3868}"/>
                </a:ext>
              </a:extLst>
            </p:cNvPr>
            <p:cNvSpPr txBox="1"/>
            <p:nvPr/>
          </p:nvSpPr>
          <p:spPr>
            <a:xfrm>
              <a:off x="886611" y="2262556"/>
              <a:ext cx="3410736" cy="4862870"/>
            </a:xfrm>
            <a:prstGeom prst="rect">
              <a:avLst/>
            </a:prstGeom>
            <a:noFill/>
          </p:spPr>
          <p:txBody>
            <a:bodyPr wrap="square" rtlCol="0">
              <a:spAutoFit/>
            </a:bodyPr>
            <a:lstStyle/>
            <a:p>
              <a:r>
                <a:rPr lang="en-GB" sz="1050" b="0" dirty="0">
                  <a:solidFill>
                    <a:srgbClr val="333333"/>
                  </a:solidFill>
                </a:rPr>
                <a:t>When inserting the Date onto slides you can either pick to have the date on automatic (showing the current date) or you can choose a specific date to show. </a:t>
              </a:r>
            </a:p>
            <a:p>
              <a:endParaRPr lang="en-GB" sz="1050" b="1" dirty="0">
                <a:solidFill>
                  <a:srgbClr val="333333"/>
                </a:solidFill>
              </a:endParaRPr>
            </a:p>
            <a:p>
              <a:r>
                <a:rPr lang="en-GB" sz="1050" b="1" dirty="0">
                  <a:solidFill>
                    <a:srgbClr val="333333"/>
                  </a:solidFill>
                </a:rPr>
                <a:t>To do this go:</a:t>
              </a:r>
            </a:p>
            <a:p>
              <a:pPr marL="257175" indent="-257175">
                <a:buFont typeface="+mj-lt"/>
                <a:buAutoNum type="arabicPeriod"/>
              </a:pPr>
              <a:r>
                <a:rPr lang="en-GB" sz="1050" b="0" dirty="0">
                  <a:solidFill>
                    <a:srgbClr val="333333"/>
                  </a:solidFill>
                </a:rPr>
                <a:t>Got to the </a:t>
              </a:r>
              <a:r>
                <a:rPr lang="en-GB" sz="1050" b="1" dirty="0">
                  <a:solidFill>
                    <a:srgbClr val="333333"/>
                  </a:solidFill>
                </a:rPr>
                <a:t>Insert </a:t>
              </a:r>
              <a:r>
                <a:rPr lang="en-GB" sz="1050" b="0" dirty="0">
                  <a:solidFill>
                    <a:srgbClr val="333333"/>
                  </a:solidFill>
                </a:rPr>
                <a:t>ribbon</a:t>
              </a:r>
            </a:p>
            <a:p>
              <a:pPr marL="257175" indent="-257175">
                <a:buFont typeface="+mj-lt"/>
                <a:buAutoNum type="arabicPeriod"/>
              </a:pPr>
              <a:r>
                <a:rPr lang="en-GB" sz="1050" b="0" dirty="0">
                  <a:solidFill>
                    <a:srgbClr val="333333"/>
                  </a:solidFill>
                </a:rPr>
                <a:t>Click on </a:t>
              </a:r>
              <a:r>
                <a:rPr lang="en-GB" sz="1050" b="1" dirty="0">
                  <a:solidFill>
                    <a:srgbClr val="333333"/>
                  </a:solidFill>
                </a:rPr>
                <a:t>Header &amp; Footer</a:t>
              </a:r>
            </a:p>
            <a:p>
              <a:pPr marL="257175" indent="-257175">
                <a:buFont typeface="+mj-lt"/>
                <a:buAutoNum type="arabicPeriod"/>
              </a:pPr>
              <a:r>
                <a:rPr lang="en-GB" sz="1050" b="0" dirty="0">
                  <a:solidFill>
                    <a:srgbClr val="333333"/>
                  </a:solidFill>
                </a:rPr>
                <a:t>Select </a:t>
              </a:r>
              <a:r>
                <a:rPr lang="en-GB" sz="1050" b="1" dirty="0">
                  <a:solidFill>
                    <a:srgbClr val="333333"/>
                  </a:solidFill>
                </a:rPr>
                <a:t>Date and time</a:t>
              </a:r>
            </a:p>
            <a:p>
              <a:pPr marL="257175" indent="-257175">
                <a:buFont typeface="+mj-lt"/>
                <a:buAutoNum type="arabicPeriod"/>
              </a:pPr>
              <a:r>
                <a:rPr lang="en-GB" sz="1050" b="0" dirty="0">
                  <a:solidFill>
                    <a:srgbClr val="333333"/>
                  </a:solidFill>
                </a:rPr>
                <a:t>Select </a:t>
              </a:r>
              <a:r>
                <a:rPr lang="en-GB" sz="1050" b="1" dirty="0">
                  <a:solidFill>
                    <a:srgbClr val="333333"/>
                  </a:solidFill>
                </a:rPr>
                <a:t>Update automatically</a:t>
              </a:r>
              <a:r>
                <a:rPr lang="en-GB" sz="1050" b="0" dirty="0">
                  <a:solidFill>
                    <a:srgbClr val="333333"/>
                  </a:solidFill>
                </a:rPr>
                <a:t> for the date to revert to current date</a:t>
              </a:r>
            </a:p>
            <a:p>
              <a:pPr marL="257175" indent="-257175">
                <a:buFont typeface="+mj-lt"/>
                <a:buAutoNum type="arabicPeriod"/>
              </a:pPr>
              <a:r>
                <a:rPr lang="en-GB" sz="1050" b="0" dirty="0">
                  <a:solidFill>
                    <a:srgbClr val="333333"/>
                  </a:solidFill>
                </a:rPr>
                <a:t>Select </a:t>
              </a:r>
              <a:r>
                <a:rPr lang="en-GB" sz="1050" b="1" dirty="0">
                  <a:solidFill>
                    <a:srgbClr val="333333"/>
                  </a:solidFill>
                </a:rPr>
                <a:t>Fixed</a:t>
              </a:r>
              <a:r>
                <a:rPr lang="en-GB" sz="1050" b="0" dirty="0">
                  <a:solidFill>
                    <a:srgbClr val="333333"/>
                  </a:solidFill>
                </a:rPr>
                <a:t> to insert your own date</a:t>
              </a:r>
            </a:p>
            <a:p>
              <a:pPr marL="257175" indent="-257175">
                <a:buFont typeface="+mj-lt"/>
                <a:buAutoNum type="arabicPeriod"/>
              </a:pPr>
              <a:r>
                <a:rPr lang="en-GB" sz="1050" b="0" dirty="0">
                  <a:solidFill>
                    <a:srgbClr val="333333"/>
                  </a:solidFill>
                </a:rPr>
                <a:t>Click </a:t>
              </a:r>
              <a:r>
                <a:rPr lang="en-GB" sz="1050" b="1" dirty="0">
                  <a:solidFill>
                    <a:srgbClr val="333333"/>
                  </a:solidFill>
                </a:rPr>
                <a:t>Apply to All</a:t>
              </a:r>
              <a:br>
                <a:rPr lang="en-GB" sz="1050" b="1" dirty="0">
                  <a:solidFill>
                    <a:srgbClr val="333333"/>
                  </a:solidFill>
                </a:rPr>
              </a:br>
              <a:endParaRPr lang="en-GB" sz="1050" b="1" dirty="0">
                <a:solidFill>
                  <a:srgbClr val="333333"/>
                </a:solidFill>
              </a:endParaRPr>
            </a:p>
            <a:p>
              <a:endParaRPr lang="en-GB" sz="1050" b="1" dirty="0">
                <a:solidFill>
                  <a:srgbClr val="333333"/>
                </a:solidFill>
              </a:endParaRPr>
            </a:p>
            <a:p>
              <a:pPr marL="0" indent="0">
                <a:buFont typeface="+mj-lt"/>
                <a:buNone/>
              </a:pPr>
              <a:r>
                <a:rPr lang="en-GB" sz="1050" b="1" dirty="0">
                  <a:solidFill>
                    <a:srgbClr val="333333"/>
                  </a:solidFill>
                </a:rPr>
                <a:t>To insert presenters name into footer:</a:t>
              </a:r>
            </a:p>
            <a:p>
              <a:pPr marL="257175" indent="-257175">
                <a:buFont typeface="+mj-lt"/>
                <a:buAutoNum type="arabicPeriod"/>
              </a:pPr>
              <a:r>
                <a:rPr lang="en-GB" sz="1050" b="0" dirty="0">
                  <a:solidFill>
                    <a:srgbClr val="333333"/>
                  </a:solidFill>
                </a:rPr>
                <a:t>Got to the </a:t>
              </a:r>
              <a:r>
                <a:rPr lang="en-GB" sz="1050" b="1" dirty="0">
                  <a:solidFill>
                    <a:srgbClr val="333333"/>
                  </a:solidFill>
                </a:rPr>
                <a:t>Insert</a:t>
              </a:r>
              <a:r>
                <a:rPr lang="en-GB" sz="1050" b="0" dirty="0">
                  <a:solidFill>
                    <a:srgbClr val="333333"/>
                  </a:solidFill>
                </a:rPr>
                <a:t> ribbon</a:t>
              </a:r>
            </a:p>
            <a:p>
              <a:pPr marL="257175" indent="-257175">
                <a:buFont typeface="+mj-lt"/>
                <a:buAutoNum type="arabicPeriod"/>
              </a:pPr>
              <a:r>
                <a:rPr lang="en-GB" sz="1050" b="0" dirty="0">
                  <a:solidFill>
                    <a:srgbClr val="333333"/>
                  </a:solidFill>
                </a:rPr>
                <a:t>Click on </a:t>
              </a:r>
              <a:r>
                <a:rPr lang="en-GB" sz="1050" b="1" dirty="0">
                  <a:solidFill>
                    <a:srgbClr val="333333"/>
                  </a:solidFill>
                </a:rPr>
                <a:t>Header &amp; Footer</a:t>
              </a:r>
            </a:p>
            <a:p>
              <a:pPr marL="257175" indent="-257175">
                <a:buFont typeface="+mj-lt"/>
                <a:buAutoNum type="arabicPeriod"/>
              </a:pPr>
              <a:r>
                <a:rPr lang="en-GB" sz="1050" b="0" dirty="0">
                  <a:solidFill>
                    <a:srgbClr val="333333"/>
                  </a:solidFill>
                </a:rPr>
                <a:t>Select </a:t>
              </a:r>
              <a:r>
                <a:rPr lang="en-GB" sz="1050" b="1" dirty="0">
                  <a:solidFill>
                    <a:srgbClr val="333333"/>
                  </a:solidFill>
                </a:rPr>
                <a:t>Footer</a:t>
              </a:r>
            </a:p>
            <a:p>
              <a:pPr marL="257175" indent="-257175">
                <a:buFont typeface="+mj-lt"/>
                <a:buAutoNum type="arabicPeriod"/>
              </a:pPr>
              <a:r>
                <a:rPr lang="en-GB" sz="1050" b="0" dirty="0">
                  <a:solidFill>
                    <a:srgbClr val="333333"/>
                  </a:solidFill>
                </a:rPr>
                <a:t>Enter presenter's name in the box which is currently occupied with Name</a:t>
              </a:r>
            </a:p>
            <a:p>
              <a:pPr marL="257175" indent="-257175">
                <a:buFont typeface="+mj-lt"/>
                <a:buAutoNum type="arabicPeriod"/>
              </a:pPr>
              <a:r>
                <a:rPr lang="en-GB" sz="1050" b="0" dirty="0">
                  <a:solidFill>
                    <a:srgbClr val="333333"/>
                  </a:solidFill>
                </a:rPr>
                <a:t>Click </a:t>
              </a:r>
              <a:r>
                <a:rPr lang="en-GB" sz="1050" b="1" dirty="0">
                  <a:solidFill>
                    <a:srgbClr val="333333"/>
                  </a:solidFill>
                </a:rPr>
                <a:t>Apply to All</a:t>
              </a:r>
            </a:p>
          </p:txBody>
        </p:sp>
        <p:sp>
          <p:nvSpPr>
            <p:cNvPr id="34" name="Rectangle 33">
              <a:extLst>
                <a:ext uri="{FF2B5EF4-FFF2-40B4-BE49-F238E27FC236}">
                  <a16:creationId xmlns:a16="http://schemas.microsoft.com/office/drawing/2014/main" id="{9366E120-66D4-428D-B276-0AD502C31A06}"/>
                </a:ext>
              </a:extLst>
            </p:cNvPr>
            <p:cNvSpPr/>
            <p:nvPr/>
          </p:nvSpPr>
          <p:spPr>
            <a:xfrm>
              <a:off x="838199" y="5301549"/>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grpSp>
      <p:pic>
        <p:nvPicPr>
          <p:cNvPr id="35" name="Picture 2" descr="Image result for ASTRAZENECA LOGO">
            <a:extLst>
              <a:ext uri="{FF2B5EF4-FFF2-40B4-BE49-F238E27FC236}">
                <a16:creationId xmlns:a16="http://schemas.microsoft.com/office/drawing/2014/main" id="{2E0FC0C6-C305-4126-956C-7A04BC048D29}"/>
              </a:ext>
            </a:extLst>
          </p:cNvPr>
          <p:cNvPicPr>
            <a:picLocks noChangeAspect="1" noChangeArrowheads="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a:off x="309208" y="432576"/>
            <a:ext cx="1804490" cy="488968"/>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Group 46">
            <a:extLst>
              <a:ext uri="{FF2B5EF4-FFF2-40B4-BE49-F238E27FC236}">
                <a16:creationId xmlns:a16="http://schemas.microsoft.com/office/drawing/2014/main" id="{0C79EFC8-39DC-453E-870C-19932AB4D3ED}"/>
              </a:ext>
            </a:extLst>
          </p:cNvPr>
          <p:cNvGrpSpPr/>
          <p:nvPr userDrawn="1"/>
        </p:nvGrpSpPr>
        <p:grpSpPr>
          <a:xfrm>
            <a:off x="-2796479" y="0"/>
            <a:ext cx="2632500" cy="4481517"/>
            <a:chOff x="838199" y="1150069"/>
            <a:chExt cx="3507558" cy="5975357"/>
          </a:xfrm>
        </p:grpSpPr>
        <p:sp>
          <p:nvSpPr>
            <p:cNvPr id="48" name="Rectangle 47">
              <a:extLst>
                <a:ext uri="{FF2B5EF4-FFF2-40B4-BE49-F238E27FC236}">
                  <a16:creationId xmlns:a16="http://schemas.microsoft.com/office/drawing/2014/main" id="{D1E77B7B-5B0E-4F68-83CD-B4A2A6CF527F}"/>
                </a:ext>
              </a:extLst>
            </p:cNvPr>
            <p:cNvSpPr/>
            <p:nvPr/>
          </p:nvSpPr>
          <p:spPr>
            <a:xfrm>
              <a:off x="838200" y="1150069"/>
              <a:ext cx="3507557" cy="5970851"/>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49" name="TextBox 48">
              <a:extLst>
                <a:ext uri="{FF2B5EF4-FFF2-40B4-BE49-F238E27FC236}">
                  <a16:creationId xmlns:a16="http://schemas.microsoft.com/office/drawing/2014/main" id="{B33C56B9-E960-4072-8AE0-FE3EDCD39AB7}"/>
                </a:ext>
              </a:extLst>
            </p:cNvPr>
            <p:cNvSpPr txBox="1"/>
            <p:nvPr/>
          </p:nvSpPr>
          <p:spPr>
            <a:xfrm>
              <a:off x="838200" y="1183622"/>
              <a:ext cx="3507557" cy="954108"/>
            </a:xfrm>
            <a:prstGeom prst="rect">
              <a:avLst/>
            </a:prstGeom>
            <a:noFill/>
          </p:spPr>
          <p:txBody>
            <a:bodyPr wrap="square" rtlCol="0">
              <a:spAutoFit/>
            </a:bodyPr>
            <a:lstStyle/>
            <a:p>
              <a:pPr algn="ctr"/>
              <a:r>
                <a:rPr lang="en-GB" sz="1350" dirty="0">
                  <a:solidFill>
                    <a:srgbClr val="333333"/>
                  </a:solidFill>
                  <a:latin typeface="+mj-lt"/>
                </a:rPr>
                <a:t>How to insert the date </a:t>
              </a:r>
              <a:br>
                <a:rPr lang="en-GB" sz="1350" dirty="0">
                  <a:solidFill>
                    <a:srgbClr val="333333"/>
                  </a:solidFill>
                  <a:latin typeface="+mj-lt"/>
                </a:rPr>
              </a:br>
              <a:r>
                <a:rPr lang="en-GB" sz="1350" dirty="0">
                  <a:solidFill>
                    <a:srgbClr val="333333"/>
                  </a:solidFill>
                  <a:latin typeface="+mj-lt"/>
                </a:rPr>
                <a:t>and presenter’s name into </a:t>
              </a:r>
              <a:br>
                <a:rPr lang="en-GB" sz="1350" dirty="0">
                  <a:solidFill>
                    <a:srgbClr val="333333"/>
                  </a:solidFill>
                  <a:latin typeface="+mj-lt"/>
                </a:rPr>
              </a:br>
              <a:r>
                <a:rPr lang="en-GB" sz="1350" dirty="0">
                  <a:solidFill>
                    <a:srgbClr val="333333"/>
                  </a:solidFill>
                  <a:latin typeface="+mj-lt"/>
                </a:rPr>
                <a:t>your presentation</a:t>
              </a:r>
            </a:p>
          </p:txBody>
        </p:sp>
        <p:sp>
          <p:nvSpPr>
            <p:cNvPr id="50" name="Rectangle 49">
              <a:extLst>
                <a:ext uri="{FF2B5EF4-FFF2-40B4-BE49-F238E27FC236}">
                  <a16:creationId xmlns:a16="http://schemas.microsoft.com/office/drawing/2014/main" id="{F27A29B8-620A-4F81-9F68-8C7BE7AA8DA9}"/>
                </a:ext>
              </a:extLst>
            </p:cNvPr>
            <p:cNvSpPr/>
            <p:nvPr/>
          </p:nvSpPr>
          <p:spPr>
            <a:xfrm>
              <a:off x="838200" y="2131949"/>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51" name="TextBox 50">
              <a:extLst>
                <a:ext uri="{FF2B5EF4-FFF2-40B4-BE49-F238E27FC236}">
                  <a16:creationId xmlns:a16="http://schemas.microsoft.com/office/drawing/2014/main" id="{E4DDA382-2A8F-43B8-A683-96D50032961F}"/>
                </a:ext>
              </a:extLst>
            </p:cNvPr>
            <p:cNvSpPr txBox="1"/>
            <p:nvPr/>
          </p:nvSpPr>
          <p:spPr>
            <a:xfrm>
              <a:off x="886611" y="2262556"/>
              <a:ext cx="3410736" cy="4862870"/>
            </a:xfrm>
            <a:prstGeom prst="rect">
              <a:avLst/>
            </a:prstGeom>
            <a:noFill/>
          </p:spPr>
          <p:txBody>
            <a:bodyPr wrap="square" rtlCol="0">
              <a:spAutoFit/>
            </a:bodyPr>
            <a:lstStyle/>
            <a:p>
              <a:r>
                <a:rPr lang="en-GB" sz="1050" b="0" dirty="0">
                  <a:solidFill>
                    <a:srgbClr val="333333"/>
                  </a:solidFill>
                </a:rPr>
                <a:t>When inserting the Date onto slides you can either pick to have the date on automatic (showing the current date) or you can choose a specific date to show. </a:t>
              </a:r>
            </a:p>
            <a:p>
              <a:endParaRPr lang="en-GB" sz="1050" b="1" dirty="0">
                <a:solidFill>
                  <a:srgbClr val="333333"/>
                </a:solidFill>
              </a:endParaRPr>
            </a:p>
            <a:p>
              <a:r>
                <a:rPr lang="en-GB" sz="1050" b="1" dirty="0">
                  <a:solidFill>
                    <a:srgbClr val="333333"/>
                  </a:solidFill>
                </a:rPr>
                <a:t>To do this go:</a:t>
              </a:r>
            </a:p>
            <a:p>
              <a:pPr marL="257175" indent="-257175">
                <a:buFont typeface="+mj-lt"/>
                <a:buAutoNum type="arabicPeriod"/>
              </a:pPr>
              <a:r>
                <a:rPr lang="en-GB" sz="1050" b="0" dirty="0">
                  <a:solidFill>
                    <a:srgbClr val="333333"/>
                  </a:solidFill>
                </a:rPr>
                <a:t>Got to the </a:t>
              </a:r>
              <a:r>
                <a:rPr lang="en-GB" sz="1050" b="1" dirty="0">
                  <a:solidFill>
                    <a:srgbClr val="333333"/>
                  </a:solidFill>
                </a:rPr>
                <a:t>Insert </a:t>
              </a:r>
              <a:r>
                <a:rPr lang="en-GB" sz="1050" b="0" dirty="0">
                  <a:solidFill>
                    <a:srgbClr val="333333"/>
                  </a:solidFill>
                </a:rPr>
                <a:t>ribbon</a:t>
              </a:r>
            </a:p>
            <a:p>
              <a:pPr marL="257175" indent="-257175">
                <a:buFont typeface="+mj-lt"/>
                <a:buAutoNum type="arabicPeriod"/>
              </a:pPr>
              <a:r>
                <a:rPr lang="en-GB" sz="1050" b="0" dirty="0">
                  <a:solidFill>
                    <a:srgbClr val="333333"/>
                  </a:solidFill>
                </a:rPr>
                <a:t>Click on </a:t>
              </a:r>
              <a:r>
                <a:rPr lang="en-GB" sz="1050" b="1" dirty="0">
                  <a:solidFill>
                    <a:srgbClr val="333333"/>
                  </a:solidFill>
                </a:rPr>
                <a:t>Header &amp; Footer</a:t>
              </a:r>
            </a:p>
            <a:p>
              <a:pPr marL="257175" indent="-257175">
                <a:buFont typeface="+mj-lt"/>
                <a:buAutoNum type="arabicPeriod"/>
              </a:pPr>
              <a:r>
                <a:rPr lang="en-GB" sz="1050" b="0" dirty="0">
                  <a:solidFill>
                    <a:srgbClr val="333333"/>
                  </a:solidFill>
                </a:rPr>
                <a:t>Select </a:t>
              </a:r>
              <a:r>
                <a:rPr lang="en-GB" sz="1050" b="1" dirty="0">
                  <a:solidFill>
                    <a:srgbClr val="333333"/>
                  </a:solidFill>
                </a:rPr>
                <a:t>Date and time</a:t>
              </a:r>
            </a:p>
            <a:p>
              <a:pPr marL="257175" indent="-257175">
                <a:buFont typeface="+mj-lt"/>
                <a:buAutoNum type="arabicPeriod"/>
              </a:pPr>
              <a:r>
                <a:rPr lang="en-GB" sz="1050" b="0" dirty="0">
                  <a:solidFill>
                    <a:srgbClr val="333333"/>
                  </a:solidFill>
                </a:rPr>
                <a:t>Select </a:t>
              </a:r>
              <a:r>
                <a:rPr lang="en-GB" sz="1050" b="1" dirty="0">
                  <a:solidFill>
                    <a:srgbClr val="333333"/>
                  </a:solidFill>
                </a:rPr>
                <a:t>Update automatically</a:t>
              </a:r>
              <a:r>
                <a:rPr lang="en-GB" sz="1050" b="0" dirty="0">
                  <a:solidFill>
                    <a:srgbClr val="333333"/>
                  </a:solidFill>
                </a:rPr>
                <a:t> for the date to revert to current date</a:t>
              </a:r>
            </a:p>
            <a:p>
              <a:pPr marL="257175" indent="-257175">
                <a:buFont typeface="+mj-lt"/>
                <a:buAutoNum type="arabicPeriod"/>
              </a:pPr>
              <a:r>
                <a:rPr lang="en-GB" sz="1050" b="0" dirty="0">
                  <a:solidFill>
                    <a:srgbClr val="333333"/>
                  </a:solidFill>
                </a:rPr>
                <a:t>Select </a:t>
              </a:r>
              <a:r>
                <a:rPr lang="en-GB" sz="1050" b="1" dirty="0">
                  <a:solidFill>
                    <a:srgbClr val="333333"/>
                  </a:solidFill>
                </a:rPr>
                <a:t>Fixed</a:t>
              </a:r>
              <a:r>
                <a:rPr lang="en-GB" sz="1050" b="0" dirty="0">
                  <a:solidFill>
                    <a:srgbClr val="333333"/>
                  </a:solidFill>
                </a:rPr>
                <a:t> to insert your own date</a:t>
              </a:r>
            </a:p>
            <a:p>
              <a:pPr marL="257175" indent="-257175">
                <a:buFont typeface="+mj-lt"/>
                <a:buAutoNum type="arabicPeriod"/>
              </a:pPr>
              <a:r>
                <a:rPr lang="en-GB" sz="1050" b="0" dirty="0">
                  <a:solidFill>
                    <a:srgbClr val="333333"/>
                  </a:solidFill>
                </a:rPr>
                <a:t>Click </a:t>
              </a:r>
              <a:r>
                <a:rPr lang="en-GB" sz="1050" b="1" dirty="0">
                  <a:solidFill>
                    <a:srgbClr val="333333"/>
                  </a:solidFill>
                </a:rPr>
                <a:t>Apply to All</a:t>
              </a:r>
              <a:br>
                <a:rPr lang="en-GB" sz="1050" b="1" dirty="0">
                  <a:solidFill>
                    <a:srgbClr val="333333"/>
                  </a:solidFill>
                </a:rPr>
              </a:br>
              <a:endParaRPr lang="en-GB" sz="1050" b="1" dirty="0">
                <a:solidFill>
                  <a:srgbClr val="333333"/>
                </a:solidFill>
              </a:endParaRPr>
            </a:p>
            <a:p>
              <a:endParaRPr lang="en-GB" sz="1050" b="1" dirty="0">
                <a:solidFill>
                  <a:srgbClr val="333333"/>
                </a:solidFill>
              </a:endParaRPr>
            </a:p>
            <a:p>
              <a:pPr marL="0" indent="0">
                <a:buFont typeface="+mj-lt"/>
                <a:buNone/>
              </a:pPr>
              <a:r>
                <a:rPr lang="en-GB" sz="1050" b="1" dirty="0">
                  <a:solidFill>
                    <a:srgbClr val="333333"/>
                  </a:solidFill>
                </a:rPr>
                <a:t>To insert presenter’s name into footer:</a:t>
              </a:r>
            </a:p>
            <a:p>
              <a:pPr marL="257175" indent="-257175">
                <a:buFont typeface="+mj-lt"/>
                <a:buAutoNum type="arabicPeriod"/>
              </a:pPr>
              <a:r>
                <a:rPr lang="en-GB" sz="1050" b="0" dirty="0">
                  <a:solidFill>
                    <a:srgbClr val="333333"/>
                  </a:solidFill>
                </a:rPr>
                <a:t>Got to the </a:t>
              </a:r>
              <a:r>
                <a:rPr lang="en-GB" sz="1050" b="1" dirty="0">
                  <a:solidFill>
                    <a:srgbClr val="333333"/>
                  </a:solidFill>
                </a:rPr>
                <a:t>Insert</a:t>
              </a:r>
              <a:r>
                <a:rPr lang="en-GB" sz="1050" b="0" dirty="0">
                  <a:solidFill>
                    <a:srgbClr val="333333"/>
                  </a:solidFill>
                </a:rPr>
                <a:t> ribbon</a:t>
              </a:r>
            </a:p>
            <a:p>
              <a:pPr marL="257175" indent="-257175">
                <a:buFont typeface="+mj-lt"/>
                <a:buAutoNum type="arabicPeriod"/>
              </a:pPr>
              <a:r>
                <a:rPr lang="en-GB" sz="1050" b="0" dirty="0">
                  <a:solidFill>
                    <a:srgbClr val="333333"/>
                  </a:solidFill>
                </a:rPr>
                <a:t>Click on </a:t>
              </a:r>
              <a:r>
                <a:rPr lang="en-GB" sz="1050" b="1" dirty="0">
                  <a:solidFill>
                    <a:srgbClr val="333333"/>
                  </a:solidFill>
                </a:rPr>
                <a:t>Header &amp; Footer</a:t>
              </a:r>
            </a:p>
            <a:p>
              <a:pPr marL="257175" indent="-257175">
                <a:buFont typeface="+mj-lt"/>
                <a:buAutoNum type="arabicPeriod"/>
              </a:pPr>
              <a:r>
                <a:rPr lang="en-GB" sz="1050" b="0" dirty="0">
                  <a:solidFill>
                    <a:srgbClr val="333333"/>
                  </a:solidFill>
                </a:rPr>
                <a:t>Select </a:t>
              </a:r>
              <a:r>
                <a:rPr lang="en-GB" sz="1050" b="1" dirty="0">
                  <a:solidFill>
                    <a:srgbClr val="333333"/>
                  </a:solidFill>
                </a:rPr>
                <a:t>Footer</a:t>
              </a:r>
            </a:p>
            <a:p>
              <a:pPr marL="257175" indent="-257175">
                <a:buFont typeface="+mj-lt"/>
                <a:buAutoNum type="arabicPeriod"/>
              </a:pPr>
              <a:r>
                <a:rPr lang="en-GB" sz="1050" b="0" dirty="0">
                  <a:solidFill>
                    <a:srgbClr val="333333"/>
                  </a:solidFill>
                </a:rPr>
                <a:t>Enter presenter's name in the box which is currently occupied with Name</a:t>
              </a:r>
            </a:p>
            <a:p>
              <a:pPr marL="257175" indent="-257175">
                <a:buFont typeface="+mj-lt"/>
                <a:buAutoNum type="arabicPeriod"/>
              </a:pPr>
              <a:r>
                <a:rPr lang="en-GB" sz="1050" b="0" dirty="0">
                  <a:solidFill>
                    <a:srgbClr val="333333"/>
                  </a:solidFill>
                </a:rPr>
                <a:t>Click </a:t>
              </a:r>
              <a:r>
                <a:rPr lang="en-GB" sz="1050" b="1" dirty="0">
                  <a:solidFill>
                    <a:srgbClr val="333333"/>
                  </a:solidFill>
                </a:rPr>
                <a:t>Apply to All</a:t>
              </a:r>
            </a:p>
          </p:txBody>
        </p:sp>
        <p:sp>
          <p:nvSpPr>
            <p:cNvPr id="52" name="Rectangle 51">
              <a:extLst>
                <a:ext uri="{FF2B5EF4-FFF2-40B4-BE49-F238E27FC236}">
                  <a16:creationId xmlns:a16="http://schemas.microsoft.com/office/drawing/2014/main" id="{8F51A9E1-8D50-4394-943B-BF5E3A57F1AB}"/>
                </a:ext>
              </a:extLst>
            </p:cNvPr>
            <p:cNvSpPr/>
            <p:nvPr userDrawn="1"/>
          </p:nvSpPr>
          <p:spPr>
            <a:xfrm>
              <a:off x="838199" y="5301549"/>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grpSp>
      <p:sp>
        <p:nvSpPr>
          <p:cNvPr id="53" name="Text Placeholder 8">
            <a:extLst>
              <a:ext uri="{FF2B5EF4-FFF2-40B4-BE49-F238E27FC236}">
                <a16:creationId xmlns:a16="http://schemas.microsoft.com/office/drawing/2014/main" id="{48719B07-5053-1740-8B30-D3D674859D6E}"/>
              </a:ext>
            </a:extLst>
          </p:cNvPr>
          <p:cNvSpPr>
            <a:spLocks noGrp="1"/>
          </p:cNvSpPr>
          <p:nvPr>
            <p:ph type="body" sz="quarter" idx="16" hasCustomPrompt="1"/>
          </p:nvPr>
        </p:nvSpPr>
        <p:spPr>
          <a:xfrm>
            <a:off x="238631" y="3581638"/>
            <a:ext cx="4263516" cy="460772"/>
          </a:xfrm>
        </p:spPr>
        <p:txBody>
          <a:bodyPr/>
          <a:lstStyle>
            <a:lvl1pPr>
              <a:defRPr>
                <a:solidFill>
                  <a:srgbClr val="830051"/>
                </a:solidFill>
              </a:defRPr>
            </a:lvl1pPr>
          </a:lstStyle>
          <a:p>
            <a:pPr lvl="0"/>
            <a:r>
              <a:rPr lang="en-US" dirty="0"/>
              <a:t>Confidential Statement</a:t>
            </a:r>
            <a:endParaRPr lang="en-GB" dirty="0"/>
          </a:p>
        </p:txBody>
      </p:sp>
      <p:grpSp>
        <p:nvGrpSpPr>
          <p:cNvPr id="54" name="Group 53">
            <a:extLst>
              <a:ext uri="{FF2B5EF4-FFF2-40B4-BE49-F238E27FC236}">
                <a16:creationId xmlns:a16="http://schemas.microsoft.com/office/drawing/2014/main" id="{4C31A544-2341-42C5-9FD8-9163E1F29AE5}"/>
              </a:ext>
            </a:extLst>
          </p:cNvPr>
          <p:cNvGrpSpPr/>
          <p:nvPr userDrawn="1"/>
        </p:nvGrpSpPr>
        <p:grpSpPr>
          <a:xfrm>
            <a:off x="9310728" y="1789423"/>
            <a:ext cx="2895072" cy="3354077"/>
            <a:chOff x="838198" y="1150069"/>
            <a:chExt cx="3507559" cy="4472103"/>
          </a:xfrm>
        </p:grpSpPr>
        <p:sp>
          <p:nvSpPr>
            <p:cNvPr id="55" name="Rectangle 54">
              <a:extLst>
                <a:ext uri="{FF2B5EF4-FFF2-40B4-BE49-F238E27FC236}">
                  <a16:creationId xmlns:a16="http://schemas.microsoft.com/office/drawing/2014/main" id="{33DCC349-0E0F-4429-B00C-B1976B1C31D6}"/>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56" name="TextBox 55">
              <a:extLst>
                <a:ext uri="{FF2B5EF4-FFF2-40B4-BE49-F238E27FC236}">
                  <a16:creationId xmlns:a16="http://schemas.microsoft.com/office/drawing/2014/main" id="{3E214621-BACF-4D48-B62B-21FCD43BE74C}"/>
                </a:ext>
              </a:extLst>
            </p:cNvPr>
            <p:cNvSpPr txBox="1"/>
            <p:nvPr/>
          </p:nvSpPr>
          <p:spPr>
            <a:xfrm>
              <a:off x="838200" y="1225485"/>
              <a:ext cx="3507557" cy="400109"/>
            </a:xfrm>
            <a:prstGeom prst="rect">
              <a:avLst/>
            </a:prstGeom>
            <a:noFill/>
          </p:spPr>
          <p:txBody>
            <a:bodyPr wrap="square" rtlCol="0">
              <a:spAutoFit/>
            </a:bodyPr>
            <a:lstStyle/>
            <a:p>
              <a:pPr algn="ctr"/>
              <a:r>
                <a:rPr lang="en-GB" sz="1350" dirty="0">
                  <a:solidFill>
                    <a:srgbClr val="333333"/>
                  </a:solidFill>
                  <a:latin typeface="+mj-lt"/>
                </a:rPr>
                <a:t>How to insert an image</a:t>
              </a:r>
            </a:p>
          </p:txBody>
        </p:sp>
        <p:sp>
          <p:nvSpPr>
            <p:cNvPr id="57" name="Rectangle 56">
              <a:extLst>
                <a:ext uri="{FF2B5EF4-FFF2-40B4-BE49-F238E27FC236}">
                  <a16:creationId xmlns:a16="http://schemas.microsoft.com/office/drawing/2014/main" id="{DB52E4E4-BAD7-4800-83AC-C170373357BE}"/>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58" name="TextBox 57">
              <a:extLst>
                <a:ext uri="{FF2B5EF4-FFF2-40B4-BE49-F238E27FC236}">
                  <a16:creationId xmlns:a16="http://schemas.microsoft.com/office/drawing/2014/main" id="{F6C8FBEC-E4AB-401A-BA61-DD72C20DDD14}"/>
                </a:ext>
              </a:extLst>
            </p:cNvPr>
            <p:cNvSpPr txBox="1"/>
            <p:nvPr/>
          </p:nvSpPr>
          <p:spPr>
            <a:xfrm>
              <a:off x="838200" y="1867808"/>
              <a:ext cx="3410736" cy="769441"/>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Click on the </a:t>
              </a:r>
              <a:r>
                <a:rPr lang="en-GB" sz="1050" b="1" dirty="0">
                  <a:solidFill>
                    <a:srgbClr val="333333"/>
                  </a:solidFill>
                </a:rPr>
                <a:t>icon</a:t>
              </a:r>
              <a:r>
                <a:rPr lang="en-GB" sz="1050" dirty="0">
                  <a:solidFill>
                    <a:srgbClr val="333333"/>
                  </a:solidFill>
                </a:rPr>
                <a:t> in the middle of the placeholder and choose the image from your computer.</a:t>
              </a:r>
            </a:p>
          </p:txBody>
        </p:sp>
        <p:sp>
          <p:nvSpPr>
            <p:cNvPr id="59" name="TextBox 58">
              <a:extLst>
                <a:ext uri="{FF2B5EF4-FFF2-40B4-BE49-F238E27FC236}">
                  <a16:creationId xmlns:a16="http://schemas.microsoft.com/office/drawing/2014/main" id="{6525ACF9-0485-49F2-804C-6308BEA10F7C}"/>
                </a:ext>
              </a:extLst>
            </p:cNvPr>
            <p:cNvSpPr txBox="1"/>
            <p:nvPr/>
          </p:nvSpPr>
          <p:spPr>
            <a:xfrm>
              <a:off x="838199" y="2650785"/>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the </a:t>
              </a:r>
              <a:r>
                <a:rPr lang="en-GB" sz="1050" b="1" dirty="0">
                  <a:solidFill>
                    <a:srgbClr val="333333"/>
                  </a:solidFill>
                </a:rPr>
                <a:t>Format Picture </a:t>
              </a:r>
              <a:r>
                <a:rPr lang="en-GB" sz="1050" dirty="0">
                  <a:solidFill>
                    <a:srgbClr val="333333"/>
                  </a:solidFill>
                </a:rPr>
                <a:t>tab in the ribbon and use the tools to edit the image.</a:t>
              </a:r>
            </a:p>
          </p:txBody>
        </p:sp>
        <p:sp>
          <p:nvSpPr>
            <p:cNvPr id="60" name="TextBox 59">
              <a:extLst>
                <a:ext uri="{FF2B5EF4-FFF2-40B4-BE49-F238E27FC236}">
                  <a16:creationId xmlns:a16="http://schemas.microsoft.com/office/drawing/2014/main" id="{8BC97DA6-9253-4BE7-8F91-29E09775FA7E}"/>
                </a:ext>
              </a:extLst>
            </p:cNvPr>
            <p:cNvSpPr txBox="1"/>
            <p:nvPr/>
          </p:nvSpPr>
          <p:spPr>
            <a:xfrm>
              <a:off x="838198" y="3236009"/>
              <a:ext cx="3507557" cy="1200328"/>
            </a:xfrm>
            <a:prstGeom prst="rect">
              <a:avLst/>
            </a:prstGeom>
            <a:noFill/>
          </p:spPr>
          <p:txBody>
            <a:bodyPr wrap="square" rtlCol="0">
              <a:spAutoFit/>
            </a:bodyPr>
            <a:lstStyle/>
            <a:p>
              <a:r>
                <a:rPr lang="en-GB" sz="1050" b="1" dirty="0">
                  <a:solidFill>
                    <a:srgbClr val="333333"/>
                  </a:solidFill>
                </a:rPr>
                <a:t>3. </a:t>
              </a:r>
              <a:r>
                <a:rPr lang="en-GB" sz="1050" dirty="0">
                  <a:solidFill>
                    <a:srgbClr val="333333"/>
                  </a:solidFill>
                </a:rPr>
                <a:t>Choose </a:t>
              </a:r>
              <a:r>
                <a:rPr lang="en-GB" sz="1050" b="1" dirty="0">
                  <a:solidFill>
                    <a:srgbClr val="333333"/>
                  </a:solidFill>
                </a:rPr>
                <a:t>Crop</a:t>
              </a:r>
              <a:r>
                <a:rPr lang="en-GB" sz="1050" dirty="0">
                  <a:solidFill>
                    <a:srgbClr val="333333"/>
                  </a:solidFill>
                </a:rPr>
                <a:t> to resize and move the image within the placeholder, using the white circles in the corners of the image. Click on the drop down arrow and choose </a:t>
              </a:r>
              <a:r>
                <a:rPr lang="en-GB" sz="1050" b="1" dirty="0">
                  <a:solidFill>
                    <a:srgbClr val="333333"/>
                  </a:solidFill>
                </a:rPr>
                <a:t>Fit</a:t>
              </a:r>
              <a:r>
                <a:rPr lang="en-GB" sz="1050" dirty="0">
                  <a:solidFill>
                    <a:srgbClr val="333333"/>
                  </a:solidFill>
                </a:rPr>
                <a:t> to fit the image to the placeholder.</a:t>
              </a:r>
            </a:p>
          </p:txBody>
        </p:sp>
        <p:sp>
          <p:nvSpPr>
            <p:cNvPr id="61" name="TextBox 60">
              <a:extLst>
                <a:ext uri="{FF2B5EF4-FFF2-40B4-BE49-F238E27FC236}">
                  <a16:creationId xmlns:a16="http://schemas.microsoft.com/office/drawing/2014/main" id="{AB10FFD0-1B35-4B70-A582-1B345618A9F2}"/>
                </a:ext>
              </a:extLst>
            </p:cNvPr>
            <p:cNvSpPr txBox="1"/>
            <p:nvPr/>
          </p:nvSpPr>
          <p:spPr>
            <a:xfrm>
              <a:off x="838199" y="4448000"/>
              <a:ext cx="3507557"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Choose </a:t>
              </a:r>
              <a:r>
                <a:rPr lang="en-GB" sz="1050" b="1" dirty="0">
                  <a:solidFill>
                    <a:srgbClr val="333333"/>
                  </a:solidFill>
                </a:rPr>
                <a:t>Picture Colour</a:t>
              </a:r>
              <a:r>
                <a:rPr lang="en-GB" sz="1050" dirty="0">
                  <a:solidFill>
                    <a:srgbClr val="333333"/>
                  </a:solidFill>
                </a:rPr>
                <a:t> to adjust the Saturation, Tone, and Colour.</a:t>
              </a:r>
            </a:p>
          </p:txBody>
        </p:sp>
        <p:sp>
          <p:nvSpPr>
            <p:cNvPr id="62" name="TextBox 61">
              <a:extLst>
                <a:ext uri="{FF2B5EF4-FFF2-40B4-BE49-F238E27FC236}">
                  <a16:creationId xmlns:a16="http://schemas.microsoft.com/office/drawing/2014/main" id="{C8839A48-8D10-4D16-BB79-5DFAFDDC4D13}"/>
                </a:ext>
              </a:extLst>
            </p:cNvPr>
            <p:cNvSpPr txBox="1"/>
            <p:nvPr/>
          </p:nvSpPr>
          <p:spPr>
            <a:xfrm>
              <a:off x="838199" y="5058227"/>
              <a:ext cx="3507557" cy="553997"/>
            </a:xfrm>
            <a:prstGeom prst="rect">
              <a:avLst/>
            </a:prstGeom>
            <a:noFill/>
          </p:spPr>
          <p:txBody>
            <a:bodyPr wrap="square" rtlCol="0">
              <a:spAutoFit/>
            </a:bodyPr>
            <a:lstStyle/>
            <a:p>
              <a:r>
                <a:rPr lang="en-GB" sz="1050" b="1" dirty="0">
                  <a:solidFill>
                    <a:srgbClr val="333333"/>
                  </a:solidFill>
                </a:rPr>
                <a:t>5. </a:t>
              </a:r>
              <a:r>
                <a:rPr lang="en-GB" sz="1050" dirty="0">
                  <a:solidFill>
                    <a:srgbClr val="333333"/>
                  </a:solidFill>
                </a:rPr>
                <a:t>Choose </a:t>
              </a:r>
              <a:r>
                <a:rPr lang="en-GB" sz="1050" b="1" dirty="0">
                  <a:solidFill>
                    <a:srgbClr val="333333"/>
                  </a:solidFill>
                </a:rPr>
                <a:t>Picture Correction</a:t>
              </a:r>
              <a:r>
                <a:rPr lang="en-GB" sz="1050" dirty="0">
                  <a:solidFill>
                    <a:srgbClr val="333333"/>
                  </a:solidFill>
                </a:rPr>
                <a:t> to adjust the Sharpness, Brightness, and Contrast.</a:t>
              </a:r>
            </a:p>
          </p:txBody>
        </p:sp>
      </p:grpSp>
      <p:grpSp>
        <p:nvGrpSpPr>
          <p:cNvPr id="63" name="Group 62">
            <a:extLst>
              <a:ext uri="{FF2B5EF4-FFF2-40B4-BE49-F238E27FC236}">
                <a16:creationId xmlns:a16="http://schemas.microsoft.com/office/drawing/2014/main" id="{C6F76D03-E81E-43F4-B7F0-DCCDE046D80F}"/>
              </a:ext>
            </a:extLst>
          </p:cNvPr>
          <p:cNvGrpSpPr/>
          <p:nvPr userDrawn="1"/>
        </p:nvGrpSpPr>
        <p:grpSpPr>
          <a:xfrm>
            <a:off x="9310729" y="0"/>
            <a:ext cx="2935589" cy="1890000"/>
            <a:chOff x="838200" y="1150069"/>
            <a:chExt cx="3507557" cy="5970851"/>
          </a:xfrm>
        </p:grpSpPr>
        <p:sp>
          <p:nvSpPr>
            <p:cNvPr id="64" name="Rectangle 63">
              <a:extLst>
                <a:ext uri="{FF2B5EF4-FFF2-40B4-BE49-F238E27FC236}">
                  <a16:creationId xmlns:a16="http://schemas.microsoft.com/office/drawing/2014/main" id="{D964C5D3-C631-442F-84F8-0BD3DCFD8803}"/>
                </a:ext>
              </a:extLst>
            </p:cNvPr>
            <p:cNvSpPr/>
            <p:nvPr/>
          </p:nvSpPr>
          <p:spPr>
            <a:xfrm>
              <a:off x="838200" y="1150069"/>
              <a:ext cx="3507557" cy="5970851"/>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65" name="TextBox 64">
              <a:extLst>
                <a:ext uri="{FF2B5EF4-FFF2-40B4-BE49-F238E27FC236}">
                  <a16:creationId xmlns:a16="http://schemas.microsoft.com/office/drawing/2014/main" id="{B31D3031-4020-463F-A747-319366D44741}"/>
                </a:ext>
              </a:extLst>
            </p:cNvPr>
            <p:cNvSpPr txBox="1"/>
            <p:nvPr/>
          </p:nvSpPr>
          <p:spPr>
            <a:xfrm>
              <a:off x="838200" y="1183623"/>
              <a:ext cx="3507557" cy="1604330"/>
            </a:xfrm>
            <a:prstGeom prst="rect">
              <a:avLst/>
            </a:prstGeom>
            <a:noFill/>
          </p:spPr>
          <p:txBody>
            <a:bodyPr wrap="square" rtlCol="0">
              <a:spAutoFit/>
            </a:bodyPr>
            <a:lstStyle/>
            <a:p>
              <a:pPr algn="ctr"/>
              <a:r>
                <a:rPr lang="en-GB" sz="1350" dirty="0">
                  <a:solidFill>
                    <a:srgbClr val="333333"/>
                  </a:solidFill>
                  <a:latin typeface="+mj-lt"/>
                </a:rPr>
                <a:t>How</a:t>
              </a:r>
              <a:r>
                <a:rPr lang="en-GB" sz="1350" baseline="0" dirty="0">
                  <a:solidFill>
                    <a:srgbClr val="333333"/>
                  </a:solidFill>
                  <a:latin typeface="+mj-lt"/>
                </a:rPr>
                <a:t> to insert details for </a:t>
              </a:r>
            </a:p>
            <a:p>
              <a:pPr algn="ctr"/>
              <a:r>
                <a:rPr lang="en-GB" sz="1350" baseline="0" dirty="0">
                  <a:solidFill>
                    <a:srgbClr val="333333"/>
                  </a:solidFill>
                  <a:latin typeface="+mj-lt"/>
                </a:rPr>
                <a:t>Confidential Statement</a:t>
              </a:r>
              <a:endParaRPr lang="en-GB" sz="1350" dirty="0">
                <a:solidFill>
                  <a:srgbClr val="333333"/>
                </a:solidFill>
                <a:latin typeface="+mj-lt"/>
              </a:endParaRPr>
            </a:p>
          </p:txBody>
        </p:sp>
        <p:sp>
          <p:nvSpPr>
            <p:cNvPr id="66" name="TextBox 65">
              <a:extLst>
                <a:ext uri="{FF2B5EF4-FFF2-40B4-BE49-F238E27FC236}">
                  <a16:creationId xmlns:a16="http://schemas.microsoft.com/office/drawing/2014/main" id="{2C3DEA25-A3C6-484C-85F5-20C94EC9A975}"/>
                </a:ext>
              </a:extLst>
            </p:cNvPr>
            <p:cNvSpPr txBox="1"/>
            <p:nvPr/>
          </p:nvSpPr>
          <p:spPr>
            <a:xfrm>
              <a:off x="886610" y="3302640"/>
              <a:ext cx="3410736" cy="3354509"/>
            </a:xfrm>
            <a:prstGeom prst="rect">
              <a:avLst/>
            </a:prstGeom>
            <a:noFill/>
          </p:spPr>
          <p:txBody>
            <a:bodyPr wrap="square" rtlCol="0">
              <a:spAutoFit/>
            </a:bodyPr>
            <a:lstStyle/>
            <a:p>
              <a:r>
                <a:rPr lang="en-GB" sz="1050" b="0" dirty="0">
                  <a:solidFill>
                    <a:srgbClr val="333333"/>
                  </a:solidFill>
                </a:rPr>
                <a:t>Please replace</a:t>
              </a:r>
              <a:r>
                <a:rPr lang="en-GB" sz="1050" b="0" baseline="0" dirty="0">
                  <a:solidFill>
                    <a:srgbClr val="333333"/>
                  </a:solidFill>
                </a:rPr>
                <a:t> Confidential Statement with either relevant statement below:</a:t>
              </a:r>
              <a:endParaRPr lang="en-GB" sz="1050" b="0" dirty="0">
                <a:solidFill>
                  <a:srgbClr val="333333"/>
                </a:solidFill>
              </a:endParaRPr>
            </a:p>
            <a:p>
              <a:endParaRPr lang="en-GB" sz="1050" b="1" dirty="0">
                <a:solidFill>
                  <a:srgbClr val="333333"/>
                </a:solidFill>
              </a:endParaRPr>
            </a:p>
            <a:p>
              <a:r>
                <a:rPr lang="en-GB" sz="1050" b="1" dirty="0">
                  <a:solidFill>
                    <a:srgbClr val="333333"/>
                  </a:solidFill>
                </a:rPr>
                <a:t>Company Restricted</a:t>
              </a:r>
            </a:p>
            <a:p>
              <a:r>
                <a:rPr lang="en-GB" sz="1050" b="1" dirty="0">
                  <a:solidFill>
                    <a:srgbClr val="333333"/>
                  </a:solidFill>
                </a:rPr>
                <a:t>Strictly</a:t>
              </a:r>
              <a:r>
                <a:rPr lang="en-GB" sz="1050" b="1" baseline="0" dirty="0">
                  <a:solidFill>
                    <a:srgbClr val="333333"/>
                  </a:solidFill>
                </a:rPr>
                <a:t> Confidential</a:t>
              </a:r>
            </a:p>
            <a:p>
              <a:r>
                <a:rPr lang="en-GB" sz="1050" b="0" baseline="0" dirty="0">
                  <a:solidFill>
                    <a:srgbClr val="333333"/>
                  </a:solidFill>
                </a:rPr>
                <a:t>(Public Information does not need to be marked)</a:t>
              </a:r>
              <a:endParaRPr lang="en-GB" sz="1050" b="0" dirty="0">
                <a:solidFill>
                  <a:srgbClr val="333333"/>
                </a:solidFill>
              </a:endParaRPr>
            </a:p>
          </p:txBody>
        </p:sp>
      </p:grpSp>
      <p:sp>
        <p:nvSpPr>
          <p:cNvPr id="67" name="Rectangle 66">
            <a:extLst>
              <a:ext uri="{FF2B5EF4-FFF2-40B4-BE49-F238E27FC236}">
                <a16:creationId xmlns:a16="http://schemas.microsoft.com/office/drawing/2014/main" id="{DB52E4E4-BAD7-4800-83AC-C170373357BE}"/>
              </a:ext>
            </a:extLst>
          </p:cNvPr>
          <p:cNvSpPr/>
          <p:nvPr userDrawn="1"/>
        </p:nvSpPr>
        <p:spPr>
          <a:xfrm>
            <a:off x="9310728" y="554930"/>
            <a:ext cx="2895071" cy="27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Tree>
    <p:extLst>
      <p:ext uri="{BB962C8B-B14F-4D97-AF65-F5344CB8AC3E}">
        <p14:creationId xmlns:p14="http://schemas.microsoft.com/office/powerpoint/2010/main" val="3995477698"/>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37" name="Picture Placeholder 36">
            <a:extLst>
              <a:ext uri="{FF2B5EF4-FFF2-40B4-BE49-F238E27FC236}">
                <a16:creationId xmlns:a16="http://schemas.microsoft.com/office/drawing/2014/main" id="{43E0EE63-1FFC-4820-A90F-CECD29D7C41F}"/>
              </a:ext>
            </a:extLst>
          </p:cNvPr>
          <p:cNvSpPr>
            <a:spLocks noGrp="1"/>
          </p:cNvSpPr>
          <p:nvPr>
            <p:ph type="pic" sz="quarter" idx="26" hasCustomPrompt="1"/>
          </p:nvPr>
        </p:nvSpPr>
        <p:spPr>
          <a:xfrm>
            <a:off x="5634748" y="0"/>
            <a:ext cx="3509252" cy="5143500"/>
          </a:xfrm>
          <a:custGeom>
            <a:avLst/>
            <a:gdLst>
              <a:gd name="connsiteX0" fmla="*/ 1564346 w 4679002"/>
              <a:gd name="connsiteY0" fmla="*/ 0 h 6858000"/>
              <a:gd name="connsiteX1" fmla="*/ 4679002 w 4679002"/>
              <a:gd name="connsiteY1" fmla="*/ 0 h 6858000"/>
              <a:gd name="connsiteX2" fmla="*/ 4679002 w 4679002"/>
              <a:gd name="connsiteY2" fmla="*/ 6858000 h 6858000"/>
              <a:gd name="connsiteX3" fmla="*/ 1564343 w 4679002"/>
              <a:gd name="connsiteY3" fmla="*/ 6858000 h 6858000"/>
              <a:gd name="connsiteX4" fmla="*/ 1488674 w 4679002"/>
              <a:gd name="connsiteY4" fmla="*/ 6792454 h 6858000"/>
              <a:gd name="connsiteX5" fmla="*/ 0 w 4679002"/>
              <a:gd name="connsiteY5" fmla="*/ 3429001 h 6858000"/>
              <a:gd name="connsiteX6" fmla="*/ 1488674 w 4679002"/>
              <a:gd name="connsiteY6" fmla="*/ 6554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9002" h="6858000">
                <a:moveTo>
                  <a:pt x="1564346" y="0"/>
                </a:moveTo>
                <a:lnTo>
                  <a:pt x="4679002" y="0"/>
                </a:lnTo>
                <a:lnTo>
                  <a:pt x="4679002" y="6858000"/>
                </a:lnTo>
                <a:lnTo>
                  <a:pt x="1564343" y="6858000"/>
                </a:lnTo>
                <a:lnTo>
                  <a:pt x="1488674" y="6792454"/>
                </a:lnTo>
                <a:cubicBezTo>
                  <a:pt x="574150" y="5961254"/>
                  <a:pt x="0" y="4762177"/>
                  <a:pt x="0" y="3429001"/>
                </a:cubicBezTo>
                <a:cubicBezTo>
                  <a:pt x="0" y="2095825"/>
                  <a:pt x="574150" y="896749"/>
                  <a:pt x="1488674" y="65549"/>
                </a:cubicBezTo>
                <a:close/>
              </a:path>
            </a:pathLst>
          </a:custGeom>
          <a:solidFill>
            <a:srgbClr val="9DB0AC"/>
          </a:solidFill>
        </p:spPr>
        <p:txBody>
          <a:bodyPr wrap="square" anchor="ctr">
            <a:noAutofit/>
          </a:bodyPr>
          <a:lstStyle>
            <a:lvl1pPr algn="ctr">
              <a:defRPr/>
            </a:lvl1pPr>
          </a:lstStyle>
          <a:p>
            <a:r>
              <a:rPr lang="en-GB" dirty="0"/>
              <a:t>Click icon to insert image</a:t>
            </a:r>
          </a:p>
        </p:txBody>
      </p:sp>
      <p:sp>
        <p:nvSpPr>
          <p:cNvPr id="2" name="Title 1">
            <a:extLst>
              <a:ext uri="{FF2B5EF4-FFF2-40B4-BE49-F238E27FC236}">
                <a16:creationId xmlns:a16="http://schemas.microsoft.com/office/drawing/2014/main" id="{CD2FE97C-33AF-43D2-AAB4-C42B35C1720A}"/>
              </a:ext>
            </a:extLst>
          </p:cNvPr>
          <p:cNvSpPr>
            <a:spLocks noGrp="1"/>
          </p:cNvSpPr>
          <p:nvPr>
            <p:ph type="title" hasCustomPrompt="1"/>
          </p:nvPr>
        </p:nvSpPr>
        <p:spPr>
          <a:xfrm>
            <a:off x="239128" y="767013"/>
            <a:ext cx="2350862" cy="458672"/>
          </a:xfrm>
        </p:spPr>
        <p:txBody>
          <a:bodyPr/>
          <a:lstStyle>
            <a:lvl1pPr>
              <a:defRPr>
                <a:solidFill>
                  <a:srgbClr val="830051"/>
                </a:solidFill>
              </a:defRPr>
            </a:lvl1pPr>
          </a:lstStyle>
          <a:p>
            <a:r>
              <a:rPr lang="en-US" dirty="0"/>
              <a:t>Agenda</a:t>
            </a:r>
            <a:endParaRPr lang="en-GB" dirty="0"/>
          </a:p>
        </p:txBody>
      </p:sp>
      <p:sp>
        <p:nvSpPr>
          <p:cNvPr id="5" name="Slide Number Placeholder 4">
            <a:extLst>
              <a:ext uri="{FF2B5EF4-FFF2-40B4-BE49-F238E27FC236}">
                <a16:creationId xmlns:a16="http://schemas.microsoft.com/office/drawing/2014/main" id="{F84298EF-55E5-4767-8062-0C493A725EFF}"/>
              </a:ext>
            </a:extLst>
          </p:cNvPr>
          <p:cNvSpPr>
            <a:spLocks noGrp="1"/>
          </p:cNvSpPr>
          <p:nvPr>
            <p:ph type="sldNum" sz="quarter" idx="12"/>
          </p:nvPr>
        </p:nvSpPr>
        <p:spPr/>
        <p:txBody>
          <a:bodyPr/>
          <a:lstStyle>
            <a:lvl1pPr>
              <a:defRPr>
                <a:solidFill>
                  <a:schemeClr val="tx1"/>
                </a:solidFill>
              </a:defRPr>
            </a:lvl1pPr>
          </a:lstStyle>
          <a:p>
            <a:fld id="{F8E47D07-9D1E-4FE9-B31A-2F5863681021}" type="slidenum">
              <a:rPr lang="en-GB" smtClean="0"/>
              <a:pPr/>
              <a:t>‹#›</a:t>
            </a:fld>
            <a:endParaRPr lang="en-GB" dirty="0"/>
          </a:p>
        </p:txBody>
      </p:sp>
      <p:sp>
        <p:nvSpPr>
          <p:cNvPr id="10" name="Text Placeholder 9">
            <a:extLst>
              <a:ext uri="{FF2B5EF4-FFF2-40B4-BE49-F238E27FC236}">
                <a16:creationId xmlns:a16="http://schemas.microsoft.com/office/drawing/2014/main" id="{FC19D02F-4C7B-4ABF-ACCD-A559862B04AD}"/>
              </a:ext>
            </a:extLst>
          </p:cNvPr>
          <p:cNvSpPr>
            <a:spLocks noGrp="1"/>
          </p:cNvSpPr>
          <p:nvPr>
            <p:ph type="body" sz="quarter" idx="13" hasCustomPrompt="1"/>
          </p:nvPr>
        </p:nvSpPr>
        <p:spPr>
          <a:xfrm>
            <a:off x="239316" y="1225153"/>
            <a:ext cx="2350294" cy="458672"/>
          </a:xfrm>
        </p:spPr>
        <p:txBody>
          <a:bodyPr/>
          <a:lstStyle>
            <a:lvl1pPr>
              <a:defRPr/>
            </a:lvl1pPr>
          </a:lstStyle>
          <a:p>
            <a:pPr lvl="0"/>
            <a:r>
              <a:rPr lang="en-US" dirty="0"/>
              <a:t>Enter text here </a:t>
            </a:r>
            <a:endParaRPr lang="en-GB" dirty="0"/>
          </a:p>
        </p:txBody>
      </p:sp>
      <p:cxnSp>
        <p:nvCxnSpPr>
          <p:cNvPr id="12" name="Straight Connector 11">
            <a:extLst>
              <a:ext uri="{FF2B5EF4-FFF2-40B4-BE49-F238E27FC236}">
                <a16:creationId xmlns:a16="http://schemas.microsoft.com/office/drawing/2014/main" id="{A662D401-594C-40D7-8D6E-0CB5648D2A5A}"/>
              </a:ext>
            </a:extLst>
          </p:cNvPr>
          <p:cNvCxnSpPr/>
          <p:nvPr/>
        </p:nvCxnSpPr>
        <p:spPr>
          <a:xfrm>
            <a:off x="2651078" y="803512"/>
            <a:ext cx="0" cy="385378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0B39FC54-1D8D-48F9-A5F5-80DFB7A90586}"/>
              </a:ext>
            </a:extLst>
          </p:cNvPr>
          <p:cNvSpPr>
            <a:spLocks noGrp="1"/>
          </p:cNvSpPr>
          <p:nvPr>
            <p:ph type="body" sz="quarter" idx="14" hasCustomPrompt="1"/>
          </p:nvPr>
        </p:nvSpPr>
        <p:spPr>
          <a:xfrm>
            <a:off x="3045140" y="772132"/>
            <a:ext cx="578644" cy="578644"/>
          </a:xfrm>
          <a:prstGeom prst="ellipse">
            <a:avLst/>
          </a:prstGeom>
          <a:solidFill>
            <a:srgbClr val="830051"/>
          </a:solidFill>
        </p:spPr>
        <p:txBody>
          <a:bodyPr lIns="0" rIns="0" bIns="0" anchor="ctr"/>
          <a:lstStyle>
            <a:lvl1pPr algn="ctr">
              <a:defRPr sz="4050" b="1">
                <a:solidFill>
                  <a:schemeClr val="bg1"/>
                </a:solidFill>
                <a:latin typeface="Arial" panose="020B0604020202020204" pitchFamily="34" charset="0"/>
                <a:cs typeface="Arial" panose="020B0604020202020204" pitchFamily="34" charset="0"/>
              </a:defRPr>
            </a:lvl1pPr>
          </a:lstStyle>
          <a:p>
            <a:pPr lvl="0"/>
            <a:r>
              <a:rPr lang="en-GB" dirty="0"/>
              <a:t>1</a:t>
            </a:r>
          </a:p>
        </p:txBody>
      </p:sp>
      <p:sp>
        <p:nvSpPr>
          <p:cNvPr id="15" name="Text Placeholder 13">
            <a:extLst>
              <a:ext uri="{FF2B5EF4-FFF2-40B4-BE49-F238E27FC236}">
                <a16:creationId xmlns:a16="http://schemas.microsoft.com/office/drawing/2014/main" id="{8522B8C8-CDD6-44E6-8872-00C29EA4A7E1}"/>
              </a:ext>
            </a:extLst>
          </p:cNvPr>
          <p:cNvSpPr>
            <a:spLocks noGrp="1"/>
          </p:cNvSpPr>
          <p:nvPr>
            <p:ph type="body" sz="quarter" idx="15" hasCustomPrompt="1"/>
          </p:nvPr>
        </p:nvSpPr>
        <p:spPr>
          <a:xfrm>
            <a:off x="3045139" y="1599611"/>
            <a:ext cx="578644" cy="578644"/>
          </a:xfrm>
          <a:prstGeom prst="ellipse">
            <a:avLst/>
          </a:prstGeom>
          <a:solidFill>
            <a:srgbClr val="830051"/>
          </a:solidFill>
        </p:spPr>
        <p:txBody>
          <a:bodyPr lIns="0" rIns="0" bIns="0" anchor="ctr"/>
          <a:lstStyle>
            <a:lvl1pPr algn="ctr">
              <a:defRPr sz="4050" b="1">
                <a:solidFill>
                  <a:schemeClr val="bg1"/>
                </a:solidFill>
                <a:latin typeface="Arial" panose="020B0604020202020204" pitchFamily="34" charset="0"/>
                <a:cs typeface="Arial" panose="020B0604020202020204" pitchFamily="34" charset="0"/>
              </a:defRPr>
            </a:lvl1pPr>
          </a:lstStyle>
          <a:p>
            <a:pPr lvl="0"/>
            <a:r>
              <a:rPr lang="en-GB" dirty="0"/>
              <a:t>2</a:t>
            </a:r>
          </a:p>
        </p:txBody>
      </p:sp>
      <p:sp>
        <p:nvSpPr>
          <p:cNvPr id="16" name="Text Placeholder 13">
            <a:extLst>
              <a:ext uri="{FF2B5EF4-FFF2-40B4-BE49-F238E27FC236}">
                <a16:creationId xmlns:a16="http://schemas.microsoft.com/office/drawing/2014/main" id="{7B78AFB3-6825-46C6-A8D5-31D759D5A38B}"/>
              </a:ext>
            </a:extLst>
          </p:cNvPr>
          <p:cNvSpPr>
            <a:spLocks noGrp="1"/>
          </p:cNvSpPr>
          <p:nvPr>
            <p:ph type="body" sz="quarter" idx="16" hasCustomPrompt="1"/>
          </p:nvPr>
        </p:nvSpPr>
        <p:spPr>
          <a:xfrm>
            <a:off x="3045139" y="2427090"/>
            <a:ext cx="578644" cy="578644"/>
          </a:xfrm>
          <a:prstGeom prst="ellipse">
            <a:avLst/>
          </a:prstGeom>
          <a:solidFill>
            <a:srgbClr val="830051"/>
          </a:solidFill>
        </p:spPr>
        <p:txBody>
          <a:bodyPr lIns="0" rIns="0" bIns="0" anchor="ctr"/>
          <a:lstStyle>
            <a:lvl1pPr algn="ctr">
              <a:defRPr sz="4050" b="1">
                <a:solidFill>
                  <a:schemeClr val="bg1"/>
                </a:solidFill>
                <a:latin typeface="Arial" panose="020B0604020202020204" pitchFamily="34" charset="0"/>
                <a:cs typeface="Arial" panose="020B0604020202020204" pitchFamily="34" charset="0"/>
              </a:defRPr>
            </a:lvl1pPr>
          </a:lstStyle>
          <a:p>
            <a:pPr lvl="0"/>
            <a:r>
              <a:rPr lang="en-GB" dirty="0"/>
              <a:t>3</a:t>
            </a:r>
          </a:p>
        </p:txBody>
      </p:sp>
      <p:sp>
        <p:nvSpPr>
          <p:cNvPr id="17" name="Text Placeholder 13">
            <a:extLst>
              <a:ext uri="{FF2B5EF4-FFF2-40B4-BE49-F238E27FC236}">
                <a16:creationId xmlns:a16="http://schemas.microsoft.com/office/drawing/2014/main" id="{6D8D4925-F1BB-4AE7-9112-E5F75F861C93}"/>
              </a:ext>
            </a:extLst>
          </p:cNvPr>
          <p:cNvSpPr>
            <a:spLocks noGrp="1"/>
          </p:cNvSpPr>
          <p:nvPr>
            <p:ph type="body" sz="quarter" idx="17" hasCustomPrompt="1"/>
          </p:nvPr>
        </p:nvSpPr>
        <p:spPr>
          <a:xfrm>
            <a:off x="3045139" y="3254568"/>
            <a:ext cx="578644" cy="578644"/>
          </a:xfrm>
          <a:prstGeom prst="ellipse">
            <a:avLst/>
          </a:prstGeom>
          <a:solidFill>
            <a:srgbClr val="830051"/>
          </a:solidFill>
        </p:spPr>
        <p:txBody>
          <a:bodyPr lIns="0" rIns="0" bIns="0" anchor="ctr"/>
          <a:lstStyle>
            <a:lvl1pPr algn="ctr">
              <a:defRPr sz="4050" b="1">
                <a:solidFill>
                  <a:schemeClr val="bg1"/>
                </a:solidFill>
                <a:latin typeface="Arial" panose="020B0604020202020204" pitchFamily="34" charset="0"/>
                <a:cs typeface="Arial" panose="020B0604020202020204" pitchFamily="34" charset="0"/>
              </a:defRPr>
            </a:lvl1pPr>
          </a:lstStyle>
          <a:p>
            <a:pPr lvl="0"/>
            <a:r>
              <a:rPr lang="en-GB" dirty="0"/>
              <a:t>4</a:t>
            </a:r>
          </a:p>
        </p:txBody>
      </p:sp>
      <p:sp>
        <p:nvSpPr>
          <p:cNvPr id="18" name="Text Placeholder 13">
            <a:extLst>
              <a:ext uri="{FF2B5EF4-FFF2-40B4-BE49-F238E27FC236}">
                <a16:creationId xmlns:a16="http://schemas.microsoft.com/office/drawing/2014/main" id="{D8D28AB4-D589-4531-BF1B-15CF59C7A454}"/>
              </a:ext>
            </a:extLst>
          </p:cNvPr>
          <p:cNvSpPr>
            <a:spLocks noGrp="1"/>
          </p:cNvSpPr>
          <p:nvPr>
            <p:ph type="body" sz="quarter" idx="18" hasCustomPrompt="1"/>
          </p:nvPr>
        </p:nvSpPr>
        <p:spPr>
          <a:xfrm>
            <a:off x="3045139" y="4082046"/>
            <a:ext cx="578644" cy="578644"/>
          </a:xfrm>
          <a:prstGeom prst="ellipse">
            <a:avLst/>
          </a:prstGeom>
          <a:solidFill>
            <a:srgbClr val="830051"/>
          </a:solidFill>
        </p:spPr>
        <p:txBody>
          <a:bodyPr lIns="0" rIns="0" bIns="0" anchor="ctr"/>
          <a:lstStyle>
            <a:lvl1pPr algn="ctr">
              <a:defRPr sz="4050" b="1">
                <a:solidFill>
                  <a:schemeClr val="bg1"/>
                </a:solidFill>
                <a:latin typeface="Arial" panose="020B0604020202020204" pitchFamily="34" charset="0"/>
                <a:cs typeface="Arial" panose="020B0604020202020204" pitchFamily="34" charset="0"/>
              </a:defRPr>
            </a:lvl1pPr>
          </a:lstStyle>
          <a:p>
            <a:pPr lvl="0"/>
            <a:r>
              <a:rPr lang="en-GB" dirty="0"/>
              <a:t>5</a:t>
            </a:r>
          </a:p>
        </p:txBody>
      </p:sp>
      <p:sp>
        <p:nvSpPr>
          <p:cNvPr id="20" name="Text Placeholder 19">
            <a:extLst>
              <a:ext uri="{FF2B5EF4-FFF2-40B4-BE49-F238E27FC236}">
                <a16:creationId xmlns:a16="http://schemas.microsoft.com/office/drawing/2014/main" id="{C9E9B22D-1F27-48B8-A925-143AF65D8B4D}"/>
              </a:ext>
            </a:extLst>
          </p:cNvPr>
          <p:cNvSpPr>
            <a:spLocks noGrp="1"/>
          </p:cNvSpPr>
          <p:nvPr>
            <p:ph type="body" sz="quarter" idx="19" hasCustomPrompt="1"/>
          </p:nvPr>
        </p:nvSpPr>
        <p:spPr>
          <a:xfrm>
            <a:off x="3666699" y="874525"/>
            <a:ext cx="1853521" cy="373856"/>
          </a:xfrm>
        </p:spPr>
        <p:txBody>
          <a:bodyPr anchor="ctr"/>
          <a:lstStyle>
            <a:lvl1pPr>
              <a:defRPr sz="1650">
                <a:solidFill>
                  <a:srgbClr val="830051"/>
                </a:solidFill>
              </a:defRPr>
            </a:lvl1pPr>
          </a:lstStyle>
          <a:p>
            <a:pPr lvl="0"/>
            <a:r>
              <a:rPr lang="en-US" dirty="0"/>
              <a:t>Enter text here</a:t>
            </a:r>
            <a:endParaRPr lang="en-GB" dirty="0"/>
          </a:p>
        </p:txBody>
      </p:sp>
      <p:sp>
        <p:nvSpPr>
          <p:cNvPr id="21" name="Text Placeholder 19">
            <a:extLst>
              <a:ext uri="{FF2B5EF4-FFF2-40B4-BE49-F238E27FC236}">
                <a16:creationId xmlns:a16="http://schemas.microsoft.com/office/drawing/2014/main" id="{D17DE0D8-D428-4EAB-B15D-FFBFD35AC167}"/>
              </a:ext>
            </a:extLst>
          </p:cNvPr>
          <p:cNvSpPr>
            <a:spLocks noGrp="1"/>
          </p:cNvSpPr>
          <p:nvPr>
            <p:ph type="body" sz="quarter" idx="20" hasCustomPrompt="1"/>
          </p:nvPr>
        </p:nvSpPr>
        <p:spPr>
          <a:xfrm>
            <a:off x="3666699" y="1702004"/>
            <a:ext cx="1853521" cy="373856"/>
          </a:xfrm>
        </p:spPr>
        <p:txBody>
          <a:bodyPr anchor="ctr"/>
          <a:lstStyle>
            <a:lvl1pPr>
              <a:defRPr sz="1650">
                <a:solidFill>
                  <a:srgbClr val="830051"/>
                </a:solidFill>
              </a:defRPr>
            </a:lvl1pPr>
          </a:lstStyle>
          <a:p>
            <a:pPr lvl="0"/>
            <a:r>
              <a:rPr lang="en-US" dirty="0"/>
              <a:t>Enter text here</a:t>
            </a:r>
            <a:endParaRPr lang="en-GB" dirty="0"/>
          </a:p>
        </p:txBody>
      </p:sp>
      <p:sp>
        <p:nvSpPr>
          <p:cNvPr id="22" name="Text Placeholder 19">
            <a:extLst>
              <a:ext uri="{FF2B5EF4-FFF2-40B4-BE49-F238E27FC236}">
                <a16:creationId xmlns:a16="http://schemas.microsoft.com/office/drawing/2014/main" id="{D82E826A-84AB-4A40-B46A-670A97C5139C}"/>
              </a:ext>
            </a:extLst>
          </p:cNvPr>
          <p:cNvSpPr>
            <a:spLocks noGrp="1"/>
          </p:cNvSpPr>
          <p:nvPr>
            <p:ph type="body" sz="quarter" idx="21" hasCustomPrompt="1"/>
          </p:nvPr>
        </p:nvSpPr>
        <p:spPr>
          <a:xfrm>
            <a:off x="3666699" y="2529482"/>
            <a:ext cx="1853521" cy="373856"/>
          </a:xfrm>
        </p:spPr>
        <p:txBody>
          <a:bodyPr anchor="ctr"/>
          <a:lstStyle>
            <a:lvl1pPr>
              <a:defRPr sz="1650">
                <a:solidFill>
                  <a:srgbClr val="830051"/>
                </a:solidFill>
              </a:defRPr>
            </a:lvl1pPr>
          </a:lstStyle>
          <a:p>
            <a:pPr lvl="0"/>
            <a:r>
              <a:rPr lang="en-US" dirty="0"/>
              <a:t>Enter text here</a:t>
            </a:r>
            <a:endParaRPr lang="en-GB" dirty="0"/>
          </a:p>
        </p:txBody>
      </p:sp>
      <p:sp>
        <p:nvSpPr>
          <p:cNvPr id="23" name="Text Placeholder 19">
            <a:extLst>
              <a:ext uri="{FF2B5EF4-FFF2-40B4-BE49-F238E27FC236}">
                <a16:creationId xmlns:a16="http://schemas.microsoft.com/office/drawing/2014/main" id="{4526BC8C-5DD7-48E9-B455-5ACA15878A3E}"/>
              </a:ext>
            </a:extLst>
          </p:cNvPr>
          <p:cNvSpPr>
            <a:spLocks noGrp="1"/>
          </p:cNvSpPr>
          <p:nvPr>
            <p:ph type="body" sz="quarter" idx="22" hasCustomPrompt="1"/>
          </p:nvPr>
        </p:nvSpPr>
        <p:spPr>
          <a:xfrm>
            <a:off x="3666699" y="3356962"/>
            <a:ext cx="1853521" cy="373856"/>
          </a:xfrm>
        </p:spPr>
        <p:txBody>
          <a:bodyPr anchor="ctr"/>
          <a:lstStyle>
            <a:lvl1pPr>
              <a:defRPr sz="1650">
                <a:solidFill>
                  <a:srgbClr val="830051"/>
                </a:solidFill>
              </a:defRPr>
            </a:lvl1pPr>
          </a:lstStyle>
          <a:p>
            <a:pPr lvl="0"/>
            <a:r>
              <a:rPr lang="en-US" dirty="0"/>
              <a:t>Enter text here</a:t>
            </a:r>
            <a:endParaRPr lang="en-GB" dirty="0"/>
          </a:p>
        </p:txBody>
      </p:sp>
      <p:sp>
        <p:nvSpPr>
          <p:cNvPr id="24" name="Text Placeholder 19">
            <a:extLst>
              <a:ext uri="{FF2B5EF4-FFF2-40B4-BE49-F238E27FC236}">
                <a16:creationId xmlns:a16="http://schemas.microsoft.com/office/drawing/2014/main" id="{5747AC84-31B8-4B0B-AC8F-6E6389C95819}"/>
              </a:ext>
            </a:extLst>
          </p:cNvPr>
          <p:cNvSpPr>
            <a:spLocks noGrp="1"/>
          </p:cNvSpPr>
          <p:nvPr>
            <p:ph type="body" sz="quarter" idx="23" hasCustomPrompt="1"/>
          </p:nvPr>
        </p:nvSpPr>
        <p:spPr>
          <a:xfrm>
            <a:off x="3666699" y="4184440"/>
            <a:ext cx="1853521" cy="373856"/>
          </a:xfrm>
        </p:spPr>
        <p:txBody>
          <a:bodyPr anchor="ctr"/>
          <a:lstStyle>
            <a:lvl1pPr>
              <a:defRPr sz="1650">
                <a:solidFill>
                  <a:srgbClr val="830051"/>
                </a:solidFill>
              </a:defRPr>
            </a:lvl1pPr>
          </a:lstStyle>
          <a:p>
            <a:pPr lvl="0"/>
            <a:r>
              <a:rPr lang="en-US" dirty="0"/>
              <a:t>Enter text here</a:t>
            </a:r>
            <a:endParaRPr lang="en-GB" dirty="0"/>
          </a:p>
        </p:txBody>
      </p:sp>
      <p:grpSp>
        <p:nvGrpSpPr>
          <p:cNvPr id="35" name="Group 34">
            <a:extLst>
              <a:ext uri="{FF2B5EF4-FFF2-40B4-BE49-F238E27FC236}">
                <a16:creationId xmlns:a16="http://schemas.microsoft.com/office/drawing/2014/main" id="{23800029-7342-41EE-A40B-3F3F05B4EF69}"/>
              </a:ext>
            </a:extLst>
          </p:cNvPr>
          <p:cNvGrpSpPr/>
          <p:nvPr/>
        </p:nvGrpSpPr>
        <p:grpSpPr>
          <a:xfrm>
            <a:off x="-2791205" y="0"/>
            <a:ext cx="2630669" cy="1468982"/>
            <a:chOff x="838199" y="1150070"/>
            <a:chExt cx="3507558" cy="1958642"/>
          </a:xfrm>
          <a:solidFill>
            <a:schemeClr val="tx1"/>
          </a:solidFill>
        </p:grpSpPr>
        <p:sp>
          <p:nvSpPr>
            <p:cNvPr id="36" name="Rectangle 35">
              <a:extLst>
                <a:ext uri="{FF2B5EF4-FFF2-40B4-BE49-F238E27FC236}">
                  <a16:creationId xmlns:a16="http://schemas.microsoft.com/office/drawing/2014/main" id="{BC9F3E8B-6FA2-4AED-8679-8E700A3A28D3}"/>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39" name="TextBox 38">
              <a:extLst>
                <a:ext uri="{FF2B5EF4-FFF2-40B4-BE49-F238E27FC236}">
                  <a16:creationId xmlns:a16="http://schemas.microsoft.com/office/drawing/2014/main" id="{458F9D95-D032-47C8-85BE-91FE934715CB}"/>
                </a:ext>
              </a:extLst>
            </p:cNvPr>
            <p:cNvSpPr txBox="1"/>
            <p:nvPr/>
          </p:nvSpPr>
          <p:spPr>
            <a:xfrm>
              <a:off x="838200" y="1150070"/>
              <a:ext cx="3507557" cy="677108"/>
            </a:xfrm>
            <a:prstGeom prst="rect">
              <a:avLst/>
            </a:prstGeom>
            <a:noFill/>
          </p:spPr>
          <p:txBody>
            <a:bodyPr wrap="square" rtlCol="0">
              <a:spAutoFit/>
            </a:bodyPr>
            <a:lstStyle/>
            <a:p>
              <a:pPr algn="ctr"/>
              <a:r>
                <a:rPr lang="en-GB" sz="1350" dirty="0">
                  <a:solidFill>
                    <a:srgbClr val="333333"/>
                  </a:solidFill>
                  <a:latin typeface="+mj-lt"/>
                </a:rPr>
                <a:t>How to change </a:t>
              </a:r>
              <a:br>
                <a:rPr lang="en-GB" sz="1350" dirty="0">
                  <a:solidFill>
                    <a:srgbClr val="333333"/>
                  </a:solidFill>
                  <a:latin typeface="+mj-lt"/>
                </a:rPr>
              </a:br>
              <a:r>
                <a:rPr lang="en-GB" sz="1350" dirty="0">
                  <a:solidFill>
                    <a:srgbClr val="333333"/>
                  </a:solidFill>
                  <a:latin typeface="+mj-lt"/>
                </a:rPr>
                <a:t>object colour</a:t>
              </a:r>
            </a:p>
          </p:txBody>
        </p:sp>
        <p:sp>
          <p:nvSpPr>
            <p:cNvPr id="40" name="Rectangle 39">
              <a:extLst>
                <a:ext uri="{FF2B5EF4-FFF2-40B4-BE49-F238E27FC236}">
                  <a16:creationId xmlns:a16="http://schemas.microsoft.com/office/drawing/2014/main" id="{F5670F19-167C-4B3A-ACE6-84399E5FD868}"/>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41" name="TextBox 40">
              <a:extLst>
                <a:ext uri="{FF2B5EF4-FFF2-40B4-BE49-F238E27FC236}">
                  <a16:creationId xmlns:a16="http://schemas.microsoft.com/office/drawing/2014/main" id="{BE2C7B66-AA38-4098-AEE3-DF7BA58BF73E}"/>
                </a:ext>
              </a:extLst>
            </p:cNvPr>
            <p:cNvSpPr txBox="1"/>
            <p:nvPr/>
          </p:nvSpPr>
          <p:spPr>
            <a:xfrm>
              <a:off x="838199" y="1867808"/>
              <a:ext cx="3507557"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the object and click</a:t>
              </a:r>
              <a:br>
                <a:rPr lang="en-GB" sz="1050" dirty="0">
                  <a:solidFill>
                    <a:srgbClr val="333333"/>
                  </a:solidFill>
                </a:rPr>
              </a:br>
              <a:r>
                <a:rPr lang="en-GB" sz="1050" b="1" dirty="0">
                  <a:solidFill>
                    <a:srgbClr val="333333"/>
                  </a:solidFill>
                </a:rPr>
                <a:t>Format Shape</a:t>
              </a:r>
              <a:r>
                <a:rPr lang="en-GB" sz="1050" dirty="0">
                  <a:solidFill>
                    <a:srgbClr val="333333"/>
                  </a:solidFill>
                </a:rPr>
                <a:t>.</a:t>
              </a:r>
            </a:p>
          </p:txBody>
        </p:sp>
        <p:sp>
          <p:nvSpPr>
            <p:cNvPr id="42" name="TextBox 41">
              <a:extLst>
                <a:ext uri="{FF2B5EF4-FFF2-40B4-BE49-F238E27FC236}">
                  <a16:creationId xmlns:a16="http://schemas.microsoft.com/office/drawing/2014/main" id="{A2FF72E0-6E08-4B94-86D9-101E9AC3791A}"/>
                </a:ext>
              </a:extLst>
            </p:cNvPr>
            <p:cNvSpPr txBox="1"/>
            <p:nvPr/>
          </p:nvSpPr>
          <p:spPr>
            <a:xfrm>
              <a:off x="838199" y="2415082"/>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a:t>
              </a:r>
              <a:r>
                <a:rPr lang="en-GB" sz="1050" b="1" dirty="0">
                  <a:solidFill>
                    <a:srgbClr val="333333"/>
                  </a:solidFill>
                </a:rPr>
                <a:t>Fill</a:t>
              </a:r>
              <a:r>
                <a:rPr lang="en-GB" sz="1050" dirty="0">
                  <a:solidFill>
                    <a:srgbClr val="333333"/>
                  </a:solidFill>
                </a:rPr>
                <a:t> then </a:t>
              </a:r>
              <a:r>
                <a:rPr lang="en-GB" sz="1050" b="1" dirty="0">
                  <a:solidFill>
                    <a:srgbClr val="333333"/>
                  </a:solidFill>
                </a:rPr>
                <a:t>Solid Fill</a:t>
              </a:r>
              <a:r>
                <a:rPr lang="en-GB" sz="1050" dirty="0">
                  <a:solidFill>
                    <a:srgbClr val="333333"/>
                  </a:solidFill>
                </a:rPr>
                <a:t> and choose the desired colour.</a:t>
              </a:r>
            </a:p>
          </p:txBody>
        </p:sp>
      </p:grpSp>
      <p:grpSp>
        <p:nvGrpSpPr>
          <p:cNvPr id="52" name="Group 51">
            <a:extLst>
              <a:ext uri="{FF2B5EF4-FFF2-40B4-BE49-F238E27FC236}">
                <a16:creationId xmlns:a16="http://schemas.microsoft.com/office/drawing/2014/main" id="{3E59E92A-47BA-41A5-B450-383667FA748A}"/>
              </a:ext>
            </a:extLst>
          </p:cNvPr>
          <p:cNvGrpSpPr/>
          <p:nvPr/>
        </p:nvGrpSpPr>
        <p:grpSpPr>
          <a:xfrm>
            <a:off x="9258530" y="1"/>
            <a:ext cx="2630669" cy="3354077"/>
            <a:chOff x="838198" y="1150069"/>
            <a:chExt cx="3507559" cy="4472103"/>
          </a:xfrm>
        </p:grpSpPr>
        <p:sp>
          <p:nvSpPr>
            <p:cNvPr id="54" name="Rectangle 53">
              <a:extLst>
                <a:ext uri="{FF2B5EF4-FFF2-40B4-BE49-F238E27FC236}">
                  <a16:creationId xmlns:a16="http://schemas.microsoft.com/office/drawing/2014/main" id="{EC9FF68E-EEDA-4C60-80E9-B1A742DD62E7}"/>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55" name="TextBox 54">
              <a:extLst>
                <a:ext uri="{FF2B5EF4-FFF2-40B4-BE49-F238E27FC236}">
                  <a16:creationId xmlns:a16="http://schemas.microsoft.com/office/drawing/2014/main" id="{ADFBE6C0-1670-4130-86F3-3AF313E905CE}"/>
                </a:ext>
              </a:extLst>
            </p:cNvPr>
            <p:cNvSpPr txBox="1"/>
            <p:nvPr/>
          </p:nvSpPr>
          <p:spPr>
            <a:xfrm>
              <a:off x="838199" y="1225485"/>
              <a:ext cx="3507558" cy="400109"/>
            </a:xfrm>
            <a:prstGeom prst="rect">
              <a:avLst/>
            </a:prstGeom>
            <a:noFill/>
          </p:spPr>
          <p:txBody>
            <a:bodyPr wrap="square" rtlCol="0">
              <a:spAutoFit/>
            </a:bodyPr>
            <a:lstStyle/>
            <a:p>
              <a:pPr algn="ctr"/>
              <a:r>
                <a:rPr lang="en-GB" sz="1350" dirty="0">
                  <a:solidFill>
                    <a:srgbClr val="333333"/>
                  </a:solidFill>
                  <a:latin typeface="+mj-lt"/>
                </a:rPr>
                <a:t>How to insert an image</a:t>
              </a:r>
            </a:p>
          </p:txBody>
        </p:sp>
        <p:sp>
          <p:nvSpPr>
            <p:cNvPr id="56" name="Rectangle 55">
              <a:extLst>
                <a:ext uri="{FF2B5EF4-FFF2-40B4-BE49-F238E27FC236}">
                  <a16:creationId xmlns:a16="http://schemas.microsoft.com/office/drawing/2014/main" id="{CA636F90-198A-4063-8599-A8E91901D2A5}"/>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57" name="TextBox 56">
              <a:extLst>
                <a:ext uri="{FF2B5EF4-FFF2-40B4-BE49-F238E27FC236}">
                  <a16:creationId xmlns:a16="http://schemas.microsoft.com/office/drawing/2014/main" id="{2F1E5618-654F-4289-BD77-3DDC9ED6A195}"/>
                </a:ext>
              </a:extLst>
            </p:cNvPr>
            <p:cNvSpPr txBox="1"/>
            <p:nvPr/>
          </p:nvSpPr>
          <p:spPr>
            <a:xfrm>
              <a:off x="838199" y="1867808"/>
              <a:ext cx="3410736" cy="769441"/>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Click on the </a:t>
              </a:r>
              <a:r>
                <a:rPr lang="en-GB" sz="1050" b="1" dirty="0">
                  <a:solidFill>
                    <a:srgbClr val="333333"/>
                  </a:solidFill>
                </a:rPr>
                <a:t>icon</a:t>
              </a:r>
              <a:r>
                <a:rPr lang="en-GB" sz="1050" dirty="0">
                  <a:solidFill>
                    <a:srgbClr val="333333"/>
                  </a:solidFill>
                </a:rPr>
                <a:t> in the middle of the placeholder and choose the image from your computer.</a:t>
              </a:r>
            </a:p>
          </p:txBody>
        </p:sp>
        <p:sp>
          <p:nvSpPr>
            <p:cNvPr id="58" name="TextBox 57">
              <a:extLst>
                <a:ext uri="{FF2B5EF4-FFF2-40B4-BE49-F238E27FC236}">
                  <a16:creationId xmlns:a16="http://schemas.microsoft.com/office/drawing/2014/main" id="{21175661-EAF8-4EA7-B34D-9CE786561FF2}"/>
                </a:ext>
              </a:extLst>
            </p:cNvPr>
            <p:cNvSpPr txBox="1"/>
            <p:nvPr/>
          </p:nvSpPr>
          <p:spPr>
            <a:xfrm>
              <a:off x="838199" y="2650785"/>
              <a:ext cx="3507558"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the </a:t>
              </a:r>
              <a:r>
                <a:rPr lang="en-GB" sz="1050" b="1" dirty="0">
                  <a:solidFill>
                    <a:srgbClr val="333333"/>
                  </a:solidFill>
                </a:rPr>
                <a:t>Format Picture </a:t>
              </a:r>
              <a:r>
                <a:rPr lang="en-GB" sz="1050" dirty="0">
                  <a:solidFill>
                    <a:srgbClr val="333333"/>
                  </a:solidFill>
                </a:rPr>
                <a:t>tab in the ribbon and use the tools to edit the image.</a:t>
              </a:r>
            </a:p>
          </p:txBody>
        </p:sp>
        <p:sp>
          <p:nvSpPr>
            <p:cNvPr id="59" name="TextBox 58">
              <a:extLst>
                <a:ext uri="{FF2B5EF4-FFF2-40B4-BE49-F238E27FC236}">
                  <a16:creationId xmlns:a16="http://schemas.microsoft.com/office/drawing/2014/main" id="{2283EDAE-A97D-4074-AEE8-4A40659FD430}"/>
                </a:ext>
              </a:extLst>
            </p:cNvPr>
            <p:cNvSpPr txBox="1"/>
            <p:nvPr/>
          </p:nvSpPr>
          <p:spPr>
            <a:xfrm>
              <a:off x="838198" y="3236009"/>
              <a:ext cx="3507558" cy="1200328"/>
            </a:xfrm>
            <a:prstGeom prst="rect">
              <a:avLst/>
            </a:prstGeom>
            <a:noFill/>
          </p:spPr>
          <p:txBody>
            <a:bodyPr wrap="square" rtlCol="0">
              <a:spAutoFit/>
            </a:bodyPr>
            <a:lstStyle/>
            <a:p>
              <a:r>
                <a:rPr lang="en-GB" sz="1050" b="1" dirty="0">
                  <a:solidFill>
                    <a:srgbClr val="333333"/>
                  </a:solidFill>
                </a:rPr>
                <a:t>3. </a:t>
              </a:r>
              <a:r>
                <a:rPr lang="en-GB" sz="1050" dirty="0">
                  <a:solidFill>
                    <a:srgbClr val="333333"/>
                  </a:solidFill>
                </a:rPr>
                <a:t>Choose </a:t>
              </a:r>
              <a:r>
                <a:rPr lang="en-GB" sz="1050" b="1" dirty="0">
                  <a:solidFill>
                    <a:srgbClr val="333333"/>
                  </a:solidFill>
                </a:rPr>
                <a:t>Crop</a:t>
              </a:r>
              <a:r>
                <a:rPr lang="en-GB" sz="1050" dirty="0">
                  <a:solidFill>
                    <a:srgbClr val="333333"/>
                  </a:solidFill>
                </a:rPr>
                <a:t> to resize and move the image within the placeholder, using the white circles in the corners of the image. Click on the drop down arrow and choose </a:t>
              </a:r>
              <a:r>
                <a:rPr lang="en-GB" sz="1050" b="1" dirty="0">
                  <a:solidFill>
                    <a:srgbClr val="333333"/>
                  </a:solidFill>
                </a:rPr>
                <a:t>Fit</a:t>
              </a:r>
              <a:r>
                <a:rPr lang="en-GB" sz="1050" dirty="0">
                  <a:solidFill>
                    <a:srgbClr val="333333"/>
                  </a:solidFill>
                </a:rPr>
                <a:t> to fit the image to the placeholder.</a:t>
              </a:r>
            </a:p>
          </p:txBody>
        </p:sp>
        <p:sp>
          <p:nvSpPr>
            <p:cNvPr id="60" name="TextBox 59">
              <a:extLst>
                <a:ext uri="{FF2B5EF4-FFF2-40B4-BE49-F238E27FC236}">
                  <a16:creationId xmlns:a16="http://schemas.microsoft.com/office/drawing/2014/main" id="{73526156-61FF-4A95-8CB8-B1C7A18FAC00}"/>
                </a:ext>
              </a:extLst>
            </p:cNvPr>
            <p:cNvSpPr txBox="1"/>
            <p:nvPr/>
          </p:nvSpPr>
          <p:spPr>
            <a:xfrm>
              <a:off x="838199" y="4448000"/>
              <a:ext cx="3507558"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Choose </a:t>
              </a:r>
              <a:r>
                <a:rPr lang="en-GB" sz="1050" b="1" dirty="0">
                  <a:solidFill>
                    <a:srgbClr val="333333"/>
                  </a:solidFill>
                </a:rPr>
                <a:t>Picture Colour</a:t>
              </a:r>
              <a:r>
                <a:rPr lang="en-GB" sz="1050" dirty="0">
                  <a:solidFill>
                    <a:srgbClr val="333333"/>
                  </a:solidFill>
                </a:rPr>
                <a:t> to adjust the Saturation, Tone, and Colour.</a:t>
              </a:r>
            </a:p>
          </p:txBody>
        </p:sp>
        <p:sp>
          <p:nvSpPr>
            <p:cNvPr id="61" name="TextBox 60">
              <a:extLst>
                <a:ext uri="{FF2B5EF4-FFF2-40B4-BE49-F238E27FC236}">
                  <a16:creationId xmlns:a16="http://schemas.microsoft.com/office/drawing/2014/main" id="{7F0C3F96-1B3C-48E9-B1D0-06B37A2D80AD}"/>
                </a:ext>
              </a:extLst>
            </p:cNvPr>
            <p:cNvSpPr txBox="1"/>
            <p:nvPr/>
          </p:nvSpPr>
          <p:spPr>
            <a:xfrm>
              <a:off x="838199" y="5039939"/>
              <a:ext cx="3507558" cy="553997"/>
            </a:xfrm>
            <a:prstGeom prst="rect">
              <a:avLst/>
            </a:prstGeom>
            <a:noFill/>
          </p:spPr>
          <p:txBody>
            <a:bodyPr wrap="square" rtlCol="0">
              <a:spAutoFit/>
            </a:bodyPr>
            <a:lstStyle/>
            <a:p>
              <a:r>
                <a:rPr lang="en-GB" sz="1050" b="1" dirty="0">
                  <a:solidFill>
                    <a:srgbClr val="333333"/>
                  </a:solidFill>
                </a:rPr>
                <a:t>5. </a:t>
              </a:r>
              <a:r>
                <a:rPr lang="en-GB" sz="1050" dirty="0">
                  <a:solidFill>
                    <a:srgbClr val="333333"/>
                  </a:solidFill>
                </a:rPr>
                <a:t>Choose </a:t>
              </a:r>
              <a:r>
                <a:rPr lang="en-GB" sz="1050" b="1" dirty="0">
                  <a:solidFill>
                    <a:srgbClr val="333333"/>
                  </a:solidFill>
                </a:rPr>
                <a:t>Picture Correction</a:t>
              </a:r>
              <a:r>
                <a:rPr lang="en-GB" sz="1050" dirty="0">
                  <a:solidFill>
                    <a:srgbClr val="333333"/>
                  </a:solidFill>
                </a:rPr>
                <a:t> to adjust the Sharpness, Brightness, and Contrast.</a:t>
              </a:r>
            </a:p>
          </p:txBody>
        </p:sp>
      </p:grpSp>
      <p:cxnSp>
        <p:nvCxnSpPr>
          <p:cNvPr id="43" name="Straight Connector 42">
            <a:extLst>
              <a:ext uri="{FF2B5EF4-FFF2-40B4-BE49-F238E27FC236}">
                <a16:creationId xmlns:a16="http://schemas.microsoft.com/office/drawing/2014/main" id="{D3247D63-F4C6-45D2-AA84-D3225AA01FF1}"/>
              </a:ext>
            </a:extLst>
          </p:cNvPr>
          <p:cNvCxnSpPr/>
          <p:nvPr userDrawn="1"/>
        </p:nvCxnSpPr>
        <p:spPr>
          <a:xfrm>
            <a:off x="2651078" y="803512"/>
            <a:ext cx="0" cy="385378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8FB8BC6C-23F6-49F6-B5C0-149D799713D3}"/>
              </a:ext>
            </a:extLst>
          </p:cNvPr>
          <p:cNvGrpSpPr/>
          <p:nvPr userDrawn="1"/>
        </p:nvGrpSpPr>
        <p:grpSpPr>
          <a:xfrm>
            <a:off x="-2791205" y="0"/>
            <a:ext cx="2630669" cy="1468982"/>
            <a:chOff x="838199" y="1150070"/>
            <a:chExt cx="3507558" cy="1958642"/>
          </a:xfrm>
          <a:solidFill>
            <a:schemeClr val="tx1"/>
          </a:solidFill>
        </p:grpSpPr>
        <p:sp>
          <p:nvSpPr>
            <p:cNvPr id="45" name="Rectangle 44">
              <a:extLst>
                <a:ext uri="{FF2B5EF4-FFF2-40B4-BE49-F238E27FC236}">
                  <a16:creationId xmlns:a16="http://schemas.microsoft.com/office/drawing/2014/main" id="{485B91DD-C6B8-48B4-82D3-724037AFA1F9}"/>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46" name="TextBox 45">
              <a:extLst>
                <a:ext uri="{FF2B5EF4-FFF2-40B4-BE49-F238E27FC236}">
                  <a16:creationId xmlns:a16="http://schemas.microsoft.com/office/drawing/2014/main" id="{A0EAB3F8-2E3E-498B-9275-CB603F3509D3}"/>
                </a:ext>
              </a:extLst>
            </p:cNvPr>
            <p:cNvSpPr txBox="1"/>
            <p:nvPr/>
          </p:nvSpPr>
          <p:spPr>
            <a:xfrm>
              <a:off x="838200" y="1150070"/>
              <a:ext cx="3507557" cy="677108"/>
            </a:xfrm>
            <a:prstGeom prst="rect">
              <a:avLst/>
            </a:prstGeom>
            <a:noFill/>
          </p:spPr>
          <p:txBody>
            <a:bodyPr wrap="square" rtlCol="0">
              <a:spAutoFit/>
            </a:bodyPr>
            <a:lstStyle/>
            <a:p>
              <a:pPr algn="ctr"/>
              <a:r>
                <a:rPr lang="en-GB" sz="1350" dirty="0">
                  <a:solidFill>
                    <a:srgbClr val="333333"/>
                  </a:solidFill>
                  <a:latin typeface="+mj-lt"/>
                </a:rPr>
                <a:t>How to change </a:t>
              </a:r>
              <a:br>
                <a:rPr lang="en-GB" sz="1350" dirty="0">
                  <a:solidFill>
                    <a:srgbClr val="333333"/>
                  </a:solidFill>
                  <a:latin typeface="+mj-lt"/>
                </a:rPr>
              </a:br>
              <a:r>
                <a:rPr lang="en-GB" sz="1350" dirty="0">
                  <a:solidFill>
                    <a:srgbClr val="333333"/>
                  </a:solidFill>
                  <a:latin typeface="+mj-lt"/>
                </a:rPr>
                <a:t>object colour</a:t>
              </a:r>
            </a:p>
          </p:txBody>
        </p:sp>
        <p:sp>
          <p:nvSpPr>
            <p:cNvPr id="47" name="Rectangle 46">
              <a:extLst>
                <a:ext uri="{FF2B5EF4-FFF2-40B4-BE49-F238E27FC236}">
                  <a16:creationId xmlns:a16="http://schemas.microsoft.com/office/drawing/2014/main" id="{24351D97-2C2A-43E2-AC0C-71DC0327F79F}"/>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48" name="TextBox 47">
              <a:extLst>
                <a:ext uri="{FF2B5EF4-FFF2-40B4-BE49-F238E27FC236}">
                  <a16:creationId xmlns:a16="http://schemas.microsoft.com/office/drawing/2014/main" id="{A4F9C6F8-4C1D-4790-8286-B0E2A9A6528C}"/>
                </a:ext>
              </a:extLst>
            </p:cNvPr>
            <p:cNvSpPr txBox="1"/>
            <p:nvPr/>
          </p:nvSpPr>
          <p:spPr>
            <a:xfrm>
              <a:off x="838199" y="1867808"/>
              <a:ext cx="3507557"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the object and click</a:t>
              </a:r>
              <a:br>
                <a:rPr lang="en-GB" sz="1050" dirty="0">
                  <a:solidFill>
                    <a:srgbClr val="333333"/>
                  </a:solidFill>
                </a:rPr>
              </a:br>
              <a:r>
                <a:rPr lang="en-GB" sz="1050" b="1" dirty="0">
                  <a:solidFill>
                    <a:srgbClr val="333333"/>
                  </a:solidFill>
                </a:rPr>
                <a:t>Format Shape</a:t>
              </a:r>
              <a:r>
                <a:rPr lang="en-GB" sz="1050" dirty="0">
                  <a:solidFill>
                    <a:srgbClr val="333333"/>
                  </a:solidFill>
                </a:rPr>
                <a:t>.</a:t>
              </a:r>
            </a:p>
          </p:txBody>
        </p:sp>
        <p:sp>
          <p:nvSpPr>
            <p:cNvPr id="49" name="TextBox 48">
              <a:extLst>
                <a:ext uri="{FF2B5EF4-FFF2-40B4-BE49-F238E27FC236}">
                  <a16:creationId xmlns:a16="http://schemas.microsoft.com/office/drawing/2014/main" id="{F8FE81C4-692F-4E11-B246-FB3DDF07EA73}"/>
                </a:ext>
              </a:extLst>
            </p:cNvPr>
            <p:cNvSpPr txBox="1"/>
            <p:nvPr/>
          </p:nvSpPr>
          <p:spPr>
            <a:xfrm>
              <a:off x="838199" y="2415082"/>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a:t>
              </a:r>
              <a:r>
                <a:rPr lang="en-GB" sz="1050" b="1" dirty="0">
                  <a:solidFill>
                    <a:srgbClr val="333333"/>
                  </a:solidFill>
                </a:rPr>
                <a:t>Fill</a:t>
              </a:r>
              <a:r>
                <a:rPr lang="en-GB" sz="1050" dirty="0">
                  <a:solidFill>
                    <a:srgbClr val="333333"/>
                  </a:solidFill>
                </a:rPr>
                <a:t> then </a:t>
              </a:r>
              <a:r>
                <a:rPr lang="en-GB" sz="1050" b="1" dirty="0">
                  <a:solidFill>
                    <a:srgbClr val="333333"/>
                  </a:solidFill>
                </a:rPr>
                <a:t>Solid Fill</a:t>
              </a:r>
              <a:r>
                <a:rPr lang="en-GB" sz="1050" dirty="0">
                  <a:solidFill>
                    <a:srgbClr val="333333"/>
                  </a:solidFill>
                </a:rPr>
                <a:t> and choose the desired colour.</a:t>
              </a:r>
            </a:p>
          </p:txBody>
        </p:sp>
      </p:grpSp>
      <p:grpSp>
        <p:nvGrpSpPr>
          <p:cNvPr id="50" name="Group 49">
            <a:extLst>
              <a:ext uri="{FF2B5EF4-FFF2-40B4-BE49-F238E27FC236}">
                <a16:creationId xmlns:a16="http://schemas.microsoft.com/office/drawing/2014/main" id="{E0AB4E9C-C033-49D7-A109-44D2DE4FEF99}"/>
              </a:ext>
            </a:extLst>
          </p:cNvPr>
          <p:cNvGrpSpPr/>
          <p:nvPr userDrawn="1"/>
        </p:nvGrpSpPr>
        <p:grpSpPr>
          <a:xfrm>
            <a:off x="9258530" y="1"/>
            <a:ext cx="2630669" cy="3354077"/>
            <a:chOff x="838198" y="1150069"/>
            <a:chExt cx="3507559" cy="4472103"/>
          </a:xfrm>
        </p:grpSpPr>
        <p:sp>
          <p:nvSpPr>
            <p:cNvPr id="51" name="Rectangle 50">
              <a:extLst>
                <a:ext uri="{FF2B5EF4-FFF2-40B4-BE49-F238E27FC236}">
                  <a16:creationId xmlns:a16="http://schemas.microsoft.com/office/drawing/2014/main" id="{C3F669CD-090A-4092-A894-9841A5EA25E9}"/>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62" name="TextBox 61">
              <a:extLst>
                <a:ext uri="{FF2B5EF4-FFF2-40B4-BE49-F238E27FC236}">
                  <a16:creationId xmlns:a16="http://schemas.microsoft.com/office/drawing/2014/main" id="{80EF1B12-7D43-481F-AFCD-A29951FDB3DD}"/>
                </a:ext>
              </a:extLst>
            </p:cNvPr>
            <p:cNvSpPr txBox="1"/>
            <p:nvPr/>
          </p:nvSpPr>
          <p:spPr>
            <a:xfrm>
              <a:off x="838199" y="1225485"/>
              <a:ext cx="3507558" cy="400109"/>
            </a:xfrm>
            <a:prstGeom prst="rect">
              <a:avLst/>
            </a:prstGeom>
            <a:noFill/>
          </p:spPr>
          <p:txBody>
            <a:bodyPr wrap="square" rtlCol="0">
              <a:spAutoFit/>
            </a:bodyPr>
            <a:lstStyle/>
            <a:p>
              <a:pPr algn="ctr"/>
              <a:r>
                <a:rPr lang="en-GB" sz="1350" dirty="0">
                  <a:solidFill>
                    <a:srgbClr val="333333"/>
                  </a:solidFill>
                  <a:latin typeface="+mj-lt"/>
                </a:rPr>
                <a:t>How to insert an image</a:t>
              </a:r>
            </a:p>
          </p:txBody>
        </p:sp>
        <p:sp>
          <p:nvSpPr>
            <p:cNvPr id="63" name="Rectangle 62">
              <a:extLst>
                <a:ext uri="{FF2B5EF4-FFF2-40B4-BE49-F238E27FC236}">
                  <a16:creationId xmlns:a16="http://schemas.microsoft.com/office/drawing/2014/main" id="{432D6E53-C3CE-4D50-A0B6-B5E015814A5B}"/>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64" name="TextBox 63">
              <a:extLst>
                <a:ext uri="{FF2B5EF4-FFF2-40B4-BE49-F238E27FC236}">
                  <a16:creationId xmlns:a16="http://schemas.microsoft.com/office/drawing/2014/main" id="{D7F90CEF-A6B9-4FEF-BCF7-EA13E1895A18}"/>
                </a:ext>
              </a:extLst>
            </p:cNvPr>
            <p:cNvSpPr txBox="1"/>
            <p:nvPr/>
          </p:nvSpPr>
          <p:spPr>
            <a:xfrm>
              <a:off x="838199" y="1867808"/>
              <a:ext cx="3410736" cy="769441"/>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Click on the </a:t>
              </a:r>
              <a:r>
                <a:rPr lang="en-GB" sz="1050" b="1" dirty="0">
                  <a:solidFill>
                    <a:srgbClr val="333333"/>
                  </a:solidFill>
                </a:rPr>
                <a:t>icon</a:t>
              </a:r>
              <a:r>
                <a:rPr lang="en-GB" sz="1050" dirty="0">
                  <a:solidFill>
                    <a:srgbClr val="333333"/>
                  </a:solidFill>
                </a:rPr>
                <a:t> in the middle of the placeholder and choose the image from your computer.</a:t>
              </a:r>
            </a:p>
          </p:txBody>
        </p:sp>
        <p:sp>
          <p:nvSpPr>
            <p:cNvPr id="65" name="TextBox 64">
              <a:extLst>
                <a:ext uri="{FF2B5EF4-FFF2-40B4-BE49-F238E27FC236}">
                  <a16:creationId xmlns:a16="http://schemas.microsoft.com/office/drawing/2014/main" id="{3E596E52-78BE-41CA-A411-7EDCD6172017}"/>
                </a:ext>
              </a:extLst>
            </p:cNvPr>
            <p:cNvSpPr txBox="1"/>
            <p:nvPr/>
          </p:nvSpPr>
          <p:spPr>
            <a:xfrm>
              <a:off x="838199" y="2650785"/>
              <a:ext cx="3507558"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the </a:t>
              </a:r>
              <a:r>
                <a:rPr lang="en-GB" sz="1050" b="1" dirty="0">
                  <a:solidFill>
                    <a:srgbClr val="333333"/>
                  </a:solidFill>
                </a:rPr>
                <a:t>Format Picture </a:t>
              </a:r>
              <a:r>
                <a:rPr lang="en-GB" sz="1050" dirty="0">
                  <a:solidFill>
                    <a:srgbClr val="333333"/>
                  </a:solidFill>
                </a:rPr>
                <a:t>tab in the ribbon and use the tools to edit the image.</a:t>
              </a:r>
            </a:p>
          </p:txBody>
        </p:sp>
        <p:sp>
          <p:nvSpPr>
            <p:cNvPr id="66" name="TextBox 65">
              <a:extLst>
                <a:ext uri="{FF2B5EF4-FFF2-40B4-BE49-F238E27FC236}">
                  <a16:creationId xmlns:a16="http://schemas.microsoft.com/office/drawing/2014/main" id="{BB1F9D8E-9F0E-4ED6-BF47-06F5CA0CCD70}"/>
                </a:ext>
              </a:extLst>
            </p:cNvPr>
            <p:cNvSpPr txBox="1"/>
            <p:nvPr/>
          </p:nvSpPr>
          <p:spPr>
            <a:xfrm>
              <a:off x="838198" y="3236009"/>
              <a:ext cx="3507558" cy="1200328"/>
            </a:xfrm>
            <a:prstGeom prst="rect">
              <a:avLst/>
            </a:prstGeom>
            <a:noFill/>
          </p:spPr>
          <p:txBody>
            <a:bodyPr wrap="square" rtlCol="0">
              <a:spAutoFit/>
            </a:bodyPr>
            <a:lstStyle/>
            <a:p>
              <a:r>
                <a:rPr lang="en-GB" sz="1050" b="1" dirty="0">
                  <a:solidFill>
                    <a:srgbClr val="333333"/>
                  </a:solidFill>
                </a:rPr>
                <a:t>3. </a:t>
              </a:r>
              <a:r>
                <a:rPr lang="en-GB" sz="1050" dirty="0">
                  <a:solidFill>
                    <a:srgbClr val="333333"/>
                  </a:solidFill>
                </a:rPr>
                <a:t>Choose </a:t>
              </a:r>
              <a:r>
                <a:rPr lang="en-GB" sz="1050" b="1" dirty="0">
                  <a:solidFill>
                    <a:srgbClr val="333333"/>
                  </a:solidFill>
                </a:rPr>
                <a:t>Crop</a:t>
              </a:r>
              <a:r>
                <a:rPr lang="en-GB" sz="1050" dirty="0">
                  <a:solidFill>
                    <a:srgbClr val="333333"/>
                  </a:solidFill>
                </a:rPr>
                <a:t> to resize and move the image within the placeholder, using the white circles in the corners of the image. Click on the drop down arrow and choose </a:t>
              </a:r>
              <a:r>
                <a:rPr lang="en-GB" sz="1050" b="1" dirty="0">
                  <a:solidFill>
                    <a:srgbClr val="333333"/>
                  </a:solidFill>
                </a:rPr>
                <a:t>Fit</a:t>
              </a:r>
              <a:r>
                <a:rPr lang="en-GB" sz="1050" dirty="0">
                  <a:solidFill>
                    <a:srgbClr val="333333"/>
                  </a:solidFill>
                </a:rPr>
                <a:t> to fit the image to the placeholder.</a:t>
              </a:r>
            </a:p>
          </p:txBody>
        </p:sp>
        <p:sp>
          <p:nvSpPr>
            <p:cNvPr id="67" name="TextBox 66">
              <a:extLst>
                <a:ext uri="{FF2B5EF4-FFF2-40B4-BE49-F238E27FC236}">
                  <a16:creationId xmlns:a16="http://schemas.microsoft.com/office/drawing/2014/main" id="{ADCBE4CD-D4A7-419B-AFF1-937DABF3D262}"/>
                </a:ext>
              </a:extLst>
            </p:cNvPr>
            <p:cNvSpPr txBox="1"/>
            <p:nvPr/>
          </p:nvSpPr>
          <p:spPr>
            <a:xfrm>
              <a:off x="838199" y="4448000"/>
              <a:ext cx="3507558"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Choose </a:t>
              </a:r>
              <a:r>
                <a:rPr lang="en-GB" sz="1050" b="1" dirty="0">
                  <a:solidFill>
                    <a:srgbClr val="333333"/>
                  </a:solidFill>
                </a:rPr>
                <a:t>Picture Colour</a:t>
              </a:r>
              <a:r>
                <a:rPr lang="en-GB" sz="1050" dirty="0">
                  <a:solidFill>
                    <a:srgbClr val="333333"/>
                  </a:solidFill>
                </a:rPr>
                <a:t> to adjust the Saturation, Tone, and Colour.</a:t>
              </a:r>
            </a:p>
          </p:txBody>
        </p:sp>
        <p:sp>
          <p:nvSpPr>
            <p:cNvPr id="68" name="TextBox 67">
              <a:extLst>
                <a:ext uri="{FF2B5EF4-FFF2-40B4-BE49-F238E27FC236}">
                  <a16:creationId xmlns:a16="http://schemas.microsoft.com/office/drawing/2014/main" id="{3C56AC27-89E6-4CB9-B328-1078F2CBBEA9}"/>
                </a:ext>
              </a:extLst>
            </p:cNvPr>
            <p:cNvSpPr txBox="1"/>
            <p:nvPr/>
          </p:nvSpPr>
          <p:spPr>
            <a:xfrm>
              <a:off x="838199" y="5039939"/>
              <a:ext cx="3507558" cy="553997"/>
            </a:xfrm>
            <a:prstGeom prst="rect">
              <a:avLst/>
            </a:prstGeom>
            <a:noFill/>
          </p:spPr>
          <p:txBody>
            <a:bodyPr wrap="square" rtlCol="0">
              <a:spAutoFit/>
            </a:bodyPr>
            <a:lstStyle/>
            <a:p>
              <a:r>
                <a:rPr lang="en-GB" sz="1050" b="1" dirty="0">
                  <a:solidFill>
                    <a:srgbClr val="333333"/>
                  </a:solidFill>
                </a:rPr>
                <a:t>5. </a:t>
              </a:r>
              <a:r>
                <a:rPr lang="en-GB" sz="1050" dirty="0">
                  <a:solidFill>
                    <a:srgbClr val="333333"/>
                  </a:solidFill>
                </a:rPr>
                <a:t>Choose </a:t>
              </a:r>
              <a:r>
                <a:rPr lang="en-GB" sz="1050" b="1" dirty="0">
                  <a:solidFill>
                    <a:srgbClr val="333333"/>
                  </a:solidFill>
                </a:rPr>
                <a:t>Picture Correction</a:t>
              </a:r>
              <a:r>
                <a:rPr lang="en-GB" sz="1050" dirty="0">
                  <a:solidFill>
                    <a:srgbClr val="333333"/>
                  </a:solidFill>
                </a:rPr>
                <a:t> to adjust the Sharpness, Brightness, and Contrast.</a:t>
              </a:r>
            </a:p>
          </p:txBody>
        </p:sp>
      </p:grpSp>
      <p:sp>
        <p:nvSpPr>
          <p:cNvPr id="69" name="Date Placeholder 3">
            <a:extLst>
              <a:ext uri="{FF2B5EF4-FFF2-40B4-BE49-F238E27FC236}">
                <a16:creationId xmlns:a16="http://schemas.microsoft.com/office/drawing/2014/main" id="{FD78F6B2-FAF9-4D08-B8BD-F2646AEF396C}"/>
              </a:ext>
            </a:extLst>
          </p:cNvPr>
          <p:cNvSpPr>
            <a:spLocks noGrp="1"/>
          </p:cNvSpPr>
          <p:nvPr>
            <p:ph type="dt" sz="half" idx="2"/>
          </p:nvPr>
        </p:nvSpPr>
        <p:spPr>
          <a:xfrm>
            <a:off x="7559842" y="4767263"/>
            <a:ext cx="959519" cy="231859"/>
          </a:xfrm>
          <a:prstGeom prst="rect">
            <a:avLst/>
          </a:prstGeom>
        </p:spPr>
        <p:txBody>
          <a:bodyPr vert="horz" lIns="91440" tIns="45720" rIns="91440" bIns="45720" rtlCol="0" anchor="ctr">
            <a:noAutofit/>
          </a:bodyPr>
          <a:lstStyle>
            <a:lvl1pPr algn="l">
              <a:lnSpc>
                <a:spcPct val="90000"/>
              </a:lnSpc>
              <a:spcBef>
                <a:spcPts val="0"/>
              </a:spcBef>
              <a:spcAft>
                <a:spcPts val="450"/>
              </a:spcAft>
              <a:defRPr sz="788">
                <a:solidFill>
                  <a:schemeClr val="tx1"/>
                </a:solidFill>
              </a:defRPr>
            </a:lvl1pPr>
          </a:lstStyle>
          <a:p>
            <a:fld id="{4EE87503-7894-4944-B053-91C3378002E5}" type="datetime4">
              <a:rPr lang="en-GB" smtClean="0"/>
              <a:t>26 May 2021</a:t>
            </a:fld>
            <a:endParaRPr lang="en-GB" dirty="0"/>
          </a:p>
        </p:txBody>
      </p:sp>
      <p:sp>
        <p:nvSpPr>
          <p:cNvPr id="70" name="Footer Placeholder 4">
            <a:extLst>
              <a:ext uri="{FF2B5EF4-FFF2-40B4-BE49-F238E27FC236}">
                <a16:creationId xmlns:a16="http://schemas.microsoft.com/office/drawing/2014/main" id="{6C323987-F150-4B42-A48A-25401957AD30}"/>
              </a:ext>
            </a:extLst>
          </p:cNvPr>
          <p:cNvSpPr>
            <a:spLocks noGrp="1"/>
          </p:cNvSpPr>
          <p:nvPr>
            <p:ph type="ftr" sz="quarter" idx="3"/>
          </p:nvPr>
        </p:nvSpPr>
        <p:spPr>
          <a:xfrm>
            <a:off x="4473742" y="4767263"/>
            <a:ext cx="3086100" cy="231859"/>
          </a:xfrm>
          <a:prstGeom prst="rect">
            <a:avLst/>
          </a:prstGeom>
        </p:spPr>
        <p:txBody>
          <a:bodyPr vert="horz" lIns="91440" tIns="45720" rIns="91440" bIns="45720" rtlCol="0" anchor="ctr">
            <a:noAutofit/>
          </a:bodyPr>
          <a:lstStyle>
            <a:lvl1pPr algn="r">
              <a:lnSpc>
                <a:spcPct val="90000"/>
              </a:lnSpc>
              <a:spcBef>
                <a:spcPts val="0"/>
              </a:spcBef>
              <a:spcAft>
                <a:spcPts val="450"/>
              </a:spcAft>
              <a:defRPr sz="788">
                <a:solidFill>
                  <a:schemeClr val="tx1"/>
                </a:solidFill>
              </a:defRPr>
            </a:lvl1pPr>
          </a:lstStyle>
          <a:p>
            <a:r>
              <a:rPr lang="en-GB" dirty="0"/>
              <a:t>Name</a:t>
            </a:r>
          </a:p>
        </p:txBody>
      </p:sp>
      <p:sp>
        <p:nvSpPr>
          <p:cNvPr id="75" name="Text Placeholder 18">
            <a:extLst>
              <a:ext uri="{FF2B5EF4-FFF2-40B4-BE49-F238E27FC236}">
                <a16:creationId xmlns:a16="http://schemas.microsoft.com/office/drawing/2014/main" id="{9042EA7C-3619-43AF-9E11-580EF2DC338C}"/>
              </a:ext>
            </a:extLst>
          </p:cNvPr>
          <p:cNvSpPr>
            <a:spLocks noGrp="1"/>
          </p:cNvSpPr>
          <p:nvPr>
            <p:ph type="body" sz="quarter" idx="28" hasCustomPrompt="1"/>
          </p:nvPr>
        </p:nvSpPr>
        <p:spPr>
          <a:xfrm>
            <a:off x="7557578" y="4776541"/>
            <a:ext cx="8100" cy="199586"/>
          </a:xfrm>
          <a:solidFill>
            <a:schemeClr val="tx1"/>
          </a:solidFill>
        </p:spPr>
        <p:txBody>
          <a:bodyPr/>
          <a:lstStyle/>
          <a:p>
            <a:pPr lvl="0"/>
            <a:r>
              <a:rPr lang="en-GB" dirty="0"/>
              <a:t> </a:t>
            </a:r>
          </a:p>
        </p:txBody>
      </p:sp>
      <p:sp>
        <p:nvSpPr>
          <p:cNvPr id="77" name="Text Placeholder 30">
            <a:extLst>
              <a:ext uri="{FF2B5EF4-FFF2-40B4-BE49-F238E27FC236}">
                <a16:creationId xmlns:a16="http://schemas.microsoft.com/office/drawing/2014/main" id="{A42F57C6-2EC5-4DFD-9C31-DAA523522A10}"/>
              </a:ext>
            </a:extLst>
          </p:cNvPr>
          <p:cNvSpPr>
            <a:spLocks noGrp="1"/>
          </p:cNvSpPr>
          <p:nvPr>
            <p:ph type="body" sz="quarter" idx="25" hasCustomPrompt="1"/>
          </p:nvPr>
        </p:nvSpPr>
        <p:spPr>
          <a:xfrm>
            <a:off x="8724014" y="4727999"/>
            <a:ext cx="221109" cy="266324"/>
          </a:xfrm>
          <a: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p>
            <a:pPr lvl="0"/>
            <a:r>
              <a:rPr lang="en-GB" dirty="0"/>
              <a:t> </a:t>
            </a:r>
          </a:p>
        </p:txBody>
      </p:sp>
    </p:spTree>
    <p:extLst>
      <p:ext uri="{BB962C8B-B14F-4D97-AF65-F5344CB8AC3E}">
        <p14:creationId xmlns:p14="http://schemas.microsoft.com/office/powerpoint/2010/main" val="781704838"/>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showMasterSp="0" preserve="1" userDrawn="1">
  <p:cSld name="Agenda (White Logo)">
    <p:spTree>
      <p:nvGrpSpPr>
        <p:cNvPr id="1" name=""/>
        <p:cNvGrpSpPr/>
        <p:nvPr/>
      </p:nvGrpSpPr>
      <p:grpSpPr>
        <a:xfrm>
          <a:off x="0" y="0"/>
          <a:ext cx="0" cy="0"/>
          <a:chOff x="0" y="0"/>
          <a:chExt cx="0" cy="0"/>
        </a:xfrm>
      </p:grpSpPr>
      <p:sp>
        <p:nvSpPr>
          <p:cNvPr id="37" name="Picture Placeholder 36">
            <a:extLst>
              <a:ext uri="{FF2B5EF4-FFF2-40B4-BE49-F238E27FC236}">
                <a16:creationId xmlns:a16="http://schemas.microsoft.com/office/drawing/2014/main" id="{43E0EE63-1FFC-4820-A90F-CECD29D7C41F}"/>
              </a:ext>
            </a:extLst>
          </p:cNvPr>
          <p:cNvSpPr>
            <a:spLocks noGrp="1"/>
          </p:cNvSpPr>
          <p:nvPr>
            <p:ph type="pic" sz="quarter" idx="26" hasCustomPrompt="1"/>
          </p:nvPr>
        </p:nvSpPr>
        <p:spPr>
          <a:xfrm>
            <a:off x="5634748" y="0"/>
            <a:ext cx="3509252" cy="5143500"/>
          </a:xfrm>
          <a:custGeom>
            <a:avLst/>
            <a:gdLst>
              <a:gd name="connsiteX0" fmla="*/ 1564346 w 4679002"/>
              <a:gd name="connsiteY0" fmla="*/ 0 h 6858000"/>
              <a:gd name="connsiteX1" fmla="*/ 4679002 w 4679002"/>
              <a:gd name="connsiteY1" fmla="*/ 0 h 6858000"/>
              <a:gd name="connsiteX2" fmla="*/ 4679002 w 4679002"/>
              <a:gd name="connsiteY2" fmla="*/ 6858000 h 6858000"/>
              <a:gd name="connsiteX3" fmla="*/ 1564343 w 4679002"/>
              <a:gd name="connsiteY3" fmla="*/ 6858000 h 6858000"/>
              <a:gd name="connsiteX4" fmla="*/ 1488674 w 4679002"/>
              <a:gd name="connsiteY4" fmla="*/ 6792454 h 6858000"/>
              <a:gd name="connsiteX5" fmla="*/ 0 w 4679002"/>
              <a:gd name="connsiteY5" fmla="*/ 3429001 h 6858000"/>
              <a:gd name="connsiteX6" fmla="*/ 1488674 w 4679002"/>
              <a:gd name="connsiteY6" fmla="*/ 6554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9002" h="6858000">
                <a:moveTo>
                  <a:pt x="1564346" y="0"/>
                </a:moveTo>
                <a:lnTo>
                  <a:pt x="4679002" y="0"/>
                </a:lnTo>
                <a:lnTo>
                  <a:pt x="4679002" y="6858000"/>
                </a:lnTo>
                <a:lnTo>
                  <a:pt x="1564343" y="6858000"/>
                </a:lnTo>
                <a:lnTo>
                  <a:pt x="1488674" y="6792454"/>
                </a:lnTo>
                <a:cubicBezTo>
                  <a:pt x="574150" y="5961254"/>
                  <a:pt x="0" y="4762177"/>
                  <a:pt x="0" y="3429001"/>
                </a:cubicBezTo>
                <a:cubicBezTo>
                  <a:pt x="0" y="2095825"/>
                  <a:pt x="574150" y="896749"/>
                  <a:pt x="1488674" y="65549"/>
                </a:cubicBezTo>
                <a:close/>
              </a:path>
            </a:pathLst>
          </a:custGeom>
          <a:solidFill>
            <a:srgbClr val="9DB0AC"/>
          </a:solidFill>
        </p:spPr>
        <p:txBody>
          <a:bodyPr wrap="square" anchor="ctr">
            <a:noAutofit/>
          </a:bodyPr>
          <a:lstStyle>
            <a:lvl1pPr algn="ctr">
              <a:defRPr/>
            </a:lvl1pPr>
          </a:lstStyle>
          <a:p>
            <a:r>
              <a:rPr lang="en-GB" dirty="0"/>
              <a:t>Click icon to insert image</a:t>
            </a:r>
          </a:p>
        </p:txBody>
      </p:sp>
      <p:sp>
        <p:nvSpPr>
          <p:cNvPr id="2" name="Title 1">
            <a:extLst>
              <a:ext uri="{FF2B5EF4-FFF2-40B4-BE49-F238E27FC236}">
                <a16:creationId xmlns:a16="http://schemas.microsoft.com/office/drawing/2014/main" id="{CD2FE97C-33AF-43D2-AAB4-C42B35C1720A}"/>
              </a:ext>
            </a:extLst>
          </p:cNvPr>
          <p:cNvSpPr>
            <a:spLocks noGrp="1"/>
          </p:cNvSpPr>
          <p:nvPr>
            <p:ph type="title" hasCustomPrompt="1"/>
          </p:nvPr>
        </p:nvSpPr>
        <p:spPr>
          <a:xfrm>
            <a:off x="239128" y="767013"/>
            <a:ext cx="2350862" cy="458672"/>
          </a:xfrm>
        </p:spPr>
        <p:txBody>
          <a:bodyPr/>
          <a:lstStyle>
            <a:lvl1pPr>
              <a:defRPr>
                <a:solidFill>
                  <a:srgbClr val="830051"/>
                </a:solidFill>
              </a:defRPr>
            </a:lvl1pPr>
          </a:lstStyle>
          <a:p>
            <a:r>
              <a:rPr lang="en-US" dirty="0"/>
              <a:t>Agenda</a:t>
            </a:r>
            <a:endParaRPr lang="en-GB" dirty="0"/>
          </a:p>
        </p:txBody>
      </p:sp>
      <p:sp>
        <p:nvSpPr>
          <p:cNvPr id="3" name="Date Placeholder 2">
            <a:extLst>
              <a:ext uri="{FF2B5EF4-FFF2-40B4-BE49-F238E27FC236}">
                <a16:creationId xmlns:a16="http://schemas.microsoft.com/office/drawing/2014/main" id="{C43B2BEF-D3AC-41A3-92C3-90333A5ED874}"/>
              </a:ext>
            </a:extLst>
          </p:cNvPr>
          <p:cNvSpPr>
            <a:spLocks noGrp="1"/>
          </p:cNvSpPr>
          <p:nvPr>
            <p:ph type="dt" sz="half" idx="10"/>
          </p:nvPr>
        </p:nvSpPr>
        <p:spPr/>
        <p:txBody>
          <a:bodyPr/>
          <a:lstStyle>
            <a:lvl1pPr>
              <a:defRPr>
                <a:solidFill>
                  <a:schemeClr val="bg1"/>
                </a:solidFill>
              </a:defRPr>
            </a:lvl1pPr>
          </a:lstStyle>
          <a:p>
            <a:fld id="{4FFDB9F3-A1E2-4D7F-A189-ACAF4EC9134B}" type="datetime4">
              <a:rPr lang="en-GB" smtClean="0"/>
              <a:t>26 May 2021</a:t>
            </a:fld>
            <a:endParaRPr lang="en-GB" dirty="0"/>
          </a:p>
        </p:txBody>
      </p:sp>
      <p:sp>
        <p:nvSpPr>
          <p:cNvPr id="4" name="Footer Placeholder 3">
            <a:extLst>
              <a:ext uri="{FF2B5EF4-FFF2-40B4-BE49-F238E27FC236}">
                <a16:creationId xmlns:a16="http://schemas.microsoft.com/office/drawing/2014/main" id="{F84A77B2-7378-49BF-A2CA-AA570B6F1C0A}"/>
              </a:ext>
            </a:extLst>
          </p:cNvPr>
          <p:cNvSpPr>
            <a:spLocks noGrp="1"/>
          </p:cNvSpPr>
          <p:nvPr>
            <p:ph type="ftr" sz="quarter" idx="11"/>
          </p:nvPr>
        </p:nvSpPr>
        <p:spPr/>
        <p:txBody>
          <a:bodyPr/>
          <a:lstStyle>
            <a:lvl1pPr>
              <a:defRPr>
                <a:solidFill>
                  <a:schemeClr val="bg1"/>
                </a:solidFill>
              </a:defRPr>
            </a:lvl1pPr>
          </a:lstStyle>
          <a:p>
            <a:r>
              <a:rPr lang="en-GB" dirty="0"/>
              <a:t>Name</a:t>
            </a:r>
          </a:p>
        </p:txBody>
      </p:sp>
      <p:sp>
        <p:nvSpPr>
          <p:cNvPr id="5" name="Slide Number Placeholder 4">
            <a:extLst>
              <a:ext uri="{FF2B5EF4-FFF2-40B4-BE49-F238E27FC236}">
                <a16:creationId xmlns:a16="http://schemas.microsoft.com/office/drawing/2014/main" id="{F84298EF-55E5-4767-8062-0C493A725EFF}"/>
              </a:ext>
            </a:extLst>
          </p:cNvPr>
          <p:cNvSpPr>
            <a:spLocks noGrp="1"/>
          </p:cNvSpPr>
          <p:nvPr>
            <p:ph type="sldNum" sz="quarter" idx="12"/>
          </p:nvPr>
        </p:nvSpPr>
        <p:spPr/>
        <p:txBody>
          <a:bodyPr/>
          <a:lstStyle>
            <a:lvl1pPr>
              <a:defRPr>
                <a:solidFill>
                  <a:schemeClr val="tx1"/>
                </a:solidFill>
              </a:defRPr>
            </a:lvl1pPr>
          </a:lstStyle>
          <a:p>
            <a:fld id="{F8E47D07-9D1E-4FE9-B31A-2F5863681021}" type="slidenum">
              <a:rPr lang="en-GB" smtClean="0"/>
              <a:pPr/>
              <a:t>‹#›</a:t>
            </a:fld>
            <a:endParaRPr lang="en-GB" dirty="0"/>
          </a:p>
        </p:txBody>
      </p:sp>
      <p:sp>
        <p:nvSpPr>
          <p:cNvPr id="10" name="Text Placeholder 9">
            <a:extLst>
              <a:ext uri="{FF2B5EF4-FFF2-40B4-BE49-F238E27FC236}">
                <a16:creationId xmlns:a16="http://schemas.microsoft.com/office/drawing/2014/main" id="{FC19D02F-4C7B-4ABF-ACCD-A559862B04AD}"/>
              </a:ext>
            </a:extLst>
          </p:cNvPr>
          <p:cNvSpPr>
            <a:spLocks noGrp="1"/>
          </p:cNvSpPr>
          <p:nvPr>
            <p:ph type="body" sz="quarter" idx="13" hasCustomPrompt="1"/>
          </p:nvPr>
        </p:nvSpPr>
        <p:spPr>
          <a:xfrm>
            <a:off x="239316" y="1225153"/>
            <a:ext cx="2350294" cy="458672"/>
          </a:xfrm>
        </p:spPr>
        <p:txBody>
          <a:bodyPr/>
          <a:lstStyle>
            <a:lvl1pPr>
              <a:defRPr/>
            </a:lvl1pPr>
          </a:lstStyle>
          <a:p>
            <a:pPr lvl="0"/>
            <a:r>
              <a:rPr lang="en-US" dirty="0"/>
              <a:t>Enter text here </a:t>
            </a:r>
            <a:endParaRPr lang="en-GB" dirty="0"/>
          </a:p>
        </p:txBody>
      </p:sp>
      <p:cxnSp>
        <p:nvCxnSpPr>
          <p:cNvPr id="12" name="Straight Connector 11">
            <a:extLst>
              <a:ext uri="{FF2B5EF4-FFF2-40B4-BE49-F238E27FC236}">
                <a16:creationId xmlns:a16="http://schemas.microsoft.com/office/drawing/2014/main" id="{A662D401-594C-40D7-8D6E-0CB5648D2A5A}"/>
              </a:ext>
            </a:extLst>
          </p:cNvPr>
          <p:cNvCxnSpPr/>
          <p:nvPr/>
        </p:nvCxnSpPr>
        <p:spPr>
          <a:xfrm>
            <a:off x="2651078" y="803512"/>
            <a:ext cx="0" cy="385378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0B39FC54-1D8D-48F9-A5F5-80DFB7A90586}"/>
              </a:ext>
            </a:extLst>
          </p:cNvPr>
          <p:cNvSpPr>
            <a:spLocks noGrp="1"/>
          </p:cNvSpPr>
          <p:nvPr>
            <p:ph type="body" sz="quarter" idx="14" hasCustomPrompt="1"/>
          </p:nvPr>
        </p:nvSpPr>
        <p:spPr>
          <a:xfrm>
            <a:off x="3045140" y="772132"/>
            <a:ext cx="578644" cy="578644"/>
          </a:xfrm>
          <a:prstGeom prst="ellipse">
            <a:avLst/>
          </a:prstGeom>
          <a:solidFill>
            <a:srgbClr val="830051"/>
          </a:solidFill>
        </p:spPr>
        <p:txBody>
          <a:bodyPr lIns="0" rIns="0" bIns="0" anchor="ctr"/>
          <a:lstStyle>
            <a:lvl1pPr algn="ctr">
              <a:defRPr sz="4050" b="1">
                <a:solidFill>
                  <a:schemeClr val="bg1"/>
                </a:solidFill>
                <a:latin typeface="Arial" panose="020B0604020202020204" pitchFamily="34" charset="0"/>
                <a:cs typeface="Arial" panose="020B0604020202020204" pitchFamily="34" charset="0"/>
              </a:defRPr>
            </a:lvl1pPr>
          </a:lstStyle>
          <a:p>
            <a:pPr lvl="0"/>
            <a:r>
              <a:rPr lang="en-GB" dirty="0"/>
              <a:t>1</a:t>
            </a:r>
          </a:p>
        </p:txBody>
      </p:sp>
      <p:sp>
        <p:nvSpPr>
          <p:cNvPr id="15" name="Text Placeholder 13">
            <a:extLst>
              <a:ext uri="{FF2B5EF4-FFF2-40B4-BE49-F238E27FC236}">
                <a16:creationId xmlns:a16="http://schemas.microsoft.com/office/drawing/2014/main" id="{8522B8C8-CDD6-44E6-8872-00C29EA4A7E1}"/>
              </a:ext>
            </a:extLst>
          </p:cNvPr>
          <p:cNvSpPr>
            <a:spLocks noGrp="1"/>
          </p:cNvSpPr>
          <p:nvPr>
            <p:ph type="body" sz="quarter" idx="15" hasCustomPrompt="1"/>
          </p:nvPr>
        </p:nvSpPr>
        <p:spPr>
          <a:xfrm>
            <a:off x="3045139" y="1599611"/>
            <a:ext cx="578644" cy="578644"/>
          </a:xfrm>
          <a:prstGeom prst="ellipse">
            <a:avLst/>
          </a:prstGeom>
          <a:solidFill>
            <a:srgbClr val="830051"/>
          </a:solidFill>
        </p:spPr>
        <p:txBody>
          <a:bodyPr lIns="0" rIns="0" bIns="0" anchor="ctr"/>
          <a:lstStyle>
            <a:lvl1pPr algn="ctr">
              <a:defRPr sz="4050" b="1">
                <a:solidFill>
                  <a:schemeClr val="bg1"/>
                </a:solidFill>
                <a:latin typeface="Arial" panose="020B0604020202020204" pitchFamily="34" charset="0"/>
                <a:cs typeface="Arial" panose="020B0604020202020204" pitchFamily="34" charset="0"/>
              </a:defRPr>
            </a:lvl1pPr>
          </a:lstStyle>
          <a:p>
            <a:pPr lvl="0"/>
            <a:r>
              <a:rPr lang="en-GB" dirty="0"/>
              <a:t>2</a:t>
            </a:r>
          </a:p>
        </p:txBody>
      </p:sp>
      <p:sp>
        <p:nvSpPr>
          <p:cNvPr id="16" name="Text Placeholder 13">
            <a:extLst>
              <a:ext uri="{FF2B5EF4-FFF2-40B4-BE49-F238E27FC236}">
                <a16:creationId xmlns:a16="http://schemas.microsoft.com/office/drawing/2014/main" id="{7B78AFB3-6825-46C6-A8D5-31D759D5A38B}"/>
              </a:ext>
            </a:extLst>
          </p:cNvPr>
          <p:cNvSpPr>
            <a:spLocks noGrp="1"/>
          </p:cNvSpPr>
          <p:nvPr>
            <p:ph type="body" sz="quarter" idx="16" hasCustomPrompt="1"/>
          </p:nvPr>
        </p:nvSpPr>
        <p:spPr>
          <a:xfrm>
            <a:off x="3045139" y="2427090"/>
            <a:ext cx="578644" cy="578644"/>
          </a:xfrm>
          <a:prstGeom prst="ellipse">
            <a:avLst/>
          </a:prstGeom>
          <a:solidFill>
            <a:srgbClr val="830051"/>
          </a:solidFill>
        </p:spPr>
        <p:txBody>
          <a:bodyPr lIns="0" rIns="0" bIns="0" anchor="ctr"/>
          <a:lstStyle>
            <a:lvl1pPr algn="ctr">
              <a:defRPr sz="4050" b="1">
                <a:solidFill>
                  <a:schemeClr val="bg1"/>
                </a:solidFill>
                <a:latin typeface="Arial" panose="020B0604020202020204" pitchFamily="34" charset="0"/>
                <a:cs typeface="Arial" panose="020B0604020202020204" pitchFamily="34" charset="0"/>
              </a:defRPr>
            </a:lvl1pPr>
          </a:lstStyle>
          <a:p>
            <a:pPr lvl="0"/>
            <a:r>
              <a:rPr lang="en-GB" dirty="0"/>
              <a:t>3</a:t>
            </a:r>
          </a:p>
        </p:txBody>
      </p:sp>
      <p:sp>
        <p:nvSpPr>
          <p:cNvPr id="17" name="Text Placeholder 13">
            <a:extLst>
              <a:ext uri="{FF2B5EF4-FFF2-40B4-BE49-F238E27FC236}">
                <a16:creationId xmlns:a16="http://schemas.microsoft.com/office/drawing/2014/main" id="{6D8D4925-F1BB-4AE7-9112-E5F75F861C93}"/>
              </a:ext>
            </a:extLst>
          </p:cNvPr>
          <p:cNvSpPr>
            <a:spLocks noGrp="1"/>
          </p:cNvSpPr>
          <p:nvPr>
            <p:ph type="body" sz="quarter" idx="17" hasCustomPrompt="1"/>
          </p:nvPr>
        </p:nvSpPr>
        <p:spPr>
          <a:xfrm>
            <a:off x="3045139" y="3254568"/>
            <a:ext cx="578644" cy="578644"/>
          </a:xfrm>
          <a:prstGeom prst="ellipse">
            <a:avLst/>
          </a:prstGeom>
          <a:solidFill>
            <a:srgbClr val="830051"/>
          </a:solidFill>
        </p:spPr>
        <p:txBody>
          <a:bodyPr lIns="0" rIns="0" bIns="0" anchor="ctr"/>
          <a:lstStyle>
            <a:lvl1pPr algn="ctr">
              <a:defRPr sz="4050" b="1">
                <a:solidFill>
                  <a:schemeClr val="bg1"/>
                </a:solidFill>
                <a:latin typeface="Arial" panose="020B0604020202020204" pitchFamily="34" charset="0"/>
                <a:cs typeface="Arial" panose="020B0604020202020204" pitchFamily="34" charset="0"/>
              </a:defRPr>
            </a:lvl1pPr>
          </a:lstStyle>
          <a:p>
            <a:pPr lvl="0"/>
            <a:r>
              <a:rPr lang="en-GB" dirty="0"/>
              <a:t>4</a:t>
            </a:r>
          </a:p>
        </p:txBody>
      </p:sp>
      <p:sp>
        <p:nvSpPr>
          <p:cNvPr id="18" name="Text Placeholder 13">
            <a:extLst>
              <a:ext uri="{FF2B5EF4-FFF2-40B4-BE49-F238E27FC236}">
                <a16:creationId xmlns:a16="http://schemas.microsoft.com/office/drawing/2014/main" id="{D8D28AB4-D589-4531-BF1B-15CF59C7A454}"/>
              </a:ext>
            </a:extLst>
          </p:cNvPr>
          <p:cNvSpPr>
            <a:spLocks noGrp="1"/>
          </p:cNvSpPr>
          <p:nvPr>
            <p:ph type="body" sz="quarter" idx="18" hasCustomPrompt="1"/>
          </p:nvPr>
        </p:nvSpPr>
        <p:spPr>
          <a:xfrm>
            <a:off x="3045139" y="4082046"/>
            <a:ext cx="578644" cy="578644"/>
          </a:xfrm>
          <a:prstGeom prst="ellipse">
            <a:avLst/>
          </a:prstGeom>
          <a:solidFill>
            <a:srgbClr val="830051"/>
          </a:solidFill>
        </p:spPr>
        <p:txBody>
          <a:bodyPr lIns="0" rIns="0" bIns="0" anchor="ctr"/>
          <a:lstStyle>
            <a:lvl1pPr algn="ctr">
              <a:defRPr sz="4050" b="1">
                <a:solidFill>
                  <a:schemeClr val="bg1"/>
                </a:solidFill>
                <a:latin typeface="Arial" panose="020B0604020202020204" pitchFamily="34" charset="0"/>
                <a:cs typeface="Arial" panose="020B0604020202020204" pitchFamily="34" charset="0"/>
              </a:defRPr>
            </a:lvl1pPr>
          </a:lstStyle>
          <a:p>
            <a:pPr lvl="0"/>
            <a:r>
              <a:rPr lang="en-GB" dirty="0"/>
              <a:t>5</a:t>
            </a:r>
          </a:p>
        </p:txBody>
      </p:sp>
      <p:sp>
        <p:nvSpPr>
          <p:cNvPr id="20" name="Text Placeholder 19">
            <a:extLst>
              <a:ext uri="{FF2B5EF4-FFF2-40B4-BE49-F238E27FC236}">
                <a16:creationId xmlns:a16="http://schemas.microsoft.com/office/drawing/2014/main" id="{C9E9B22D-1F27-48B8-A925-143AF65D8B4D}"/>
              </a:ext>
            </a:extLst>
          </p:cNvPr>
          <p:cNvSpPr>
            <a:spLocks noGrp="1"/>
          </p:cNvSpPr>
          <p:nvPr>
            <p:ph type="body" sz="quarter" idx="19" hasCustomPrompt="1"/>
          </p:nvPr>
        </p:nvSpPr>
        <p:spPr>
          <a:xfrm>
            <a:off x="3666699" y="874525"/>
            <a:ext cx="1853521" cy="373856"/>
          </a:xfrm>
        </p:spPr>
        <p:txBody>
          <a:bodyPr anchor="ctr"/>
          <a:lstStyle>
            <a:lvl1pPr>
              <a:defRPr sz="1650">
                <a:solidFill>
                  <a:srgbClr val="830051"/>
                </a:solidFill>
              </a:defRPr>
            </a:lvl1pPr>
          </a:lstStyle>
          <a:p>
            <a:pPr lvl="0"/>
            <a:r>
              <a:rPr lang="en-US" dirty="0"/>
              <a:t>Enter text here</a:t>
            </a:r>
            <a:endParaRPr lang="en-GB" dirty="0"/>
          </a:p>
        </p:txBody>
      </p:sp>
      <p:sp>
        <p:nvSpPr>
          <p:cNvPr id="21" name="Text Placeholder 19">
            <a:extLst>
              <a:ext uri="{FF2B5EF4-FFF2-40B4-BE49-F238E27FC236}">
                <a16:creationId xmlns:a16="http://schemas.microsoft.com/office/drawing/2014/main" id="{D17DE0D8-D428-4EAB-B15D-FFBFD35AC167}"/>
              </a:ext>
            </a:extLst>
          </p:cNvPr>
          <p:cNvSpPr>
            <a:spLocks noGrp="1"/>
          </p:cNvSpPr>
          <p:nvPr>
            <p:ph type="body" sz="quarter" idx="20" hasCustomPrompt="1"/>
          </p:nvPr>
        </p:nvSpPr>
        <p:spPr>
          <a:xfrm>
            <a:off x="3666699" y="1702004"/>
            <a:ext cx="1853521" cy="373856"/>
          </a:xfrm>
        </p:spPr>
        <p:txBody>
          <a:bodyPr anchor="ctr"/>
          <a:lstStyle>
            <a:lvl1pPr>
              <a:defRPr sz="1650">
                <a:solidFill>
                  <a:srgbClr val="830051"/>
                </a:solidFill>
              </a:defRPr>
            </a:lvl1pPr>
          </a:lstStyle>
          <a:p>
            <a:pPr lvl="0"/>
            <a:r>
              <a:rPr lang="en-US" dirty="0"/>
              <a:t>Enter text here</a:t>
            </a:r>
            <a:endParaRPr lang="en-GB" dirty="0"/>
          </a:p>
        </p:txBody>
      </p:sp>
      <p:sp>
        <p:nvSpPr>
          <p:cNvPr id="22" name="Text Placeholder 19">
            <a:extLst>
              <a:ext uri="{FF2B5EF4-FFF2-40B4-BE49-F238E27FC236}">
                <a16:creationId xmlns:a16="http://schemas.microsoft.com/office/drawing/2014/main" id="{D82E826A-84AB-4A40-B46A-670A97C5139C}"/>
              </a:ext>
            </a:extLst>
          </p:cNvPr>
          <p:cNvSpPr>
            <a:spLocks noGrp="1"/>
          </p:cNvSpPr>
          <p:nvPr>
            <p:ph type="body" sz="quarter" idx="21" hasCustomPrompt="1"/>
          </p:nvPr>
        </p:nvSpPr>
        <p:spPr>
          <a:xfrm>
            <a:off x="3666699" y="2529482"/>
            <a:ext cx="1853521" cy="373856"/>
          </a:xfrm>
        </p:spPr>
        <p:txBody>
          <a:bodyPr anchor="ctr"/>
          <a:lstStyle>
            <a:lvl1pPr>
              <a:defRPr sz="1650">
                <a:solidFill>
                  <a:srgbClr val="830051"/>
                </a:solidFill>
              </a:defRPr>
            </a:lvl1pPr>
          </a:lstStyle>
          <a:p>
            <a:pPr lvl="0"/>
            <a:r>
              <a:rPr lang="en-US" dirty="0"/>
              <a:t>Enter text here</a:t>
            </a:r>
            <a:endParaRPr lang="en-GB" dirty="0"/>
          </a:p>
        </p:txBody>
      </p:sp>
      <p:sp>
        <p:nvSpPr>
          <p:cNvPr id="23" name="Text Placeholder 19">
            <a:extLst>
              <a:ext uri="{FF2B5EF4-FFF2-40B4-BE49-F238E27FC236}">
                <a16:creationId xmlns:a16="http://schemas.microsoft.com/office/drawing/2014/main" id="{4526BC8C-5DD7-48E9-B455-5ACA15878A3E}"/>
              </a:ext>
            </a:extLst>
          </p:cNvPr>
          <p:cNvSpPr>
            <a:spLocks noGrp="1"/>
          </p:cNvSpPr>
          <p:nvPr>
            <p:ph type="body" sz="quarter" idx="22" hasCustomPrompt="1"/>
          </p:nvPr>
        </p:nvSpPr>
        <p:spPr>
          <a:xfrm>
            <a:off x="3666699" y="3356962"/>
            <a:ext cx="1853521" cy="373856"/>
          </a:xfrm>
        </p:spPr>
        <p:txBody>
          <a:bodyPr anchor="ctr"/>
          <a:lstStyle>
            <a:lvl1pPr>
              <a:defRPr sz="1650">
                <a:solidFill>
                  <a:srgbClr val="830051"/>
                </a:solidFill>
              </a:defRPr>
            </a:lvl1pPr>
          </a:lstStyle>
          <a:p>
            <a:pPr lvl="0"/>
            <a:r>
              <a:rPr lang="en-US" dirty="0"/>
              <a:t>Enter text here</a:t>
            </a:r>
            <a:endParaRPr lang="en-GB" dirty="0"/>
          </a:p>
        </p:txBody>
      </p:sp>
      <p:sp>
        <p:nvSpPr>
          <p:cNvPr id="24" name="Text Placeholder 19">
            <a:extLst>
              <a:ext uri="{FF2B5EF4-FFF2-40B4-BE49-F238E27FC236}">
                <a16:creationId xmlns:a16="http://schemas.microsoft.com/office/drawing/2014/main" id="{5747AC84-31B8-4B0B-AC8F-6E6389C95819}"/>
              </a:ext>
            </a:extLst>
          </p:cNvPr>
          <p:cNvSpPr>
            <a:spLocks noGrp="1"/>
          </p:cNvSpPr>
          <p:nvPr>
            <p:ph type="body" sz="quarter" idx="23" hasCustomPrompt="1"/>
          </p:nvPr>
        </p:nvSpPr>
        <p:spPr>
          <a:xfrm>
            <a:off x="3666699" y="4184440"/>
            <a:ext cx="1853521" cy="373856"/>
          </a:xfrm>
        </p:spPr>
        <p:txBody>
          <a:bodyPr anchor="ctr"/>
          <a:lstStyle>
            <a:lvl1pPr>
              <a:defRPr sz="1650">
                <a:solidFill>
                  <a:srgbClr val="830051"/>
                </a:solidFill>
              </a:defRPr>
            </a:lvl1pPr>
          </a:lstStyle>
          <a:p>
            <a:pPr lvl="0"/>
            <a:r>
              <a:rPr lang="en-US" dirty="0"/>
              <a:t>Enter text here</a:t>
            </a:r>
            <a:endParaRPr lang="en-GB" dirty="0"/>
          </a:p>
        </p:txBody>
      </p:sp>
      <p:cxnSp>
        <p:nvCxnSpPr>
          <p:cNvPr id="52" name="Straight Connector 51">
            <a:extLst>
              <a:ext uri="{FF2B5EF4-FFF2-40B4-BE49-F238E27FC236}">
                <a16:creationId xmlns:a16="http://schemas.microsoft.com/office/drawing/2014/main" id="{86D38056-CB8D-403C-9ECA-680A2486938F}"/>
              </a:ext>
            </a:extLst>
          </p:cNvPr>
          <p:cNvCxnSpPr/>
          <p:nvPr userDrawn="1"/>
        </p:nvCxnSpPr>
        <p:spPr>
          <a:xfrm>
            <a:off x="2651078" y="803512"/>
            <a:ext cx="0" cy="385378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9" name="Text Placeholder 30">
            <a:extLst>
              <a:ext uri="{FF2B5EF4-FFF2-40B4-BE49-F238E27FC236}">
                <a16:creationId xmlns:a16="http://schemas.microsoft.com/office/drawing/2014/main" id="{871444C3-AAA5-42F3-ACF1-DED93F57E4F2}"/>
              </a:ext>
            </a:extLst>
          </p:cNvPr>
          <p:cNvSpPr>
            <a:spLocks noGrp="1"/>
          </p:cNvSpPr>
          <p:nvPr>
            <p:ph type="body" sz="quarter" idx="25" hasCustomPrompt="1"/>
          </p:nvPr>
        </p:nvSpPr>
        <p:spPr>
          <a:xfrm>
            <a:off x="8724014" y="4727999"/>
            <a:ext cx="221109" cy="266324"/>
          </a:xfrm>
          <a:blipFill>
            <a:blip r:embed="rId2" cstate="hqprint">
              <a:lum bright="10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p>
            <a:pPr lvl="0"/>
            <a:r>
              <a:rPr lang="en-GB" dirty="0"/>
              <a:t> </a:t>
            </a:r>
          </a:p>
        </p:txBody>
      </p:sp>
      <p:cxnSp>
        <p:nvCxnSpPr>
          <p:cNvPr id="70" name="Straight Connector 69" hidden="1">
            <a:extLst>
              <a:ext uri="{FF2B5EF4-FFF2-40B4-BE49-F238E27FC236}">
                <a16:creationId xmlns:a16="http://schemas.microsoft.com/office/drawing/2014/main" id="{55465633-06B3-4693-B37E-D7ABC8613183}"/>
              </a:ext>
            </a:extLst>
          </p:cNvPr>
          <p:cNvCxnSpPr>
            <a:cxnSpLocks/>
          </p:cNvCxnSpPr>
          <p:nvPr userDrawn="1"/>
        </p:nvCxnSpPr>
        <p:spPr>
          <a:xfrm>
            <a:off x="7561628" y="4776541"/>
            <a:ext cx="0" cy="199586"/>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71" name="Text Placeholder 18">
            <a:extLst>
              <a:ext uri="{FF2B5EF4-FFF2-40B4-BE49-F238E27FC236}">
                <a16:creationId xmlns:a16="http://schemas.microsoft.com/office/drawing/2014/main" id="{34CC7984-8342-4FCC-9841-EBE83ECDB31F}"/>
              </a:ext>
            </a:extLst>
          </p:cNvPr>
          <p:cNvSpPr>
            <a:spLocks noGrp="1"/>
          </p:cNvSpPr>
          <p:nvPr>
            <p:ph type="body" sz="quarter" idx="28" hasCustomPrompt="1"/>
          </p:nvPr>
        </p:nvSpPr>
        <p:spPr>
          <a:xfrm>
            <a:off x="7557578" y="4776541"/>
            <a:ext cx="8100" cy="199586"/>
          </a:xfrm>
          <a:solidFill>
            <a:schemeClr val="bg1"/>
          </a:solidFill>
        </p:spPr>
        <p:txBody>
          <a:bodyPr/>
          <a:lstStyle/>
          <a:p>
            <a:pPr lvl="0"/>
            <a:r>
              <a:rPr lang="en-GB" dirty="0"/>
              <a:t> </a:t>
            </a:r>
          </a:p>
        </p:txBody>
      </p:sp>
    </p:spTree>
    <p:extLst>
      <p:ext uri="{BB962C8B-B14F-4D97-AF65-F5344CB8AC3E}">
        <p14:creationId xmlns:p14="http://schemas.microsoft.com/office/powerpoint/2010/main" val="2858985906"/>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Agenda Alt.">
    <p:spTree>
      <p:nvGrpSpPr>
        <p:cNvPr id="1" name=""/>
        <p:cNvGrpSpPr/>
        <p:nvPr/>
      </p:nvGrpSpPr>
      <p:grpSpPr>
        <a:xfrm>
          <a:off x="0" y="0"/>
          <a:ext cx="0" cy="0"/>
          <a:chOff x="0" y="0"/>
          <a:chExt cx="0" cy="0"/>
        </a:xfrm>
      </p:grpSpPr>
      <p:sp>
        <p:nvSpPr>
          <p:cNvPr id="25" name="Text Placeholder 6">
            <a:extLst>
              <a:ext uri="{FF2B5EF4-FFF2-40B4-BE49-F238E27FC236}">
                <a16:creationId xmlns:a16="http://schemas.microsoft.com/office/drawing/2014/main" id="{34FDD88E-A8AC-4C00-B6CB-0A5F7186EDE6}"/>
              </a:ext>
            </a:extLst>
          </p:cNvPr>
          <p:cNvSpPr>
            <a:spLocks noGrp="1"/>
          </p:cNvSpPr>
          <p:nvPr>
            <p:ph type="body" sz="quarter" idx="28" hasCustomPrompt="1"/>
          </p:nvPr>
        </p:nvSpPr>
        <p:spPr>
          <a:xfrm>
            <a:off x="2642831" y="-431141"/>
            <a:ext cx="6037145" cy="6037145"/>
          </a:xfrm>
          <a:prstGeom prst="ellipse">
            <a:avLst/>
          </a:prstGeom>
          <a:solidFill>
            <a:srgbClr val="830051"/>
          </a:solidFill>
        </p:spPr>
        <p:txBody>
          <a:bodyPr lIns="720000" rIns="720000" anchor="ctr"/>
          <a:lstStyle>
            <a:lvl1pPr algn="ctr">
              <a:defRPr sz="2700">
                <a:solidFill>
                  <a:schemeClr val="bg1"/>
                </a:solidFill>
                <a:latin typeface="+mj-lt"/>
              </a:defRPr>
            </a:lvl1pPr>
          </a:lstStyle>
          <a:p>
            <a:pPr lvl="0"/>
            <a:r>
              <a:rPr lang="en-GB" dirty="0"/>
              <a:t> </a:t>
            </a:r>
          </a:p>
        </p:txBody>
      </p:sp>
      <p:sp>
        <p:nvSpPr>
          <p:cNvPr id="2" name="Title 1">
            <a:extLst>
              <a:ext uri="{FF2B5EF4-FFF2-40B4-BE49-F238E27FC236}">
                <a16:creationId xmlns:a16="http://schemas.microsoft.com/office/drawing/2014/main" id="{CD2FE97C-33AF-43D2-AAB4-C42B35C1720A}"/>
              </a:ext>
            </a:extLst>
          </p:cNvPr>
          <p:cNvSpPr>
            <a:spLocks noGrp="1"/>
          </p:cNvSpPr>
          <p:nvPr>
            <p:ph type="title" hasCustomPrompt="1"/>
          </p:nvPr>
        </p:nvSpPr>
        <p:spPr>
          <a:xfrm>
            <a:off x="239128" y="767013"/>
            <a:ext cx="2350862" cy="458672"/>
          </a:xfrm>
        </p:spPr>
        <p:txBody>
          <a:bodyPr/>
          <a:lstStyle>
            <a:lvl1pPr>
              <a:defRPr>
                <a:solidFill>
                  <a:srgbClr val="830051"/>
                </a:solidFill>
              </a:defRPr>
            </a:lvl1pPr>
          </a:lstStyle>
          <a:p>
            <a:r>
              <a:rPr lang="en-US" dirty="0"/>
              <a:t>Agenda</a:t>
            </a:r>
            <a:endParaRPr lang="en-GB" dirty="0"/>
          </a:p>
        </p:txBody>
      </p:sp>
      <p:sp>
        <p:nvSpPr>
          <p:cNvPr id="3" name="Date Placeholder 2">
            <a:extLst>
              <a:ext uri="{FF2B5EF4-FFF2-40B4-BE49-F238E27FC236}">
                <a16:creationId xmlns:a16="http://schemas.microsoft.com/office/drawing/2014/main" id="{C43B2BEF-D3AC-41A3-92C3-90333A5ED874}"/>
              </a:ext>
            </a:extLst>
          </p:cNvPr>
          <p:cNvSpPr>
            <a:spLocks noGrp="1"/>
          </p:cNvSpPr>
          <p:nvPr>
            <p:ph type="dt" sz="half" idx="10"/>
          </p:nvPr>
        </p:nvSpPr>
        <p:spPr/>
        <p:txBody>
          <a:bodyPr/>
          <a:lstStyle>
            <a:lvl1pPr>
              <a:defRPr>
                <a:solidFill>
                  <a:schemeClr val="tx1"/>
                </a:solidFill>
              </a:defRPr>
            </a:lvl1pPr>
          </a:lstStyle>
          <a:p>
            <a:fld id="{B5388FB6-3AB8-4E93-8EA2-11D42EBA0D23}" type="datetime4">
              <a:rPr lang="en-GB" smtClean="0"/>
              <a:pPr/>
              <a:t>26 May 2021</a:t>
            </a:fld>
            <a:endParaRPr lang="en-GB" dirty="0"/>
          </a:p>
        </p:txBody>
      </p:sp>
      <p:sp>
        <p:nvSpPr>
          <p:cNvPr id="4" name="Footer Placeholder 3">
            <a:extLst>
              <a:ext uri="{FF2B5EF4-FFF2-40B4-BE49-F238E27FC236}">
                <a16:creationId xmlns:a16="http://schemas.microsoft.com/office/drawing/2014/main" id="{F84A77B2-7378-49BF-A2CA-AA570B6F1C0A}"/>
              </a:ext>
            </a:extLst>
          </p:cNvPr>
          <p:cNvSpPr>
            <a:spLocks noGrp="1"/>
          </p:cNvSpPr>
          <p:nvPr>
            <p:ph type="ftr" sz="quarter" idx="11"/>
          </p:nvPr>
        </p:nvSpPr>
        <p:spPr/>
        <p:txBody>
          <a:bodyPr/>
          <a:lstStyle>
            <a:lvl1pPr>
              <a:defRPr>
                <a:solidFill>
                  <a:schemeClr val="tx1"/>
                </a:solidFill>
              </a:defRPr>
            </a:lvl1pPr>
          </a:lstStyle>
          <a:p>
            <a:r>
              <a:rPr lang="en-GB" dirty="0"/>
              <a:t>Name</a:t>
            </a:r>
          </a:p>
        </p:txBody>
      </p:sp>
      <p:sp>
        <p:nvSpPr>
          <p:cNvPr id="5" name="Slide Number Placeholder 4">
            <a:extLst>
              <a:ext uri="{FF2B5EF4-FFF2-40B4-BE49-F238E27FC236}">
                <a16:creationId xmlns:a16="http://schemas.microsoft.com/office/drawing/2014/main" id="{F84298EF-55E5-4767-8062-0C493A725EFF}"/>
              </a:ext>
            </a:extLst>
          </p:cNvPr>
          <p:cNvSpPr>
            <a:spLocks noGrp="1"/>
          </p:cNvSpPr>
          <p:nvPr>
            <p:ph type="sldNum" sz="quarter" idx="12"/>
          </p:nvPr>
        </p:nvSpPr>
        <p:spPr/>
        <p:txBody>
          <a:bodyPr/>
          <a:lstStyle>
            <a:lvl1pPr>
              <a:defRPr>
                <a:solidFill>
                  <a:schemeClr val="tx1"/>
                </a:solidFill>
              </a:defRPr>
            </a:lvl1pPr>
          </a:lstStyle>
          <a:p>
            <a:fld id="{F8E47D07-9D1E-4FE9-B31A-2F5863681021}" type="slidenum">
              <a:rPr lang="en-GB" smtClean="0"/>
              <a:pPr/>
              <a:t>‹#›</a:t>
            </a:fld>
            <a:endParaRPr lang="en-GB" dirty="0"/>
          </a:p>
        </p:txBody>
      </p:sp>
      <p:sp>
        <p:nvSpPr>
          <p:cNvPr id="10" name="Text Placeholder 9">
            <a:extLst>
              <a:ext uri="{FF2B5EF4-FFF2-40B4-BE49-F238E27FC236}">
                <a16:creationId xmlns:a16="http://schemas.microsoft.com/office/drawing/2014/main" id="{FC19D02F-4C7B-4ABF-ACCD-A559862B04AD}"/>
              </a:ext>
            </a:extLst>
          </p:cNvPr>
          <p:cNvSpPr>
            <a:spLocks noGrp="1"/>
          </p:cNvSpPr>
          <p:nvPr>
            <p:ph type="body" sz="quarter" idx="13" hasCustomPrompt="1"/>
          </p:nvPr>
        </p:nvSpPr>
        <p:spPr>
          <a:xfrm>
            <a:off x="239316" y="1225153"/>
            <a:ext cx="2350294" cy="458672"/>
          </a:xfrm>
        </p:spPr>
        <p:txBody>
          <a:bodyPr/>
          <a:lstStyle>
            <a:lvl1pPr>
              <a:defRPr/>
            </a:lvl1pPr>
          </a:lstStyle>
          <a:p>
            <a:pPr lvl="0"/>
            <a:r>
              <a:rPr lang="en-US" dirty="0"/>
              <a:t>Enter text here </a:t>
            </a:r>
            <a:endParaRPr lang="en-GB" dirty="0"/>
          </a:p>
        </p:txBody>
      </p:sp>
      <p:sp>
        <p:nvSpPr>
          <p:cNvPr id="14" name="Text Placeholder 13">
            <a:extLst>
              <a:ext uri="{FF2B5EF4-FFF2-40B4-BE49-F238E27FC236}">
                <a16:creationId xmlns:a16="http://schemas.microsoft.com/office/drawing/2014/main" id="{0B39FC54-1D8D-48F9-A5F5-80DFB7A90586}"/>
              </a:ext>
            </a:extLst>
          </p:cNvPr>
          <p:cNvSpPr>
            <a:spLocks noGrp="1"/>
          </p:cNvSpPr>
          <p:nvPr>
            <p:ph type="body" sz="quarter" idx="14" hasCustomPrompt="1"/>
          </p:nvPr>
        </p:nvSpPr>
        <p:spPr>
          <a:xfrm>
            <a:off x="4173253" y="838457"/>
            <a:ext cx="455534" cy="455534"/>
          </a:xfrm>
          <a:prstGeom prst="ellipse">
            <a:avLst/>
          </a:prstGeom>
          <a:solidFill>
            <a:schemeClr val="bg1"/>
          </a:solidFill>
        </p:spPr>
        <p:txBody>
          <a:bodyPr lIns="0" rIns="0" bIns="0" anchor="ctr"/>
          <a:lstStyle>
            <a:lvl1pPr algn="ctr">
              <a:defRPr sz="3600" b="1">
                <a:solidFill>
                  <a:srgbClr val="830051"/>
                </a:solidFill>
                <a:latin typeface="Arial" panose="020B0604020202020204" pitchFamily="34" charset="0"/>
                <a:cs typeface="Arial" panose="020B0604020202020204" pitchFamily="34" charset="0"/>
              </a:defRPr>
            </a:lvl1pPr>
          </a:lstStyle>
          <a:p>
            <a:pPr lvl="0"/>
            <a:r>
              <a:rPr lang="en-GB" dirty="0"/>
              <a:t>1</a:t>
            </a:r>
          </a:p>
        </p:txBody>
      </p:sp>
      <p:sp>
        <p:nvSpPr>
          <p:cNvPr id="15" name="Text Placeholder 13">
            <a:extLst>
              <a:ext uri="{FF2B5EF4-FFF2-40B4-BE49-F238E27FC236}">
                <a16:creationId xmlns:a16="http://schemas.microsoft.com/office/drawing/2014/main" id="{8522B8C8-CDD6-44E6-8872-00C29EA4A7E1}"/>
              </a:ext>
            </a:extLst>
          </p:cNvPr>
          <p:cNvSpPr>
            <a:spLocks noGrp="1"/>
          </p:cNvSpPr>
          <p:nvPr>
            <p:ph type="body" sz="quarter" idx="15" hasCustomPrompt="1"/>
          </p:nvPr>
        </p:nvSpPr>
        <p:spPr>
          <a:xfrm>
            <a:off x="4173253" y="1592602"/>
            <a:ext cx="455534" cy="455534"/>
          </a:xfrm>
          <a:prstGeom prst="ellipse">
            <a:avLst/>
          </a:prstGeom>
          <a:solidFill>
            <a:schemeClr val="bg1"/>
          </a:solidFill>
        </p:spPr>
        <p:txBody>
          <a:bodyPr lIns="0" rIns="0" bIns="0" anchor="ctr"/>
          <a:lstStyle>
            <a:lvl1pPr algn="ctr">
              <a:defRPr sz="3600" b="1">
                <a:solidFill>
                  <a:srgbClr val="830051"/>
                </a:solidFill>
                <a:latin typeface="Arial" panose="020B0604020202020204" pitchFamily="34" charset="0"/>
                <a:cs typeface="Arial" panose="020B0604020202020204" pitchFamily="34" charset="0"/>
              </a:defRPr>
            </a:lvl1pPr>
          </a:lstStyle>
          <a:p>
            <a:pPr lvl="0"/>
            <a:r>
              <a:rPr lang="en-GB" dirty="0"/>
              <a:t>2</a:t>
            </a:r>
          </a:p>
        </p:txBody>
      </p:sp>
      <p:sp>
        <p:nvSpPr>
          <p:cNvPr id="16" name="Text Placeholder 13">
            <a:extLst>
              <a:ext uri="{FF2B5EF4-FFF2-40B4-BE49-F238E27FC236}">
                <a16:creationId xmlns:a16="http://schemas.microsoft.com/office/drawing/2014/main" id="{7B78AFB3-6825-46C6-A8D5-31D759D5A38B}"/>
              </a:ext>
            </a:extLst>
          </p:cNvPr>
          <p:cNvSpPr>
            <a:spLocks noGrp="1"/>
          </p:cNvSpPr>
          <p:nvPr>
            <p:ph type="body" sz="quarter" idx="16" hasCustomPrompt="1"/>
          </p:nvPr>
        </p:nvSpPr>
        <p:spPr>
          <a:xfrm>
            <a:off x="4173253" y="2346746"/>
            <a:ext cx="455534" cy="455534"/>
          </a:xfrm>
          <a:prstGeom prst="ellipse">
            <a:avLst/>
          </a:prstGeom>
          <a:solidFill>
            <a:schemeClr val="bg1"/>
          </a:solidFill>
        </p:spPr>
        <p:txBody>
          <a:bodyPr lIns="0" rIns="0" bIns="0" anchor="ctr"/>
          <a:lstStyle>
            <a:lvl1pPr algn="ctr">
              <a:defRPr sz="3600" b="1">
                <a:solidFill>
                  <a:srgbClr val="830051"/>
                </a:solidFill>
                <a:latin typeface="Arial" panose="020B0604020202020204" pitchFamily="34" charset="0"/>
                <a:cs typeface="Arial" panose="020B0604020202020204" pitchFamily="34" charset="0"/>
              </a:defRPr>
            </a:lvl1pPr>
          </a:lstStyle>
          <a:p>
            <a:pPr lvl="0"/>
            <a:r>
              <a:rPr lang="en-GB" dirty="0"/>
              <a:t>3</a:t>
            </a:r>
          </a:p>
        </p:txBody>
      </p:sp>
      <p:sp>
        <p:nvSpPr>
          <p:cNvPr id="17" name="Text Placeholder 13">
            <a:extLst>
              <a:ext uri="{FF2B5EF4-FFF2-40B4-BE49-F238E27FC236}">
                <a16:creationId xmlns:a16="http://schemas.microsoft.com/office/drawing/2014/main" id="{6D8D4925-F1BB-4AE7-9112-E5F75F861C93}"/>
              </a:ext>
            </a:extLst>
          </p:cNvPr>
          <p:cNvSpPr>
            <a:spLocks noGrp="1"/>
          </p:cNvSpPr>
          <p:nvPr>
            <p:ph type="body" sz="quarter" idx="17" hasCustomPrompt="1"/>
          </p:nvPr>
        </p:nvSpPr>
        <p:spPr>
          <a:xfrm>
            <a:off x="4173253" y="3100891"/>
            <a:ext cx="455534" cy="455534"/>
          </a:xfrm>
          <a:prstGeom prst="ellipse">
            <a:avLst/>
          </a:prstGeom>
          <a:solidFill>
            <a:schemeClr val="bg1"/>
          </a:solidFill>
        </p:spPr>
        <p:txBody>
          <a:bodyPr lIns="0" rIns="0" bIns="0" anchor="ctr"/>
          <a:lstStyle>
            <a:lvl1pPr algn="ctr">
              <a:defRPr sz="3600" b="1">
                <a:solidFill>
                  <a:srgbClr val="830051"/>
                </a:solidFill>
                <a:latin typeface="Arial" panose="020B0604020202020204" pitchFamily="34" charset="0"/>
                <a:cs typeface="Arial" panose="020B0604020202020204" pitchFamily="34" charset="0"/>
              </a:defRPr>
            </a:lvl1pPr>
          </a:lstStyle>
          <a:p>
            <a:pPr lvl="0"/>
            <a:r>
              <a:rPr lang="en-GB" dirty="0"/>
              <a:t>4</a:t>
            </a:r>
          </a:p>
        </p:txBody>
      </p:sp>
      <p:sp>
        <p:nvSpPr>
          <p:cNvPr id="18" name="Text Placeholder 13">
            <a:extLst>
              <a:ext uri="{FF2B5EF4-FFF2-40B4-BE49-F238E27FC236}">
                <a16:creationId xmlns:a16="http://schemas.microsoft.com/office/drawing/2014/main" id="{D8D28AB4-D589-4531-BF1B-15CF59C7A454}"/>
              </a:ext>
            </a:extLst>
          </p:cNvPr>
          <p:cNvSpPr>
            <a:spLocks noGrp="1"/>
          </p:cNvSpPr>
          <p:nvPr>
            <p:ph type="body" sz="quarter" idx="18" hasCustomPrompt="1"/>
          </p:nvPr>
        </p:nvSpPr>
        <p:spPr>
          <a:xfrm>
            <a:off x="4173253" y="3855036"/>
            <a:ext cx="455534" cy="455534"/>
          </a:xfrm>
          <a:prstGeom prst="ellipse">
            <a:avLst/>
          </a:prstGeom>
          <a:solidFill>
            <a:schemeClr val="bg1"/>
          </a:solidFill>
        </p:spPr>
        <p:txBody>
          <a:bodyPr lIns="0" rIns="0" bIns="0" anchor="ctr"/>
          <a:lstStyle>
            <a:lvl1pPr algn="ctr">
              <a:defRPr sz="3600" b="1">
                <a:solidFill>
                  <a:srgbClr val="830051"/>
                </a:solidFill>
                <a:latin typeface="Arial" panose="020B0604020202020204" pitchFamily="34" charset="0"/>
                <a:cs typeface="Arial" panose="020B0604020202020204" pitchFamily="34" charset="0"/>
              </a:defRPr>
            </a:lvl1pPr>
          </a:lstStyle>
          <a:p>
            <a:pPr lvl="0"/>
            <a:r>
              <a:rPr lang="en-GB" dirty="0"/>
              <a:t>5</a:t>
            </a:r>
          </a:p>
        </p:txBody>
      </p:sp>
      <p:sp>
        <p:nvSpPr>
          <p:cNvPr id="20" name="Text Placeholder 19">
            <a:extLst>
              <a:ext uri="{FF2B5EF4-FFF2-40B4-BE49-F238E27FC236}">
                <a16:creationId xmlns:a16="http://schemas.microsoft.com/office/drawing/2014/main" id="{C9E9B22D-1F27-48B8-A925-143AF65D8B4D}"/>
              </a:ext>
            </a:extLst>
          </p:cNvPr>
          <p:cNvSpPr>
            <a:spLocks noGrp="1"/>
          </p:cNvSpPr>
          <p:nvPr>
            <p:ph type="body" sz="quarter" idx="19" hasCustomPrompt="1"/>
          </p:nvPr>
        </p:nvSpPr>
        <p:spPr>
          <a:xfrm>
            <a:off x="4782379" y="879296"/>
            <a:ext cx="2387814" cy="373856"/>
          </a:xfrm>
        </p:spPr>
        <p:txBody>
          <a:bodyPr anchor="ctr"/>
          <a:lstStyle>
            <a:lvl1pPr>
              <a:defRPr sz="1650">
                <a:solidFill>
                  <a:schemeClr val="bg1"/>
                </a:solidFill>
              </a:defRPr>
            </a:lvl1pPr>
          </a:lstStyle>
          <a:p>
            <a:pPr lvl="0"/>
            <a:r>
              <a:rPr lang="en-US" dirty="0"/>
              <a:t>Enter text here</a:t>
            </a:r>
            <a:endParaRPr lang="en-GB" dirty="0"/>
          </a:p>
        </p:txBody>
      </p:sp>
      <p:sp>
        <p:nvSpPr>
          <p:cNvPr id="21" name="Text Placeholder 19">
            <a:extLst>
              <a:ext uri="{FF2B5EF4-FFF2-40B4-BE49-F238E27FC236}">
                <a16:creationId xmlns:a16="http://schemas.microsoft.com/office/drawing/2014/main" id="{D17DE0D8-D428-4EAB-B15D-FFBFD35AC167}"/>
              </a:ext>
            </a:extLst>
          </p:cNvPr>
          <p:cNvSpPr>
            <a:spLocks noGrp="1"/>
          </p:cNvSpPr>
          <p:nvPr>
            <p:ph type="body" sz="quarter" idx="20" hasCustomPrompt="1"/>
          </p:nvPr>
        </p:nvSpPr>
        <p:spPr>
          <a:xfrm>
            <a:off x="4782379" y="1633441"/>
            <a:ext cx="2387814" cy="373856"/>
          </a:xfrm>
        </p:spPr>
        <p:txBody>
          <a:bodyPr anchor="ctr"/>
          <a:lstStyle>
            <a:lvl1pPr>
              <a:defRPr sz="1650">
                <a:solidFill>
                  <a:schemeClr val="bg1"/>
                </a:solidFill>
              </a:defRPr>
            </a:lvl1pPr>
          </a:lstStyle>
          <a:p>
            <a:pPr lvl="0"/>
            <a:r>
              <a:rPr lang="en-US" dirty="0"/>
              <a:t>Enter text here</a:t>
            </a:r>
            <a:endParaRPr lang="en-GB" dirty="0"/>
          </a:p>
        </p:txBody>
      </p:sp>
      <p:sp>
        <p:nvSpPr>
          <p:cNvPr id="22" name="Text Placeholder 19">
            <a:extLst>
              <a:ext uri="{FF2B5EF4-FFF2-40B4-BE49-F238E27FC236}">
                <a16:creationId xmlns:a16="http://schemas.microsoft.com/office/drawing/2014/main" id="{D82E826A-84AB-4A40-B46A-670A97C5139C}"/>
              </a:ext>
            </a:extLst>
          </p:cNvPr>
          <p:cNvSpPr>
            <a:spLocks noGrp="1"/>
          </p:cNvSpPr>
          <p:nvPr>
            <p:ph type="body" sz="quarter" idx="21" hasCustomPrompt="1"/>
          </p:nvPr>
        </p:nvSpPr>
        <p:spPr>
          <a:xfrm>
            <a:off x="4782379" y="2387585"/>
            <a:ext cx="2387814" cy="373856"/>
          </a:xfrm>
        </p:spPr>
        <p:txBody>
          <a:bodyPr anchor="ctr"/>
          <a:lstStyle>
            <a:lvl1pPr>
              <a:defRPr sz="1650">
                <a:solidFill>
                  <a:schemeClr val="bg1"/>
                </a:solidFill>
              </a:defRPr>
            </a:lvl1pPr>
          </a:lstStyle>
          <a:p>
            <a:pPr lvl="0"/>
            <a:r>
              <a:rPr lang="en-US" dirty="0"/>
              <a:t>Enter text here</a:t>
            </a:r>
            <a:endParaRPr lang="en-GB" dirty="0"/>
          </a:p>
        </p:txBody>
      </p:sp>
      <p:sp>
        <p:nvSpPr>
          <p:cNvPr id="23" name="Text Placeholder 19">
            <a:extLst>
              <a:ext uri="{FF2B5EF4-FFF2-40B4-BE49-F238E27FC236}">
                <a16:creationId xmlns:a16="http://schemas.microsoft.com/office/drawing/2014/main" id="{4526BC8C-5DD7-48E9-B455-5ACA15878A3E}"/>
              </a:ext>
            </a:extLst>
          </p:cNvPr>
          <p:cNvSpPr>
            <a:spLocks noGrp="1"/>
          </p:cNvSpPr>
          <p:nvPr>
            <p:ph type="body" sz="quarter" idx="22" hasCustomPrompt="1"/>
          </p:nvPr>
        </p:nvSpPr>
        <p:spPr>
          <a:xfrm>
            <a:off x="4782379" y="3141730"/>
            <a:ext cx="2387814" cy="373856"/>
          </a:xfrm>
        </p:spPr>
        <p:txBody>
          <a:bodyPr anchor="ctr"/>
          <a:lstStyle>
            <a:lvl1pPr>
              <a:defRPr sz="1650">
                <a:solidFill>
                  <a:schemeClr val="bg1"/>
                </a:solidFill>
              </a:defRPr>
            </a:lvl1pPr>
          </a:lstStyle>
          <a:p>
            <a:pPr lvl="0"/>
            <a:r>
              <a:rPr lang="en-US" dirty="0"/>
              <a:t>Enter text here</a:t>
            </a:r>
            <a:endParaRPr lang="en-GB" dirty="0"/>
          </a:p>
        </p:txBody>
      </p:sp>
      <p:sp>
        <p:nvSpPr>
          <p:cNvPr id="24" name="Text Placeholder 19">
            <a:extLst>
              <a:ext uri="{FF2B5EF4-FFF2-40B4-BE49-F238E27FC236}">
                <a16:creationId xmlns:a16="http://schemas.microsoft.com/office/drawing/2014/main" id="{5747AC84-31B8-4B0B-AC8F-6E6389C95819}"/>
              </a:ext>
            </a:extLst>
          </p:cNvPr>
          <p:cNvSpPr>
            <a:spLocks noGrp="1"/>
          </p:cNvSpPr>
          <p:nvPr>
            <p:ph type="body" sz="quarter" idx="23" hasCustomPrompt="1"/>
          </p:nvPr>
        </p:nvSpPr>
        <p:spPr>
          <a:xfrm>
            <a:off x="4782379" y="3895875"/>
            <a:ext cx="2387814" cy="373856"/>
          </a:xfrm>
        </p:spPr>
        <p:txBody>
          <a:bodyPr anchor="ctr"/>
          <a:lstStyle>
            <a:lvl1pPr>
              <a:defRPr sz="1650">
                <a:solidFill>
                  <a:schemeClr val="bg1"/>
                </a:solidFill>
              </a:defRPr>
            </a:lvl1pPr>
          </a:lstStyle>
          <a:p>
            <a:pPr lvl="0"/>
            <a:r>
              <a:rPr lang="en-US" dirty="0"/>
              <a:t>Enter text here</a:t>
            </a:r>
            <a:endParaRPr lang="en-GB" dirty="0"/>
          </a:p>
        </p:txBody>
      </p:sp>
      <p:grpSp>
        <p:nvGrpSpPr>
          <p:cNvPr id="26" name="Group 25">
            <a:extLst>
              <a:ext uri="{FF2B5EF4-FFF2-40B4-BE49-F238E27FC236}">
                <a16:creationId xmlns:a16="http://schemas.microsoft.com/office/drawing/2014/main" id="{CDF0C022-8129-4AF7-96F3-6C270C7B5ABD}"/>
              </a:ext>
            </a:extLst>
          </p:cNvPr>
          <p:cNvGrpSpPr/>
          <p:nvPr/>
        </p:nvGrpSpPr>
        <p:grpSpPr>
          <a:xfrm>
            <a:off x="-2791205" y="0"/>
            <a:ext cx="2630669" cy="1468982"/>
            <a:chOff x="838199" y="1150070"/>
            <a:chExt cx="3507558" cy="1958642"/>
          </a:xfrm>
          <a:solidFill>
            <a:schemeClr val="tx1"/>
          </a:solidFill>
        </p:grpSpPr>
        <p:sp>
          <p:nvSpPr>
            <p:cNvPr id="27" name="Rectangle 26">
              <a:extLst>
                <a:ext uri="{FF2B5EF4-FFF2-40B4-BE49-F238E27FC236}">
                  <a16:creationId xmlns:a16="http://schemas.microsoft.com/office/drawing/2014/main" id="{E6C1C853-417C-461F-9746-388810DBAE1A}"/>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28" name="TextBox 27">
              <a:extLst>
                <a:ext uri="{FF2B5EF4-FFF2-40B4-BE49-F238E27FC236}">
                  <a16:creationId xmlns:a16="http://schemas.microsoft.com/office/drawing/2014/main" id="{1E06F104-F1D9-44BE-A651-F7B64071A24C}"/>
                </a:ext>
              </a:extLst>
            </p:cNvPr>
            <p:cNvSpPr txBox="1"/>
            <p:nvPr/>
          </p:nvSpPr>
          <p:spPr>
            <a:xfrm>
              <a:off x="838200" y="1150070"/>
              <a:ext cx="3507557" cy="677108"/>
            </a:xfrm>
            <a:prstGeom prst="rect">
              <a:avLst/>
            </a:prstGeom>
            <a:noFill/>
          </p:spPr>
          <p:txBody>
            <a:bodyPr wrap="square" rtlCol="0">
              <a:spAutoFit/>
            </a:bodyPr>
            <a:lstStyle/>
            <a:p>
              <a:pPr algn="ctr"/>
              <a:r>
                <a:rPr lang="en-GB" sz="1350" dirty="0">
                  <a:solidFill>
                    <a:srgbClr val="333333"/>
                  </a:solidFill>
                  <a:latin typeface="+mj-lt"/>
                </a:rPr>
                <a:t>How to change </a:t>
              </a:r>
              <a:br>
                <a:rPr lang="en-GB" sz="1350" dirty="0">
                  <a:solidFill>
                    <a:srgbClr val="333333"/>
                  </a:solidFill>
                  <a:latin typeface="+mj-lt"/>
                </a:rPr>
              </a:br>
              <a:r>
                <a:rPr lang="en-GB" sz="1350" dirty="0">
                  <a:solidFill>
                    <a:srgbClr val="333333"/>
                  </a:solidFill>
                  <a:latin typeface="+mj-lt"/>
                </a:rPr>
                <a:t>object colour</a:t>
              </a:r>
            </a:p>
          </p:txBody>
        </p:sp>
        <p:sp>
          <p:nvSpPr>
            <p:cNvPr id="29" name="Rectangle 28">
              <a:extLst>
                <a:ext uri="{FF2B5EF4-FFF2-40B4-BE49-F238E27FC236}">
                  <a16:creationId xmlns:a16="http://schemas.microsoft.com/office/drawing/2014/main" id="{1CDE9BF6-8994-42C5-9A23-9585DC891974}"/>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30" name="TextBox 29">
              <a:extLst>
                <a:ext uri="{FF2B5EF4-FFF2-40B4-BE49-F238E27FC236}">
                  <a16:creationId xmlns:a16="http://schemas.microsoft.com/office/drawing/2014/main" id="{8CF9A7A7-E1F6-4BAF-8AC1-34D1BEDA4236}"/>
                </a:ext>
              </a:extLst>
            </p:cNvPr>
            <p:cNvSpPr txBox="1"/>
            <p:nvPr/>
          </p:nvSpPr>
          <p:spPr>
            <a:xfrm>
              <a:off x="838199" y="1867808"/>
              <a:ext cx="3507557"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the object and click</a:t>
              </a:r>
              <a:br>
                <a:rPr lang="en-GB" sz="1050" dirty="0">
                  <a:solidFill>
                    <a:srgbClr val="333333"/>
                  </a:solidFill>
                </a:rPr>
              </a:br>
              <a:r>
                <a:rPr lang="en-GB" sz="1050" b="1" dirty="0">
                  <a:solidFill>
                    <a:srgbClr val="333333"/>
                  </a:solidFill>
                </a:rPr>
                <a:t>Format Shape</a:t>
              </a:r>
              <a:r>
                <a:rPr lang="en-GB" sz="1050" dirty="0">
                  <a:solidFill>
                    <a:srgbClr val="333333"/>
                  </a:solidFill>
                </a:rPr>
                <a:t>.</a:t>
              </a:r>
            </a:p>
          </p:txBody>
        </p:sp>
        <p:sp>
          <p:nvSpPr>
            <p:cNvPr id="32" name="TextBox 31">
              <a:extLst>
                <a:ext uri="{FF2B5EF4-FFF2-40B4-BE49-F238E27FC236}">
                  <a16:creationId xmlns:a16="http://schemas.microsoft.com/office/drawing/2014/main" id="{4BFD6E8E-4858-4465-9552-229824760FE5}"/>
                </a:ext>
              </a:extLst>
            </p:cNvPr>
            <p:cNvSpPr txBox="1"/>
            <p:nvPr/>
          </p:nvSpPr>
          <p:spPr>
            <a:xfrm>
              <a:off x="838199" y="2415082"/>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a:t>
              </a:r>
              <a:r>
                <a:rPr lang="en-GB" sz="1050" b="1" dirty="0">
                  <a:solidFill>
                    <a:srgbClr val="333333"/>
                  </a:solidFill>
                </a:rPr>
                <a:t>Fill</a:t>
              </a:r>
              <a:r>
                <a:rPr lang="en-GB" sz="1050" dirty="0">
                  <a:solidFill>
                    <a:srgbClr val="333333"/>
                  </a:solidFill>
                </a:rPr>
                <a:t> then </a:t>
              </a:r>
              <a:r>
                <a:rPr lang="en-GB" sz="1050" b="1" dirty="0">
                  <a:solidFill>
                    <a:srgbClr val="333333"/>
                  </a:solidFill>
                </a:rPr>
                <a:t>Solid Fill</a:t>
              </a:r>
              <a:r>
                <a:rPr lang="en-GB" sz="1050" dirty="0">
                  <a:solidFill>
                    <a:srgbClr val="333333"/>
                  </a:solidFill>
                </a:rPr>
                <a:t> and choose the desired colour.</a:t>
              </a:r>
            </a:p>
          </p:txBody>
        </p:sp>
      </p:grpSp>
      <p:grpSp>
        <p:nvGrpSpPr>
          <p:cNvPr id="31" name="Group 30">
            <a:extLst>
              <a:ext uri="{FF2B5EF4-FFF2-40B4-BE49-F238E27FC236}">
                <a16:creationId xmlns:a16="http://schemas.microsoft.com/office/drawing/2014/main" id="{DE791EBC-B26C-4B73-8D04-7AE37018BDAF}"/>
              </a:ext>
            </a:extLst>
          </p:cNvPr>
          <p:cNvGrpSpPr/>
          <p:nvPr userDrawn="1"/>
        </p:nvGrpSpPr>
        <p:grpSpPr>
          <a:xfrm>
            <a:off x="-2791205" y="0"/>
            <a:ext cx="2630669" cy="1468982"/>
            <a:chOff x="838199" y="1150070"/>
            <a:chExt cx="3507558" cy="1958642"/>
          </a:xfrm>
          <a:solidFill>
            <a:schemeClr val="tx1"/>
          </a:solidFill>
        </p:grpSpPr>
        <p:sp>
          <p:nvSpPr>
            <p:cNvPr id="33" name="Rectangle 32">
              <a:extLst>
                <a:ext uri="{FF2B5EF4-FFF2-40B4-BE49-F238E27FC236}">
                  <a16:creationId xmlns:a16="http://schemas.microsoft.com/office/drawing/2014/main" id="{BC01752F-638E-4DA6-9537-F14792C40E8A}"/>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34" name="TextBox 33">
              <a:extLst>
                <a:ext uri="{FF2B5EF4-FFF2-40B4-BE49-F238E27FC236}">
                  <a16:creationId xmlns:a16="http://schemas.microsoft.com/office/drawing/2014/main" id="{0F8C4BB3-9712-4A93-95E9-BA6CE82F7354}"/>
                </a:ext>
              </a:extLst>
            </p:cNvPr>
            <p:cNvSpPr txBox="1"/>
            <p:nvPr/>
          </p:nvSpPr>
          <p:spPr>
            <a:xfrm>
              <a:off x="838200" y="1150070"/>
              <a:ext cx="3507557" cy="677108"/>
            </a:xfrm>
            <a:prstGeom prst="rect">
              <a:avLst/>
            </a:prstGeom>
            <a:noFill/>
          </p:spPr>
          <p:txBody>
            <a:bodyPr wrap="square" rtlCol="0">
              <a:spAutoFit/>
            </a:bodyPr>
            <a:lstStyle/>
            <a:p>
              <a:pPr algn="ctr"/>
              <a:r>
                <a:rPr lang="en-GB" sz="1350" dirty="0">
                  <a:solidFill>
                    <a:srgbClr val="333333"/>
                  </a:solidFill>
                  <a:latin typeface="+mj-lt"/>
                </a:rPr>
                <a:t>How to change </a:t>
              </a:r>
              <a:br>
                <a:rPr lang="en-GB" sz="1350" dirty="0">
                  <a:solidFill>
                    <a:srgbClr val="333333"/>
                  </a:solidFill>
                  <a:latin typeface="+mj-lt"/>
                </a:rPr>
              </a:br>
              <a:r>
                <a:rPr lang="en-GB" sz="1350" dirty="0">
                  <a:solidFill>
                    <a:srgbClr val="333333"/>
                  </a:solidFill>
                  <a:latin typeface="+mj-lt"/>
                </a:rPr>
                <a:t>object colour</a:t>
              </a:r>
            </a:p>
          </p:txBody>
        </p:sp>
        <p:sp>
          <p:nvSpPr>
            <p:cNvPr id="35" name="Rectangle 34">
              <a:extLst>
                <a:ext uri="{FF2B5EF4-FFF2-40B4-BE49-F238E27FC236}">
                  <a16:creationId xmlns:a16="http://schemas.microsoft.com/office/drawing/2014/main" id="{CC0E5365-C306-46A2-9499-F1DE4B7C0606}"/>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36" name="TextBox 35">
              <a:extLst>
                <a:ext uri="{FF2B5EF4-FFF2-40B4-BE49-F238E27FC236}">
                  <a16:creationId xmlns:a16="http://schemas.microsoft.com/office/drawing/2014/main" id="{3AA1AFA6-F0C8-423B-BD6F-CBC6F16D1DDA}"/>
                </a:ext>
              </a:extLst>
            </p:cNvPr>
            <p:cNvSpPr txBox="1"/>
            <p:nvPr/>
          </p:nvSpPr>
          <p:spPr>
            <a:xfrm>
              <a:off x="838199" y="1867808"/>
              <a:ext cx="3507557"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the object and click</a:t>
              </a:r>
              <a:br>
                <a:rPr lang="en-GB" sz="1050" dirty="0">
                  <a:solidFill>
                    <a:srgbClr val="333333"/>
                  </a:solidFill>
                </a:rPr>
              </a:br>
              <a:r>
                <a:rPr lang="en-GB" sz="1050" b="1" dirty="0">
                  <a:solidFill>
                    <a:srgbClr val="333333"/>
                  </a:solidFill>
                </a:rPr>
                <a:t>Format Shape</a:t>
              </a:r>
              <a:r>
                <a:rPr lang="en-GB" sz="1050" dirty="0">
                  <a:solidFill>
                    <a:srgbClr val="333333"/>
                  </a:solidFill>
                </a:rPr>
                <a:t>.</a:t>
              </a:r>
            </a:p>
          </p:txBody>
        </p:sp>
        <p:sp>
          <p:nvSpPr>
            <p:cNvPr id="37" name="TextBox 36">
              <a:extLst>
                <a:ext uri="{FF2B5EF4-FFF2-40B4-BE49-F238E27FC236}">
                  <a16:creationId xmlns:a16="http://schemas.microsoft.com/office/drawing/2014/main" id="{C67A476D-98A0-4F12-AF17-898C6CAD530B}"/>
                </a:ext>
              </a:extLst>
            </p:cNvPr>
            <p:cNvSpPr txBox="1"/>
            <p:nvPr/>
          </p:nvSpPr>
          <p:spPr>
            <a:xfrm>
              <a:off x="838199" y="2415082"/>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a:t>
              </a:r>
              <a:r>
                <a:rPr lang="en-GB" sz="1050" b="1" dirty="0">
                  <a:solidFill>
                    <a:srgbClr val="333333"/>
                  </a:solidFill>
                </a:rPr>
                <a:t>Fill</a:t>
              </a:r>
              <a:r>
                <a:rPr lang="en-GB" sz="1050" dirty="0">
                  <a:solidFill>
                    <a:srgbClr val="333333"/>
                  </a:solidFill>
                </a:rPr>
                <a:t> then </a:t>
              </a:r>
              <a:r>
                <a:rPr lang="en-GB" sz="1050" b="1" dirty="0">
                  <a:solidFill>
                    <a:srgbClr val="333333"/>
                  </a:solidFill>
                </a:rPr>
                <a:t>Solid Fill</a:t>
              </a:r>
              <a:r>
                <a:rPr lang="en-GB" sz="1050" dirty="0">
                  <a:solidFill>
                    <a:srgbClr val="333333"/>
                  </a:solidFill>
                </a:rPr>
                <a:t> and choose the desired colour.</a:t>
              </a:r>
            </a:p>
          </p:txBody>
        </p:sp>
      </p:grpSp>
      <p:sp>
        <p:nvSpPr>
          <p:cNvPr id="38" name="Text Placeholder 18">
            <a:extLst>
              <a:ext uri="{FF2B5EF4-FFF2-40B4-BE49-F238E27FC236}">
                <a16:creationId xmlns:a16="http://schemas.microsoft.com/office/drawing/2014/main" id="{2BECE5DD-09D5-413F-A604-D5A12437C45E}"/>
              </a:ext>
            </a:extLst>
          </p:cNvPr>
          <p:cNvSpPr>
            <a:spLocks noGrp="1"/>
          </p:cNvSpPr>
          <p:nvPr>
            <p:ph type="body" sz="quarter" idx="29" hasCustomPrompt="1"/>
          </p:nvPr>
        </p:nvSpPr>
        <p:spPr>
          <a:xfrm>
            <a:off x="7557578" y="4776541"/>
            <a:ext cx="8100" cy="199586"/>
          </a:xfrm>
          <a:solidFill>
            <a:schemeClr val="tx1"/>
          </a:solidFill>
        </p:spPr>
        <p:txBody>
          <a:bodyPr/>
          <a:lstStyle/>
          <a:p>
            <a:pPr lvl="0"/>
            <a:r>
              <a:rPr lang="en-GB" dirty="0"/>
              <a:t> </a:t>
            </a:r>
          </a:p>
        </p:txBody>
      </p:sp>
    </p:spTree>
    <p:extLst>
      <p:ext uri="{BB962C8B-B14F-4D97-AF65-F5344CB8AC3E}">
        <p14:creationId xmlns:p14="http://schemas.microsoft.com/office/powerpoint/2010/main" val="3591125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riple Headings with Triple Content">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329335"/>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a:t>Click to edit Master text styles</a:t>
            </a:r>
          </a:p>
        </p:txBody>
      </p:sp>
      <p:sp>
        <p:nvSpPr>
          <p:cNvPr id="8" name="Text Placeholder 3"/>
          <p:cNvSpPr>
            <a:spLocks noGrp="1"/>
          </p:cNvSpPr>
          <p:nvPr>
            <p:ph type="body" sz="quarter" idx="12"/>
          </p:nvPr>
        </p:nvSpPr>
        <p:spPr>
          <a:xfrm>
            <a:off x="6264000" y="1337391"/>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a:t>Click to edit Master text styles</a:t>
            </a:r>
          </a:p>
        </p:txBody>
      </p:sp>
      <p:sp>
        <p:nvSpPr>
          <p:cNvPr id="13" name="Text Placeholder 3"/>
          <p:cNvSpPr>
            <a:spLocks noGrp="1"/>
          </p:cNvSpPr>
          <p:nvPr>
            <p:ph type="body" sz="quarter" idx="13"/>
          </p:nvPr>
        </p:nvSpPr>
        <p:spPr>
          <a:xfrm>
            <a:off x="3240000" y="1329335"/>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a:t>Click to edit Master text styles</a:t>
            </a:r>
          </a:p>
        </p:txBody>
      </p:sp>
      <p:sp>
        <p:nvSpPr>
          <p:cNvPr id="1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a:p>
        </p:txBody>
      </p:sp>
      <p:sp>
        <p:nvSpPr>
          <p:cNvPr id="14"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a:t>Click to add title</a:t>
            </a:r>
          </a:p>
        </p:txBody>
      </p:sp>
      <p:sp>
        <p:nvSpPr>
          <p:cNvPr id="11" name="Content Placeholder 2"/>
          <p:cNvSpPr>
            <a:spLocks noGrp="1"/>
          </p:cNvSpPr>
          <p:nvPr>
            <p:ph idx="17" hasCustomPrompt="1"/>
          </p:nvPr>
        </p:nvSpPr>
        <p:spPr>
          <a:xfrm>
            <a:off x="237600"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First level</a:t>
            </a:r>
          </a:p>
          <a:p>
            <a:pPr lvl="1"/>
            <a:r>
              <a:rPr lang="en-GB" noProof="0"/>
              <a:t>Second level</a:t>
            </a:r>
          </a:p>
          <a:p>
            <a:pPr lvl="1"/>
            <a:r>
              <a:rPr lang="en-GB" noProof="0"/>
              <a:t>Third level</a:t>
            </a:r>
          </a:p>
          <a:p>
            <a:pPr lvl="1"/>
            <a:r>
              <a:rPr lang="en-GB" noProof="0"/>
              <a:t>Fourth level</a:t>
            </a:r>
          </a:p>
        </p:txBody>
      </p:sp>
      <p:sp>
        <p:nvSpPr>
          <p:cNvPr id="16" name="Content Placeholder 2"/>
          <p:cNvSpPr>
            <a:spLocks noGrp="1"/>
          </p:cNvSpPr>
          <p:nvPr>
            <p:ph idx="18" hasCustomPrompt="1"/>
          </p:nvPr>
        </p:nvSpPr>
        <p:spPr>
          <a:xfrm>
            <a:off x="3250223"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First level</a:t>
            </a:r>
          </a:p>
          <a:p>
            <a:pPr lvl="1"/>
            <a:r>
              <a:rPr lang="en-GB" noProof="0"/>
              <a:t>Second level</a:t>
            </a:r>
          </a:p>
          <a:p>
            <a:pPr lvl="1"/>
            <a:r>
              <a:rPr lang="en-GB" noProof="0"/>
              <a:t>Third level</a:t>
            </a:r>
          </a:p>
          <a:p>
            <a:pPr lvl="1"/>
            <a:r>
              <a:rPr lang="en-GB" noProof="0"/>
              <a:t>Fourth level</a:t>
            </a:r>
          </a:p>
        </p:txBody>
      </p:sp>
      <p:sp>
        <p:nvSpPr>
          <p:cNvPr id="17" name="Content Placeholder 2"/>
          <p:cNvSpPr>
            <a:spLocks noGrp="1"/>
          </p:cNvSpPr>
          <p:nvPr>
            <p:ph idx="19" hasCustomPrompt="1"/>
          </p:nvPr>
        </p:nvSpPr>
        <p:spPr>
          <a:xfrm>
            <a:off x="6274223"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a:t>First level</a:t>
            </a:r>
          </a:p>
          <a:p>
            <a:pPr lvl="1"/>
            <a:r>
              <a:rPr lang="en-GB" noProof="0"/>
              <a:t>Second level</a:t>
            </a:r>
          </a:p>
          <a:p>
            <a:pPr lvl="1"/>
            <a:r>
              <a:rPr lang="en-GB" noProof="0"/>
              <a:t>Third level</a:t>
            </a:r>
          </a:p>
          <a:p>
            <a:pPr lvl="1"/>
            <a:r>
              <a:rPr lang="en-GB" noProof="0"/>
              <a:t>Fourth level</a:t>
            </a:r>
          </a:p>
        </p:txBody>
      </p:sp>
    </p:spTree>
    <p:extLst>
      <p:ext uri="{BB962C8B-B14F-4D97-AF65-F5344CB8AC3E}">
        <p14:creationId xmlns:p14="http://schemas.microsoft.com/office/powerpoint/2010/main" val="1282401403"/>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Speaker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1668B02-B00A-4179-ADA2-81CDC74C9083}"/>
              </a:ext>
            </a:extLst>
          </p:cNvPr>
          <p:cNvSpPr>
            <a:spLocks noGrp="1"/>
          </p:cNvSpPr>
          <p:nvPr>
            <p:ph type="dt" sz="half" idx="10"/>
          </p:nvPr>
        </p:nvSpPr>
        <p:spPr>
          <a:xfrm>
            <a:off x="7559842" y="4767263"/>
            <a:ext cx="959519" cy="231859"/>
          </a:xfrm>
        </p:spPr>
        <p:txBody>
          <a:bodyPr/>
          <a:lstStyle>
            <a:lvl1pPr>
              <a:defRPr>
                <a:solidFill>
                  <a:schemeClr val="tx1"/>
                </a:solidFill>
              </a:defRPr>
            </a:lvl1pPr>
          </a:lstStyle>
          <a:p>
            <a:fld id="{C7FBE89B-8C7C-418C-9988-C5D2B0210A2E}" type="datetime4">
              <a:rPr lang="en-GB" smtClean="0"/>
              <a:pPr/>
              <a:t>26 May 2021</a:t>
            </a:fld>
            <a:endParaRPr lang="en-GB" dirty="0"/>
          </a:p>
        </p:txBody>
      </p:sp>
      <p:sp>
        <p:nvSpPr>
          <p:cNvPr id="4" name="Footer Placeholder 3">
            <a:extLst>
              <a:ext uri="{FF2B5EF4-FFF2-40B4-BE49-F238E27FC236}">
                <a16:creationId xmlns:a16="http://schemas.microsoft.com/office/drawing/2014/main" id="{5B98C842-7013-4E98-8DED-077F6305F74A}"/>
              </a:ext>
            </a:extLst>
          </p:cNvPr>
          <p:cNvSpPr>
            <a:spLocks noGrp="1"/>
          </p:cNvSpPr>
          <p:nvPr>
            <p:ph type="ftr" sz="quarter" idx="11"/>
          </p:nvPr>
        </p:nvSpPr>
        <p:spPr>
          <a:xfrm>
            <a:off x="4473742" y="4767263"/>
            <a:ext cx="3086100" cy="231859"/>
          </a:xfrm>
        </p:spPr>
        <p:txBody>
          <a:bodyPr/>
          <a:lstStyle>
            <a:lvl1pPr>
              <a:defRPr>
                <a:solidFill>
                  <a:schemeClr val="tx1"/>
                </a:solidFill>
              </a:defRPr>
            </a:lvl1pPr>
          </a:lstStyle>
          <a:p>
            <a:r>
              <a:rPr lang="en-GB" dirty="0"/>
              <a:t>Name</a:t>
            </a:r>
          </a:p>
        </p:txBody>
      </p:sp>
      <p:sp>
        <p:nvSpPr>
          <p:cNvPr id="5" name="Slide Number Placeholder 4">
            <a:extLst>
              <a:ext uri="{FF2B5EF4-FFF2-40B4-BE49-F238E27FC236}">
                <a16:creationId xmlns:a16="http://schemas.microsoft.com/office/drawing/2014/main" id="{51A57183-BC66-489F-AE01-C9F3814A8013}"/>
              </a:ext>
            </a:extLst>
          </p:cNvPr>
          <p:cNvSpPr>
            <a:spLocks noGrp="1"/>
          </p:cNvSpPr>
          <p:nvPr>
            <p:ph type="sldNum" sz="quarter" idx="12"/>
          </p:nvPr>
        </p:nvSpPr>
        <p:spPr/>
        <p:txBody>
          <a:bodyPr/>
          <a:lstStyle>
            <a:lvl1pPr>
              <a:defRPr>
                <a:solidFill>
                  <a:schemeClr val="tx1"/>
                </a:solidFill>
              </a:defRPr>
            </a:lvl1pPr>
          </a:lstStyle>
          <a:p>
            <a:fld id="{F8E47D07-9D1E-4FE9-B31A-2F5863681021}" type="slidenum">
              <a:rPr lang="en-GB" smtClean="0"/>
              <a:pPr/>
              <a:t>‹#›</a:t>
            </a:fld>
            <a:endParaRPr lang="en-GB" dirty="0"/>
          </a:p>
        </p:txBody>
      </p:sp>
      <p:sp>
        <p:nvSpPr>
          <p:cNvPr id="7" name="Text Placeholder 6">
            <a:extLst>
              <a:ext uri="{FF2B5EF4-FFF2-40B4-BE49-F238E27FC236}">
                <a16:creationId xmlns:a16="http://schemas.microsoft.com/office/drawing/2014/main" id="{913AB97B-F12D-4A99-8C0D-FAFA563099A5}"/>
              </a:ext>
            </a:extLst>
          </p:cNvPr>
          <p:cNvSpPr>
            <a:spLocks noGrp="1"/>
          </p:cNvSpPr>
          <p:nvPr>
            <p:ph type="body" sz="quarter" idx="13" hasCustomPrompt="1"/>
          </p:nvPr>
        </p:nvSpPr>
        <p:spPr>
          <a:xfrm>
            <a:off x="241925" y="874628"/>
            <a:ext cx="3394244" cy="3394244"/>
          </a:xfrm>
          <a:prstGeom prst="ellipse">
            <a:avLst/>
          </a:prstGeom>
          <a:solidFill>
            <a:srgbClr val="830051"/>
          </a:solidFill>
        </p:spPr>
        <p:txBody>
          <a:bodyPr lIns="36000" tIns="36000" rIns="36000" bIns="36000" anchor="ctr"/>
          <a:lstStyle>
            <a:lvl1pPr algn="ctr">
              <a:defRPr sz="2700">
                <a:solidFill>
                  <a:schemeClr val="bg1"/>
                </a:solidFill>
                <a:latin typeface="+mj-lt"/>
              </a:defRPr>
            </a:lvl1pPr>
          </a:lstStyle>
          <a:p>
            <a:pPr lvl="0"/>
            <a:r>
              <a:rPr lang="en-GB" dirty="0"/>
              <a:t>Speakers</a:t>
            </a:r>
          </a:p>
        </p:txBody>
      </p:sp>
      <p:sp>
        <p:nvSpPr>
          <p:cNvPr id="9" name="Picture Placeholder 8">
            <a:extLst>
              <a:ext uri="{FF2B5EF4-FFF2-40B4-BE49-F238E27FC236}">
                <a16:creationId xmlns:a16="http://schemas.microsoft.com/office/drawing/2014/main" id="{26885019-6CE0-4D0B-8A11-024D4AB915A0}"/>
              </a:ext>
            </a:extLst>
          </p:cNvPr>
          <p:cNvSpPr>
            <a:spLocks noGrp="1"/>
          </p:cNvSpPr>
          <p:nvPr>
            <p:ph type="pic" sz="quarter" idx="14" hasCustomPrompt="1"/>
          </p:nvPr>
        </p:nvSpPr>
        <p:spPr>
          <a:xfrm>
            <a:off x="4454829" y="312081"/>
            <a:ext cx="796102" cy="796101"/>
          </a:xfrm>
          <a:prstGeom prst="ellipse">
            <a:avLst/>
          </a:prstGeom>
          <a:solidFill>
            <a:srgbClr val="9DB0AC"/>
          </a:solidFill>
        </p:spPr>
        <p:txBody>
          <a:bodyPr lIns="36000" tIns="0" rIns="36000"/>
          <a:lstStyle>
            <a:lvl1pPr algn="ctr">
              <a:defRPr sz="900"/>
            </a:lvl1pPr>
          </a:lstStyle>
          <a:p>
            <a:r>
              <a:rPr lang="en-GB" dirty="0"/>
              <a:t>Click icon to insert image</a:t>
            </a:r>
          </a:p>
        </p:txBody>
      </p:sp>
      <p:sp>
        <p:nvSpPr>
          <p:cNvPr id="10" name="Picture Placeholder 8">
            <a:extLst>
              <a:ext uri="{FF2B5EF4-FFF2-40B4-BE49-F238E27FC236}">
                <a16:creationId xmlns:a16="http://schemas.microsoft.com/office/drawing/2014/main" id="{04AEBA13-A693-45D4-B816-8A88D264AA52}"/>
              </a:ext>
            </a:extLst>
          </p:cNvPr>
          <p:cNvSpPr>
            <a:spLocks noGrp="1"/>
          </p:cNvSpPr>
          <p:nvPr>
            <p:ph type="pic" sz="quarter" idx="15" hasCustomPrompt="1"/>
          </p:nvPr>
        </p:nvSpPr>
        <p:spPr>
          <a:xfrm>
            <a:off x="4454692" y="1212017"/>
            <a:ext cx="796102" cy="796101"/>
          </a:xfrm>
          <a:prstGeom prst="ellipse">
            <a:avLst/>
          </a:prstGeom>
          <a:solidFill>
            <a:srgbClr val="9DB0AC"/>
          </a:solidFill>
        </p:spPr>
        <p:txBody>
          <a:bodyPr lIns="36000" tIns="0" rIns="36000"/>
          <a:lstStyle>
            <a:lvl1pPr algn="ctr">
              <a:defRPr sz="900"/>
            </a:lvl1pPr>
          </a:lstStyle>
          <a:p>
            <a:r>
              <a:rPr lang="en-GB" dirty="0"/>
              <a:t>Click icon to insert image</a:t>
            </a:r>
          </a:p>
        </p:txBody>
      </p:sp>
      <p:sp>
        <p:nvSpPr>
          <p:cNvPr id="11" name="Picture Placeholder 8">
            <a:extLst>
              <a:ext uri="{FF2B5EF4-FFF2-40B4-BE49-F238E27FC236}">
                <a16:creationId xmlns:a16="http://schemas.microsoft.com/office/drawing/2014/main" id="{49B4B3AA-1C42-4E70-89DC-4B68F3D56AF0}"/>
              </a:ext>
            </a:extLst>
          </p:cNvPr>
          <p:cNvSpPr>
            <a:spLocks noGrp="1"/>
          </p:cNvSpPr>
          <p:nvPr>
            <p:ph type="pic" sz="quarter" idx="16" hasCustomPrompt="1"/>
          </p:nvPr>
        </p:nvSpPr>
        <p:spPr>
          <a:xfrm>
            <a:off x="4454692" y="2111954"/>
            <a:ext cx="796102" cy="796101"/>
          </a:xfrm>
          <a:prstGeom prst="ellipse">
            <a:avLst/>
          </a:prstGeom>
          <a:solidFill>
            <a:srgbClr val="9DB0AC"/>
          </a:solidFill>
        </p:spPr>
        <p:txBody>
          <a:bodyPr lIns="36000" tIns="0" rIns="36000"/>
          <a:lstStyle>
            <a:lvl1pPr algn="ctr">
              <a:defRPr sz="900"/>
            </a:lvl1pPr>
          </a:lstStyle>
          <a:p>
            <a:r>
              <a:rPr lang="en-GB" dirty="0"/>
              <a:t>Click icon to insert image</a:t>
            </a:r>
          </a:p>
        </p:txBody>
      </p:sp>
      <p:sp>
        <p:nvSpPr>
          <p:cNvPr id="12" name="Picture Placeholder 8">
            <a:extLst>
              <a:ext uri="{FF2B5EF4-FFF2-40B4-BE49-F238E27FC236}">
                <a16:creationId xmlns:a16="http://schemas.microsoft.com/office/drawing/2014/main" id="{055F3CA6-6F76-4EDA-8284-B3FB09C443C6}"/>
              </a:ext>
            </a:extLst>
          </p:cNvPr>
          <p:cNvSpPr>
            <a:spLocks noGrp="1"/>
          </p:cNvSpPr>
          <p:nvPr>
            <p:ph type="pic" sz="quarter" idx="17" hasCustomPrompt="1"/>
          </p:nvPr>
        </p:nvSpPr>
        <p:spPr>
          <a:xfrm>
            <a:off x="4454692" y="3011890"/>
            <a:ext cx="796102" cy="796101"/>
          </a:xfrm>
          <a:prstGeom prst="ellipse">
            <a:avLst/>
          </a:prstGeom>
          <a:solidFill>
            <a:srgbClr val="9DB0AC"/>
          </a:solidFill>
        </p:spPr>
        <p:txBody>
          <a:bodyPr lIns="36000" tIns="0" rIns="36000"/>
          <a:lstStyle>
            <a:lvl1pPr algn="ctr">
              <a:defRPr sz="900"/>
            </a:lvl1pPr>
          </a:lstStyle>
          <a:p>
            <a:r>
              <a:rPr lang="en-GB" dirty="0"/>
              <a:t>Click icon to insert image</a:t>
            </a:r>
          </a:p>
        </p:txBody>
      </p:sp>
      <p:sp>
        <p:nvSpPr>
          <p:cNvPr id="13" name="Picture Placeholder 8">
            <a:extLst>
              <a:ext uri="{FF2B5EF4-FFF2-40B4-BE49-F238E27FC236}">
                <a16:creationId xmlns:a16="http://schemas.microsoft.com/office/drawing/2014/main" id="{E327C6BB-A4E3-491B-8A1D-07F13A9524C0}"/>
              </a:ext>
            </a:extLst>
          </p:cNvPr>
          <p:cNvSpPr>
            <a:spLocks noGrp="1"/>
          </p:cNvSpPr>
          <p:nvPr>
            <p:ph type="pic" sz="quarter" idx="18" hasCustomPrompt="1"/>
          </p:nvPr>
        </p:nvSpPr>
        <p:spPr>
          <a:xfrm>
            <a:off x="4454692" y="3911826"/>
            <a:ext cx="796102" cy="796101"/>
          </a:xfrm>
          <a:prstGeom prst="ellipse">
            <a:avLst/>
          </a:prstGeom>
          <a:solidFill>
            <a:srgbClr val="9DB0AC"/>
          </a:solidFill>
        </p:spPr>
        <p:txBody>
          <a:bodyPr lIns="36000" tIns="0" rIns="36000"/>
          <a:lstStyle>
            <a:lvl1pPr algn="ctr">
              <a:defRPr sz="900"/>
            </a:lvl1pPr>
          </a:lstStyle>
          <a:p>
            <a:r>
              <a:rPr lang="en-GB" dirty="0"/>
              <a:t>Click icon to insert image</a:t>
            </a:r>
          </a:p>
        </p:txBody>
      </p:sp>
      <p:sp>
        <p:nvSpPr>
          <p:cNvPr id="15" name="Text Placeholder 14">
            <a:extLst>
              <a:ext uri="{FF2B5EF4-FFF2-40B4-BE49-F238E27FC236}">
                <a16:creationId xmlns:a16="http://schemas.microsoft.com/office/drawing/2014/main" id="{A04B2143-7BBB-42C3-80FC-35C1C048F0F1}"/>
              </a:ext>
            </a:extLst>
          </p:cNvPr>
          <p:cNvSpPr>
            <a:spLocks noGrp="1"/>
          </p:cNvSpPr>
          <p:nvPr>
            <p:ph type="body" sz="quarter" idx="19" hasCustomPrompt="1"/>
          </p:nvPr>
        </p:nvSpPr>
        <p:spPr>
          <a:xfrm>
            <a:off x="5393530" y="424978"/>
            <a:ext cx="2513642" cy="231859"/>
          </a:xfrm>
        </p:spPr>
        <p:txBody>
          <a:bodyPr anchor="ctr"/>
          <a:lstStyle>
            <a:lvl1pPr>
              <a:defRPr sz="1350">
                <a:solidFill>
                  <a:srgbClr val="830051"/>
                </a:solidFill>
                <a:latin typeface="+mj-lt"/>
              </a:defRPr>
            </a:lvl1pPr>
          </a:lstStyle>
          <a:p>
            <a:pPr lvl="0"/>
            <a:r>
              <a:rPr lang="en-US" dirty="0"/>
              <a:t>Enter name here</a:t>
            </a:r>
            <a:endParaRPr lang="en-GB" dirty="0"/>
          </a:p>
        </p:txBody>
      </p:sp>
      <p:sp>
        <p:nvSpPr>
          <p:cNvPr id="22" name="Text Placeholder 14">
            <a:extLst>
              <a:ext uri="{FF2B5EF4-FFF2-40B4-BE49-F238E27FC236}">
                <a16:creationId xmlns:a16="http://schemas.microsoft.com/office/drawing/2014/main" id="{4EE82CB7-4D08-4F1E-BEF2-D183C0DD1498}"/>
              </a:ext>
            </a:extLst>
          </p:cNvPr>
          <p:cNvSpPr>
            <a:spLocks noGrp="1"/>
          </p:cNvSpPr>
          <p:nvPr>
            <p:ph type="body" sz="quarter" idx="27" hasCustomPrompt="1"/>
          </p:nvPr>
        </p:nvSpPr>
        <p:spPr>
          <a:xfrm>
            <a:off x="5393530" y="689949"/>
            <a:ext cx="2513642" cy="355765"/>
          </a:xfrm>
        </p:spPr>
        <p:txBody>
          <a:bodyPr anchor="t"/>
          <a:lstStyle>
            <a:lvl1pPr>
              <a:defRPr>
                <a:solidFill>
                  <a:schemeClr val="tx2"/>
                </a:solidFill>
              </a:defRPr>
            </a:lvl1pPr>
          </a:lstStyle>
          <a:p>
            <a:pPr lvl="0"/>
            <a:r>
              <a:rPr lang="en-US" dirty="0"/>
              <a:t>Enter text here</a:t>
            </a:r>
            <a:endParaRPr lang="en-GB" dirty="0"/>
          </a:p>
        </p:txBody>
      </p:sp>
      <p:sp>
        <p:nvSpPr>
          <p:cNvPr id="23" name="Text Placeholder 14">
            <a:extLst>
              <a:ext uri="{FF2B5EF4-FFF2-40B4-BE49-F238E27FC236}">
                <a16:creationId xmlns:a16="http://schemas.microsoft.com/office/drawing/2014/main" id="{BA2871EE-ADEE-44D2-AE93-B2021056B72F}"/>
              </a:ext>
            </a:extLst>
          </p:cNvPr>
          <p:cNvSpPr>
            <a:spLocks noGrp="1"/>
          </p:cNvSpPr>
          <p:nvPr>
            <p:ph type="body" sz="quarter" idx="28" hasCustomPrompt="1"/>
          </p:nvPr>
        </p:nvSpPr>
        <p:spPr>
          <a:xfrm>
            <a:off x="5393530" y="1319252"/>
            <a:ext cx="2513642" cy="231859"/>
          </a:xfrm>
        </p:spPr>
        <p:txBody>
          <a:bodyPr anchor="ctr"/>
          <a:lstStyle>
            <a:lvl1pPr>
              <a:defRPr sz="1350">
                <a:solidFill>
                  <a:srgbClr val="830051"/>
                </a:solidFill>
                <a:latin typeface="+mj-lt"/>
              </a:defRPr>
            </a:lvl1pPr>
          </a:lstStyle>
          <a:p>
            <a:pPr lvl="0"/>
            <a:r>
              <a:rPr lang="en-US" dirty="0"/>
              <a:t>Enter name here</a:t>
            </a:r>
            <a:endParaRPr lang="en-GB" dirty="0"/>
          </a:p>
        </p:txBody>
      </p:sp>
      <p:sp>
        <p:nvSpPr>
          <p:cNvPr id="24" name="Text Placeholder 14">
            <a:extLst>
              <a:ext uri="{FF2B5EF4-FFF2-40B4-BE49-F238E27FC236}">
                <a16:creationId xmlns:a16="http://schemas.microsoft.com/office/drawing/2014/main" id="{871BBF2E-76B6-46C3-AF6A-AEFF88C43FA5}"/>
              </a:ext>
            </a:extLst>
          </p:cNvPr>
          <p:cNvSpPr>
            <a:spLocks noGrp="1"/>
          </p:cNvSpPr>
          <p:nvPr>
            <p:ph type="body" sz="quarter" idx="29" hasCustomPrompt="1"/>
          </p:nvPr>
        </p:nvSpPr>
        <p:spPr>
          <a:xfrm>
            <a:off x="5393529" y="1584223"/>
            <a:ext cx="2513642" cy="355765"/>
          </a:xfrm>
        </p:spPr>
        <p:txBody>
          <a:bodyPr anchor="t"/>
          <a:lstStyle>
            <a:lvl1pPr>
              <a:defRPr>
                <a:solidFill>
                  <a:schemeClr val="tx2"/>
                </a:solidFill>
              </a:defRPr>
            </a:lvl1pPr>
          </a:lstStyle>
          <a:p>
            <a:pPr lvl="0"/>
            <a:r>
              <a:rPr lang="en-US" dirty="0"/>
              <a:t>Enter text here</a:t>
            </a:r>
            <a:endParaRPr lang="en-GB" dirty="0"/>
          </a:p>
        </p:txBody>
      </p:sp>
      <p:sp>
        <p:nvSpPr>
          <p:cNvPr id="29" name="Text Placeholder 14">
            <a:extLst>
              <a:ext uri="{FF2B5EF4-FFF2-40B4-BE49-F238E27FC236}">
                <a16:creationId xmlns:a16="http://schemas.microsoft.com/office/drawing/2014/main" id="{34A637D3-0ADC-4A1F-A7C6-527FBC3FA66B}"/>
              </a:ext>
            </a:extLst>
          </p:cNvPr>
          <p:cNvSpPr>
            <a:spLocks noGrp="1"/>
          </p:cNvSpPr>
          <p:nvPr>
            <p:ph type="body" sz="quarter" idx="30" hasCustomPrompt="1"/>
          </p:nvPr>
        </p:nvSpPr>
        <p:spPr>
          <a:xfrm>
            <a:off x="5393529" y="2220234"/>
            <a:ext cx="2513642" cy="231859"/>
          </a:xfrm>
        </p:spPr>
        <p:txBody>
          <a:bodyPr anchor="ctr"/>
          <a:lstStyle>
            <a:lvl1pPr>
              <a:defRPr sz="1350">
                <a:solidFill>
                  <a:srgbClr val="830051"/>
                </a:solidFill>
                <a:latin typeface="+mj-lt"/>
              </a:defRPr>
            </a:lvl1pPr>
          </a:lstStyle>
          <a:p>
            <a:pPr lvl="0"/>
            <a:r>
              <a:rPr lang="en-US" dirty="0"/>
              <a:t>Enter name here</a:t>
            </a:r>
            <a:endParaRPr lang="en-GB" dirty="0"/>
          </a:p>
        </p:txBody>
      </p:sp>
      <p:sp>
        <p:nvSpPr>
          <p:cNvPr id="30" name="Text Placeholder 14">
            <a:extLst>
              <a:ext uri="{FF2B5EF4-FFF2-40B4-BE49-F238E27FC236}">
                <a16:creationId xmlns:a16="http://schemas.microsoft.com/office/drawing/2014/main" id="{CA3F9DB5-3F52-41F1-9FFC-1833303E121F}"/>
              </a:ext>
            </a:extLst>
          </p:cNvPr>
          <p:cNvSpPr>
            <a:spLocks noGrp="1"/>
          </p:cNvSpPr>
          <p:nvPr>
            <p:ph type="body" sz="quarter" idx="31" hasCustomPrompt="1"/>
          </p:nvPr>
        </p:nvSpPr>
        <p:spPr>
          <a:xfrm>
            <a:off x="5393528" y="2485205"/>
            <a:ext cx="2513642" cy="355765"/>
          </a:xfrm>
        </p:spPr>
        <p:txBody>
          <a:bodyPr anchor="t"/>
          <a:lstStyle>
            <a:lvl1pPr>
              <a:defRPr>
                <a:solidFill>
                  <a:schemeClr val="tx2"/>
                </a:solidFill>
              </a:defRPr>
            </a:lvl1pPr>
          </a:lstStyle>
          <a:p>
            <a:pPr lvl="0"/>
            <a:r>
              <a:rPr lang="en-US" dirty="0"/>
              <a:t>Enter text here</a:t>
            </a:r>
            <a:endParaRPr lang="en-GB" dirty="0"/>
          </a:p>
        </p:txBody>
      </p:sp>
      <p:sp>
        <p:nvSpPr>
          <p:cNvPr id="31" name="Text Placeholder 14">
            <a:extLst>
              <a:ext uri="{FF2B5EF4-FFF2-40B4-BE49-F238E27FC236}">
                <a16:creationId xmlns:a16="http://schemas.microsoft.com/office/drawing/2014/main" id="{61994160-7BDF-416F-B66F-788CD3317D30}"/>
              </a:ext>
            </a:extLst>
          </p:cNvPr>
          <p:cNvSpPr>
            <a:spLocks noGrp="1"/>
          </p:cNvSpPr>
          <p:nvPr>
            <p:ph type="body" sz="quarter" idx="32" hasCustomPrompt="1"/>
          </p:nvPr>
        </p:nvSpPr>
        <p:spPr>
          <a:xfrm>
            <a:off x="5393529" y="3117498"/>
            <a:ext cx="2513642" cy="231859"/>
          </a:xfrm>
        </p:spPr>
        <p:txBody>
          <a:bodyPr anchor="ctr"/>
          <a:lstStyle>
            <a:lvl1pPr>
              <a:defRPr sz="1350">
                <a:solidFill>
                  <a:srgbClr val="830051"/>
                </a:solidFill>
                <a:latin typeface="+mj-lt"/>
              </a:defRPr>
            </a:lvl1pPr>
          </a:lstStyle>
          <a:p>
            <a:pPr lvl="0"/>
            <a:r>
              <a:rPr lang="en-US" dirty="0"/>
              <a:t>Enter name here</a:t>
            </a:r>
            <a:endParaRPr lang="en-GB" dirty="0"/>
          </a:p>
        </p:txBody>
      </p:sp>
      <p:sp>
        <p:nvSpPr>
          <p:cNvPr id="32" name="Text Placeholder 14">
            <a:extLst>
              <a:ext uri="{FF2B5EF4-FFF2-40B4-BE49-F238E27FC236}">
                <a16:creationId xmlns:a16="http://schemas.microsoft.com/office/drawing/2014/main" id="{8A7D8791-C168-425B-B83F-E6157AD67941}"/>
              </a:ext>
            </a:extLst>
          </p:cNvPr>
          <p:cNvSpPr>
            <a:spLocks noGrp="1"/>
          </p:cNvSpPr>
          <p:nvPr>
            <p:ph type="body" sz="quarter" idx="33" hasCustomPrompt="1"/>
          </p:nvPr>
        </p:nvSpPr>
        <p:spPr>
          <a:xfrm>
            <a:off x="5393528" y="3382470"/>
            <a:ext cx="2513642" cy="355765"/>
          </a:xfrm>
        </p:spPr>
        <p:txBody>
          <a:bodyPr anchor="t"/>
          <a:lstStyle>
            <a:lvl1pPr>
              <a:defRPr>
                <a:solidFill>
                  <a:schemeClr val="tx2"/>
                </a:solidFill>
              </a:defRPr>
            </a:lvl1pPr>
          </a:lstStyle>
          <a:p>
            <a:pPr lvl="0"/>
            <a:r>
              <a:rPr lang="en-US" dirty="0"/>
              <a:t>Enter text here</a:t>
            </a:r>
            <a:endParaRPr lang="en-GB" dirty="0"/>
          </a:p>
        </p:txBody>
      </p:sp>
      <p:sp>
        <p:nvSpPr>
          <p:cNvPr id="33" name="Text Placeholder 14">
            <a:extLst>
              <a:ext uri="{FF2B5EF4-FFF2-40B4-BE49-F238E27FC236}">
                <a16:creationId xmlns:a16="http://schemas.microsoft.com/office/drawing/2014/main" id="{0CFC6FE1-C64F-45C6-BCE7-95C60E9C5EE5}"/>
              </a:ext>
            </a:extLst>
          </p:cNvPr>
          <p:cNvSpPr>
            <a:spLocks noGrp="1"/>
          </p:cNvSpPr>
          <p:nvPr>
            <p:ph type="body" sz="quarter" idx="34" hasCustomPrompt="1"/>
          </p:nvPr>
        </p:nvSpPr>
        <p:spPr>
          <a:xfrm>
            <a:off x="5393529" y="4014763"/>
            <a:ext cx="2513642" cy="231859"/>
          </a:xfrm>
        </p:spPr>
        <p:txBody>
          <a:bodyPr anchor="ctr"/>
          <a:lstStyle>
            <a:lvl1pPr>
              <a:defRPr sz="1350">
                <a:solidFill>
                  <a:srgbClr val="830051"/>
                </a:solidFill>
                <a:latin typeface="+mj-lt"/>
              </a:defRPr>
            </a:lvl1pPr>
          </a:lstStyle>
          <a:p>
            <a:pPr lvl="0"/>
            <a:r>
              <a:rPr lang="en-US" dirty="0"/>
              <a:t>Enter name here</a:t>
            </a:r>
            <a:endParaRPr lang="en-GB" dirty="0"/>
          </a:p>
        </p:txBody>
      </p:sp>
      <p:sp>
        <p:nvSpPr>
          <p:cNvPr id="34" name="Text Placeholder 14">
            <a:extLst>
              <a:ext uri="{FF2B5EF4-FFF2-40B4-BE49-F238E27FC236}">
                <a16:creationId xmlns:a16="http://schemas.microsoft.com/office/drawing/2014/main" id="{F797C01F-5C14-4898-91F1-6633EB299997}"/>
              </a:ext>
            </a:extLst>
          </p:cNvPr>
          <p:cNvSpPr>
            <a:spLocks noGrp="1"/>
          </p:cNvSpPr>
          <p:nvPr>
            <p:ph type="body" sz="quarter" idx="35" hasCustomPrompt="1"/>
          </p:nvPr>
        </p:nvSpPr>
        <p:spPr>
          <a:xfrm>
            <a:off x="5393528" y="4279734"/>
            <a:ext cx="2513642" cy="355765"/>
          </a:xfrm>
        </p:spPr>
        <p:txBody>
          <a:bodyPr anchor="t"/>
          <a:lstStyle>
            <a:lvl1pPr>
              <a:defRPr>
                <a:solidFill>
                  <a:schemeClr val="tx2"/>
                </a:solidFill>
              </a:defRPr>
            </a:lvl1pPr>
          </a:lstStyle>
          <a:p>
            <a:pPr lvl="0"/>
            <a:r>
              <a:rPr lang="en-US" dirty="0"/>
              <a:t>Enter text here</a:t>
            </a:r>
            <a:endParaRPr lang="en-GB" dirty="0"/>
          </a:p>
        </p:txBody>
      </p:sp>
      <p:grpSp>
        <p:nvGrpSpPr>
          <p:cNvPr id="25" name="Group 24">
            <a:extLst>
              <a:ext uri="{FF2B5EF4-FFF2-40B4-BE49-F238E27FC236}">
                <a16:creationId xmlns:a16="http://schemas.microsoft.com/office/drawing/2014/main" id="{2005C0F9-570C-413A-B5D8-467C502BCBE5}"/>
              </a:ext>
            </a:extLst>
          </p:cNvPr>
          <p:cNvGrpSpPr/>
          <p:nvPr/>
        </p:nvGrpSpPr>
        <p:grpSpPr>
          <a:xfrm>
            <a:off x="-2791205" y="0"/>
            <a:ext cx="2630669" cy="1468982"/>
            <a:chOff x="838199" y="1150070"/>
            <a:chExt cx="3507558" cy="1958642"/>
          </a:xfrm>
          <a:solidFill>
            <a:schemeClr val="tx1"/>
          </a:solidFill>
        </p:grpSpPr>
        <p:sp>
          <p:nvSpPr>
            <p:cNvPr id="26" name="Rectangle 25">
              <a:extLst>
                <a:ext uri="{FF2B5EF4-FFF2-40B4-BE49-F238E27FC236}">
                  <a16:creationId xmlns:a16="http://schemas.microsoft.com/office/drawing/2014/main" id="{3BB8DB84-95B4-4ECD-81C5-CCA2556258D0}"/>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27" name="TextBox 26">
              <a:extLst>
                <a:ext uri="{FF2B5EF4-FFF2-40B4-BE49-F238E27FC236}">
                  <a16:creationId xmlns:a16="http://schemas.microsoft.com/office/drawing/2014/main" id="{4CFC81DC-BB3A-4A2A-AB1D-33BFC69A8A9A}"/>
                </a:ext>
              </a:extLst>
            </p:cNvPr>
            <p:cNvSpPr txBox="1"/>
            <p:nvPr/>
          </p:nvSpPr>
          <p:spPr>
            <a:xfrm>
              <a:off x="838200" y="1150070"/>
              <a:ext cx="3507557" cy="677108"/>
            </a:xfrm>
            <a:prstGeom prst="rect">
              <a:avLst/>
            </a:prstGeom>
            <a:noFill/>
          </p:spPr>
          <p:txBody>
            <a:bodyPr wrap="square" rtlCol="0">
              <a:spAutoFit/>
            </a:bodyPr>
            <a:lstStyle/>
            <a:p>
              <a:pPr algn="ctr"/>
              <a:r>
                <a:rPr lang="en-GB" sz="1350" dirty="0">
                  <a:solidFill>
                    <a:srgbClr val="333333"/>
                  </a:solidFill>
                  <a:latin typeface="+mj-lt"/>
                </a:rPr>
                <a:t>How to change </a:t>
              </a:r>
              <a:br>
                <a:rPr lang="en-GB" sz="1350" dirty="0">
                  <a:solidFill>
                    <a:srgbClr val="333333"/>
                  </a:solidFill>
                  <a:latin typeface="+mj-lt"/>
                </a:rPr>
              </a:br>
              <a:r>
                <a:rPr lang="en-GB" sz="1350" dirty="0">
                  <a:solidFill>
                    <a:srgbClr val="333333"/>
                  </a:solidFill>
                  <a:latin typeface="+mj-lt"/>
                </a:rPr>
                <a:t>object colour</a:t>
              </a:r>
            </a:p>
          </p:txBody>
        </p:sp>
        <p:sp>
          <p:nvSpPr>
            <p:cNvPr id="28" name="Rectangle 27">
              <a:extLst>
                <a:ext uri="{FF2B5EF4-FFF2-40B4-BE49-F238E27FC236}">
                  <a16:creationId xmlns:a16="http://schemas.microsoft.com/office/drawing/2014/main" id="{3D66BD34-7B36-481B-8699-795BC419772C}"/>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35" name="TextBox 34">
              <a:extLst>
                <a:ext uri="{FF2B5EF4-FFF2-40B4-BE49-F238E27FC236}">
                  <a16:creationId xmlns:a16="http://schemas.microsoft.com/office/drawing/2014/main" id="{115E468E-3362-453D-BFF0-D9278663D168}"/>
                </a:ext>
              </a:extLst>
            </p:cNvPr>
            <p:cNvSpPr txBox="1"/>
            <p:nvPr/>
          </p:nvSpPr>
          <p:spPr>
            <a:xfrm>
              <a:off x="838199" y="1867808"/>
              <a:ext cx="3507557"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the object and click</a:t>
              </a:r>
              <a:br>
                <a:rPr lang="en-GB" sz="1050" dirty="0">
                  <a:solidFill>
                    <a:srgbClr val="333333"/>
                  </a:solidFill>
                </a:rPr>
              </a:br>
              <a:r>
                <a:rPr lang="en-GB" sz="1050" b="1" dirty="0">
                  <a:solidFill>
                    <a:srgbClr val="333333"/>
                  </a:solidFill>
                </a:rPr>
                <a:t>Format Shape</a:t>
              </a:r>
              <a:r>
                <a:rPr lang="en-GB" sz="1050" dirty="0">
                  <a:solidFill>
                    <a:srgbClr val="333333"/>
                  </a:solidFill>
                </a:rPr>
                <a:t>.</a:t>
              </a:r>
            </a:p>
          </p:txBody>
        </p:sp>
        <p:sp>
          <p:nvSpPr>
            <p:cNvPr id="36" name="TextBox 35">
              <a:extLst>
                <a:ext uri="{FF2B5EF4-FFF2-40B4-BE49-F238E27FC236}">
                  <a16:creationId xmlns:a16="http://schemas.microsoft.com/office/drawing/2014/main" id="{3799BD21-1420-46C0-863E-F34056B676A4}"/>
                </a:ext>
              </a:extLst>
            </p:cNvPr>
            <p:cNvSpPr txBox="1"/>
            <p:nvPr/>
          </p:nvSpPr>
          <p:spPr>
            <a:xfrm>
              <a:off x="838199" y="2415082"/>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a:t>
              </a:r>
              <a:r>
                <a:rPr lang="en-GB" sz="1050" b="1" dirty="0">
                  <a:solidFill>
                    <a:srgbClr val="333333"/>
                  </a:solidFill>
                </a:rPr>
                <a:t>Fill</a:t>
              </a:r>
              <a:r>
                <a:rPr lang="en-GB" sz="1050" dirty="0">
                  <a:solidFill>
                    <a:srgbClr val="333333"/>
                  </a:solidFill>
                </a:rPr>
                <a:t> then </a:t>
              </a:r>
              <a:r>
                <a:rPr lang="en-GB" sz="1050" b="1" dirty="0">
                  <a:solidFill>
                    <a:srgbClr val="333333"/>
                  </a:solidFill>
                </a:rPr>
                <a:t>Solid Fill</a:t>
              </a:r>
              <a:r>
                <a:rPr lang="en-GB" sz="1050" dirty="0">
                  <a:solidFill>
                    <a:srgbClr val="333333"/>
                  </a:solidFill>
                </a:rPr>
                <a:t> and choose the desired colour.</a:t>
              </a:r>
            </a:p>
          </p:txBody>
        </p:sp>
      </p:grpSp>
      <p:grpSp>
        <p:nvGrpSpPr>
          <p:cNvPr id="37" name="Group 36">
            <a:extLst>
              <a:ext uri="{FF2B5EF4-FFF2-40B4-BE49-F238E27FC236}">
                <a16:creationId xmlns:a16="http://schemas.microsoft.com/office/drawing/2014/main" id="{EBFC5B44-EFDA-4932-A018-47C9A510F131}"/>
              </a:ext>
            </a:extLst>
          </p:cNvPr>
          <p:cNvGrpSpPr/>
          <p:nvPr userDrawn="1"/>
        </p:nvGrpSpPr>
        <p:grpSpPr>
          <a:xfrm>
            <a:off x="-2791205" y="0"/>
            <a:ext cx="2630669" cy="1468982"/>
            <a:chOff x="838199" y="1150070"/>
            <a:chExt cx="3507558" cy="1958642"/>
          </a:xfrm>
          <a:solidFill>
            <a:schemeClr val="tx1"/>
          </a:solidFill>
        </p:grpSpPr>
        <p:sp>
          <p:nvSpPr>
            <p:cNvPr id="38" name="Rectangle 37">
              <a:extLst>
                <a:ext uri="{FF2B5EF4-FFF2-40B4-BE49-F238E27FC236}">
                  <a16:creationId xmlns:a16="http://schemas.microsoft.com/office/drawing/2014/main" id="{DE4F8B6A-4479-4223-9297-EE1DE5A3E396}"/>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39" name="TextBox 38">
              <a:extLst>
                <a:ext uri="{FF2B5EF4-FFF2-40B4-BE49-F238E27FC236}">
                  <a16:creationId xmlns:a16="http://schemas.microsoft.com/office/drawing/2014/main" id="{AAE7CF67-22DE-4C8A-B321-3F7AC63D9DCE}"/>
                </a:ext>
              </a:extLst>
            </p:cNvPr>
            <p:cNvSpPr txBox="1"/>
            <p:nvPr/>
          </p:nvSpPr>
          <p:spPr>
            <a:xfrm>
              <a:off x="838200" y="1150070"/>
              <a:ext cx="3507557" cy="677108"/>
            </a:xfrm>
            <a:prstGeom prst="rect">
              <a:avLst/>
            </a:prstGeom>
            <a:noFill/>
          </p:spPr>
          <p:txBody>
            <a:bodyPr wrap="square" rtlCol="0">
              <a:spAutoFit/>
            </a:bodyPr>
            <a:lstStyle/>
            <a:p>
              <a:pPr algn="ctr"/>
              <a:r>
                <a:rPr lang="en-GB" sz="1350" dirty="0">
                  <a:solidFill>
                    <a:srgbClr val="333333"/>
                  </a:solidFill>
                  <a:latin typeface="+mj-lt"/>
                </a:rPr>
                <a:t>How to change </a:t>
              </a:r>
              <a:br>
                <a:rPr lang="en-GB" sz="1350" dirty="0">
                  <a:solidFill>
                    <a:srgbClr val="333333"/>
                  </a:solidFill>
                  <a:latin typeface="+mj-lt"/>
                </a:rPr>
              </a:br>
              <a:r>
                <a:rPr lang="en-GB" sz="1350" dirty="0">
                  <a:solidFill>
                    <a:srgbClr val="333333"/>
                  </a:solidFill>
                  <a:latin typeface="+mj-lt"/>
                </a:rPr>
                <a:t>object colour</a:t>
              </a:r>
            </a:p>
          </p:txBody>
        </p:sp>
        <p:sp>
          <p:nvSpPr>
            <p:cNvPr id="40" name="Rectangle 39">
              <a:extLst>
                <a:ext uri="{FF2B5EF4-FFF2-40B4-BE49-F238E27FC236}">
                  <a16:creationId xmlns:a16="http://schemas.microsoft.com/office/drawing/2014/main" id="{72319933-6B1E-40B4-9AB4-0F6CFABBD93D}"/>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41" name="TextBox 40">
              <a:extLst>
                <a:ext uri="{FF2B5EF4-FFF2-40B4-BE49-F238E27FC236}">
                  <a16:creationId xmlns:a16="http://schemas.microsoft.com/office/drawing/2014/main" id="{6B9B5BB4-9508-45E3-809B-5153FA171D23}"/>
                </a:ext>
              </a:extLst>
            </p:cNvPr>
            <p:cNvSpPr txBox="1"/>
            <p:nvPr/>
          </p:nvSpPr>
          <p:spPr>
            <a:xfrm>
              <a:off x="838199" y="1867808"/>
              <a:ext cx="3507557"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the object and click</a:t>
              </a:r>
              <a:br>
                <a:rPr lang="en-GB" sz="1050" dirty="0">
                  <a:solidFill>
                    <a:srgbClr val="333333"/>
                  </a:solidFill>
                </a:rPr>
              </a:br>
              <a:r>
                <a:rPr lang="en-GB" sz="1050" b="1" dirty="0">
                  <a:solidFill>
                    <a:srgbClr val="333333"/>
                  </a:solidFill>
                </a:rPr>
                <a:t>Format Shape</a:t>
              </a:r>
              <a:r>
                <a:rPr lang="en-GB" sz="1050" dirty="0">
                  <a:solidFill>
                    <a:srgbClr val="333333"/>
                  </a:solidFill>
                </a:rPr>
                <a:t>.</a:t>
              </a:r>
            </a:p>
          </p:txBody>
        </p:sp>
        <p:sp>
          <p:nvSpPr>
            <p:cNvPr id="42" name="TextBox 41">
              <a:extLst>
                <a:ext uri="{FF2B5EF4-FFF2-40B4-BE49-F238E27FC236}">
                  <a16:creationId xmlns:a16="http://schemas.microsoft.com/office/drawing/2014/main" id="{6F2EB8F6-14D6-40F6-BAC2-BAB9C6000B6D}"/>
                </a:ext>
              </a:extLst>
            </p:cNvPr>
            <p:cNvSpPr txBox="1"/>
            <p:nvPr/>
          </p:nvSpPr>
          <p:spPr>
            <a:xfrm>
              <a:off x="838199" y="2415082"/>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a:t>
              </a:r>
              <a:r>
                <a:rPr lang="en-GB" sz="1050" b="1" dirty="0">
                  <a:solidFill>
                    <a:srgbClr val="333333"/>
                  </a:solidFill>
                </a:rPr>
                <a:t>Fill</a:t>
              </a:r>
              <a:r>
                <a:rPr lang="en-GB" sz="1050" dirty="0">
                  <a:solidFill>
                    <a:srgbClr val="333333"/>
                  </a:solidFill>
                </a:rPr>
                <a:t> then </a:t>
              </a:r>
              <a:r>
                <a:rPr lang="en-GB" sz="1050" b="1" dirty="0">
                  <a:solidFill>
                    <a:srgbClr val="333333"/>
                  </a:solidFill>
                </a:rPr>
                <a:t>Solid Fill</a:t>
              </a:r>
              <a:r>
                <a:rPr lang="en-GB" sz="1050" dirty="0">
                  <a:solidFill>
                    <a:srgbClr val="333333"/>
                  </a:solidFill>
                </a:rPr>
                <a:t> and choose the desired colour.</a:t>
              </a:r>
            </a:p>
          </p:txBody>
        </p:sp>
      </p:grpSp>
      <p:sp>
        <p:nvSpPr>
          <p:cNvPr id="44" name="Text Placeholder 18">
            <a:extLst>
              <a:ext uri="{FF2B5EF4-FFF2-40B4-BE49-F238E27FC236}">
                <a16:creationId xmlns:a16="http://schemas.microsoft.com/office/drawing/2014/main" id="{6987A74F-0085-40A5-81F6-91691A6DB789}"/>
              </a:ext>
            </a:extLst>
          </p:cNvPr>
          <p:cNvSpPr>
            <a:spLocks noGrp="1"/>
          </p:cNvSpPr>
          <p:nvPr>
            <p:ph type="body" sz="quarter" idx="36" hasCustomPrompt="1"/>
          </p:nvPr>
        </p:nvSpPr>
        <p:spPr>
          <a:xfrm>
            <a:off x="7557578" y="4776541"/>
            <a:ext cx="8100" cy="199586"/>
          </a:xfrm>
          <a:solidFill>
            <a:schemeClr val="tx1"/>
          </a:solidFill>
        </p:spPr>
        <p:txBody>
          <a:bodyPr/>
          <a:lstStyle/>
          <a:p>
            <a:pPr lvl="0"/>
            <a:r>
              <a:rPr lang="en-GB" dirty="0"/>
              <a:t> </a:t>
            </a:r>
          </a:p>
        </p:txBody>
      </p:sp>
    </p:spTree>
    <p:extLst>
      <p:ext uri="{BB962C8B-B14F-4D97-AF65-F5344CB8AC3E}">
        <p14:creationId xmlns:p14="http://schemas.microsoft.com/office/powerpoint/2010/main" val="4154239828"/>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rgbClr val="9DB0AC"/>
        </a:solidFill>
        <a:effectLst/>
      </p:bgPr>
    </p:bg>
    <p:spTree>
      <p:nvGrpSpPr>
        <p:cNvPr id="1" name=""/>
        <p:cNvGrpSpPr/>
        <p:nvPr/>
      </p:nvGrpSpPr>
      <p:grpSpPr>
        <a:xfrm>
          <a:off x="0" y="0"/>
          <a:ext cx="0" cy="0"/>
          <a:chOff x="0" y="0"/>
          <a:chExt cx="0" cy="0"/>
        </a:xfrm>
      </p:grpSpPr>
      <p:sp>
        <p:nvSpPr>
          <p:cNvPr id="40" name="Picture Placeholder 6">
            <a:extLst>
              <a:ext uri="{FF2B5EF4-FFF2-40B4-BE49-F238E27FC236}">
                <a16:creationId xmlns:a16="http://schemas.microsoft.com/office/drawing/2014/main" id="{C27E678C-7EC6-460C-B184-9085683D802F}"/>
              </a:ext>
            </a:extLst>
          </p:cNvPr>
          <p:cNvSpPr>
            <a:spLocks noGrp="1"/>
          </p:cNvSpPr>
          <p:nvPr>
            <p:ph type="pic" sz="quarter" idx="27" hasCustomPrompt="1"/>
          </p:nvPr>
        </p:nvSpPr>
        <p:spPr>
          <a:xfrm>
            <a:off x="0" y="0"/>
            <a:ext cx="9144000" cy="5143500"/>
          </a:xfrm>
          <a:noFill/>
        </p:spPr>
        <p:txBody>
          <a:bodyPr lIns="360000" rIns="4320000" bIns="864000" anchor="ctr"/>
          <a:lstStyle>
            <a:lvl1pPr algn="r">
              <a:defRPr>
                <a:solidFill>
                  <a:schemeClr val="tx2"/>
                </a:solidFill>
              </a:defRPr>
            </a:lvl1pPr>
          </a:lstStyle>
          <a:p>
            <a:r>
              <a:rPr lang="en-GB" dirty="0"/>
              <a:t>Click icon to insert image</a:t>
            </a:r>
          </a:p>
        </p:txBody>
      </p:sp>
      <p:sp>
        <p:nvSpPr>
          <p:cNvPr id="18" name="Text Placeholder 17">
            <a:extLst>
              <a:ext uri="{FF2B5EF4-FFF2-40B4-BE49-F238E27FC236}">
                <a16:creationId xmlns:a16="http://schemas.microsoft.com/office/drawing/2014/main" id="{1A499ABE-0B06-4990-BA13-C2C3DA1C8579}"/>
              </a:ext>
            </a:extLst>
          </p:cNvPr>
          <p:cNvSpPr>
            <a:spLocks noGrp="1"/>
          </p:cNvSpPr>
          <p:nvPr>
            <p:ph type="body" sz="quarter" idx="15" hasCustomPrompt="1"/>
          </p:nvPr>
        </p:nvSpPr>
        <p:spPr>
          <a:xfrm>
            <a:off x="0" y="0"/>
            <a:ext cx="4171951" cy="5143500"/>
          </a:xfrm>
          <a:custGeom>
            <a:avLst/>
            <a:gdLst>
              <a:gd name="connsiteX0" fmla="*/ 0 w 5562601"/>
              <a:gd name="connsiteY0" fmla="*/ 0 h 6858000"/>
              <a:gd name="connsiteX1" fmla="*/ 3712775 w 5562601"/>
              <a:gd name="connsiteY1" fmla="*/ 0 h 6858000"/>
              <a:gd name="connsiteX2" fmla="*/ 3752127 w 5562601"/>
              <a:gd name="connsiteY2" fmla="*/ 23907 h 6858000"/>
              <a:gd name="connsiteX3" fmla="*/ 5562601 w 5562601"/>
              <a:gd name="connsiteY3" fmla="*/ 3429001 h 6858000"/>
              <a:gd name="connsiteX4" fmla="*/ 3752127 w 5562601"/>
              <a:gd name="connsiteY4" fmla="*/ 6834096 h 6858000"/>
              <a:gd name="connsiteX5" fmla="*/ 3712779 w 5562601"/>
              <a:gd name="connsiteY5" fmla="*/ 6858000 h 6858000"/>
              <a:gd name="connsiteX6" fmla="*/ 0 w 55626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2601" h="6858000">
                <a:moveTo>
                  <a:pt x="0" y="0"/>
                </a:moveTo>
                <a:lnTo>
                  <a:pt x="3712775" y="0"/>
                </a:lnTo>
                <a:lnTo>
                  <a:pt x="3752127" y="23907"/>
                </a:lnTo>
                <a:cubicBezTo>
                  <a:pt x="4844437" y="761857"/>
                  <a:pt x="5562601" y="2011561"/>
                  <a:pt x="5562601" y="3429001"/>
                </a:cubicBezTo>
                <a:cubicBezTo>
                  <a:pt x="5562601" y="4846441"/>
                  <a:pt x="4844437" y="6096145"/>
                  <a:pt x="3752127" y="6834096"/>
                </a:cubicBezTo>
                <a:lnTo>
                  <a:pt x="3712779" y="6858000"/>
                </a:lnTo>
                <a:lnTo>
                  <a:pt x="0" y="6858000"/>
                </a:lnTo>
                <a:close/>
              </a:path>
            </a:pathLst>
          </a:custGeom>
          <a:solidFill>
            <a:srgbClr val="830051"/>
          </a:solidFill>
        </p:spPr>
        <p:txBody>
          <a:bodyPr wrap="square" lIns="288000" tIns="2556000" rIns="360000">
            <a:noAutofit/>
          </a:bodyPr>
          <a:lstStyle>
            <a:lvl1pPr>
              <a:defRPr sz="2700">
                <a:solidFill>
                  <a:schemeClr val="bg1"/>
                </a:solidFill>
                <a:latin typeface="+mj-lt"/>
              </a:defRPr>
            </a:lvl1pPr>
          </a:lstStyle>
          <a:p>
            <a:pPr lvl="0"/>
            <a:r>
              <a:rPr lang="en-GB" dirty="0"/>
              <a:t>Divider section</a:t>
            </a:r>
          </a:p>
        </p:txBody>
      </p:sp>
      <p:sp>
        <p:nvSpPr>
          <p:cNvPr id="3" name="Date Placeholder 2">
            <a:extLst>
              <a:ext uri="{FF2B5EF4-FFF2-40B4-BE49-F238E27FC236}">
                <a16:creationId xmlns:a16="http://schemas.microsoft.com/office/drawing/2014/main" id="{290F6E6C-3538-4637-A60E-4C0D1BC7366E}"/>
              </a:ext>
            </a:extLst>
          </p:cNvPr>
          <p:cNvSpPr>
            <a:spLocks noGrp="1"/>
          </p:cNvSpPr>
          <p:nvPr>
            <p:ph type="dt" sz="half" idx="10"/>
          </p:nvPr>
        </p:nvSpPr>
        <p:spPr/>
        <p:txBody>
          <a:bodyPr/>
          <a:lstStyle>
            <a:lvl1pPr>
              <a:defRPr>
                <a:solidFill>
                  <a:schemeClr val="tx1"/>
                </a:solidFill>
              </a:defRPr>
            </a:lvl1pPr>
          </a:lstStyle>
          <a:p>
            <a:fld id="{C565875D-FC4D-41B7-9560-62B2651542A9}" type="datetime4">
              <a:rPr lang="en-GB" smtClean="0"/>
              <a:pPr/>
              <a:t>26 May 2021</a:t>
            </a:fld>
            <a:endParaRPr lang="en-GB" dirty="0"/>
          </a:p>
        </p:txBody>
      </p:sp>
      <p:sp>
        <p:nvSpPr>
          <p:cNvPr id="4" name="Footer Placeholder 3">
            <a:extLst>
              <a:ext uri="{FF2B5EF4-FFF2-40B4-BE49-F238E27FC236}">
                <a16:creationId xmlns:a16="http://schemas.microsoft.com/office/drawing/2014/main" id="{DF8CCE2C-012B-42A0-A156-1CA03952A3C5}"/>
              </a:ext>
            </a:extLst>
          </p:cNvPr>
          <p:cNvSpPr>
            <a:spLocks noGrp="1"/>
          </p:cNvSpPr>
          <p:nvPr>
            <p:ph type="ftr" sz="quarter" idx="11"/>
          </p:nvPr>
        </p:nvSpPr>
        <p:spPr/>
        <p:txBody>
          <a:bodyPr/>
          <a:lstStyle>
            <a:lvl1pPr>
              <a:defRPr>
                <a:solidFill>
                  <a:schemeClr val="tx1"/>
                </a:solidFill>
              </a:defRPr>
            </a:lvl1pPr>
          </a:lstStyle>
          <a:p>
            <a:r>
              <a:rPr lang="en-GB" dirty="0"/>
              <a:t>Name</a:t>
            </a:r>
          </a:p>
        </p:txBody>
      </p:sp>
      <p:sp>
        <p:nvSpPr>
          <p:cNvPr id="5" name="Slide Number Placeholder 4">
            <a:extLst>
              <a:ext uri="{FF2B5EF4-FFF2-40B4-BE49-F238E27FC236}">
                <a16:creationId xmlns:a16="http://schemas.microsoft.com/office/drawing/2014/main" id="{67352992-465C-42CF-A8EE-B3540BCA3E0E}"/>
              </a:ext>
            </a:extLst>
          </p:cNvPr>
          <p:cNvSpPr>
            <a:spLocks noGrp="1"/>
          </p:cNvSpPr>
          <p:nvPr>
            <p:ph type="sldNum" sz="quarter" idx="12"/>
          </p:nvPr>
        </p:nvSpPr>
        <p:spPr/>
        <p:txBody>
          <a:bodyPr/>
          <a:lstStyle>
            <a:lvl1pPr>
              <a:defRPr>
                <a:solidFill>
                  <a:schemeClr val="bg1"/>
                </a:solidFill>
              </a:defRPr>
            </a:lvl1pPr>
          </a:lstStyle>
          <a:p>
            <a:fld id="{F8E47D07-9D1E-4FE9-B31A-2F5863681021}" type="slidenum">
              <a:rPr lang="en-GB" smtClean="0"/>
              <a:pPr/>
              <a:t>‹#›</a:t>
            </a:fld>
            <a:endParaRPr lang="en-GB" dirty="0"/>
          </a:p>
        </p:txBody>
      </p:sp>
      <p:sp>
        <p:nvSpPr>
          <p:cNvPr id="8" name="Text Placeholder 13">
            <a:extLst>
              <a:ext uri="{FF2B5EF4-FFF2-40B4-BE49-F238E27FC236}">
                <a16:creationId xmlns:a16="http://schemas.microsoft.com/office/drawing/2014/main" id="{4A939425-2CD8-427B-BF32-DECF6967F545}"/>
              </a:ext>
            </a:extLst>
          </p:cNvPr>
          <p:cNvSpPr>
            <a:spLocks noGrp="1"/>
          </p:cNvSpPr>
          <p:nvPr>
            <p:ph type="body" sz="quarter" idx="14" hasCustomPrompt="1"/>
          </p:nvPr>
        </p:nvSpPr>
        <p:spPr>
          <a:xfrm>
            <a:off x="321071" y="647825"/>
            <a:ext cx="902369" cy="902369"/>
          </a:xfrm>
          <a:prstGeom prst="ellipse">
            <a:avLst/>
          </a:prstGeom>
          <a:solidFill>
            <a:schemeClr val="bg1"/>
          </a:solidFill>
        </p:spPr>
        <p:txBody>
          <a:bodyPr lIns="0" rIns="0" bIns="0" anchor="ctr"/>
          <a:lstStyle>
            <a:lvl1pPr algn="ctr">
              <a:defRPr sz="5400" b="1">
                <a:solidFill>
                  <a:srgbClr val="830051"/>
                </a:solidFill>
                <a:latin typeface="Arial" panose="020B0604020202020204" pitchFamily="34" charset="0"/>
                <a:cs typeface="Arial" panose="020B0604020202020204" pitchFamily="34" charset="0"/>
              </a:defRPr>
            </a:lvl1pPr>
          </a:lstStyle>
          <a:p>
            <a:pPr lvl="0"/>
            <a:r>
              <a:rPr lang="en-GB" dirty="0"/>
              <a:t>1</a:t>
            </a:r>
          </a:p>
        </p:txBody>
      </p:sp>
      <p:grpSp>
        <p:nvGrpSpPr>
          <p:cNvPr id="34" name="Group 33">
            <a:extLst>
              <a:ext uri="{FF2B5EF4-FFF2-40B4-BE49-F238E27FC236}">
                <a16:creationId xmlns:a16="http://schemas.microsoft.com/office/drawing/2014/main" id="{B6AFDE77-FCAC-4477-A1A1-3E1B6D36C187}"/>
              </a:ext>
            </a:extLst>
          </p:cNvPr>
          <p:cNvGrpSpPr/>
          <p:nvPr/>
        </p:nvGrpSpPr>
        <p:grpSpPr>
          <a:xfrm>
            <a:off x="-2791205" y="0"/>
            <a:ext cx="2630669" cy="1468982"/>
            <a:chOff x="838199" y="1150070"/>
            <a:chExt cx="3507558" cy="1958642"/>
          </a:xfrm>
          <a:solidFill>
            <a:schemeClr val="tx1"/>
          </a:solidFill>
        </p:grpSpPr>
        <p:sp>
          <p:nvSpPr>
            <p:cNvPr id="35" name="Rectangle 34">
              <a:extLst>
                <a:ext uri="{FF2B5EF4-FFF2-40B4-BE49-F238E27FC236}">
                  <a16:creationId xmlns:a16="http://schemas.microsoft.com/office/drawing/2014/main" id="{32145016-CF95-403B-8B34-5F9B1BBD7649}"/>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36" name="TextBox 35">
              <a:extLst>
                <a:ext uri="{FF2B5EF4-FFF2-40B4-BE49-F238E27FC236}">
                  <a16:creationId xmlns:a16="http://schemas.microsoft.com/office/drawing/2014/main" id="{E628CA51-766C-419F-AECD-56DF8398F00C}"/>
                </a:ext>
              </a:extLst>
            </p:cNvPr>
            <p:cNvSpPr txBox="1"/>
            <p:nvPr/>
          </p:nvSpPr>
          <p:spPr>
            <a:xfrm>
              <a:off x="838200" y="1150070"/>
              <a:ext cx="3507557" cy="677108"/>
            </a:xfrm>
            <a:prstGeom prst="rect">
              <a:avLst/>
            </a:prstGeom>
            <a:noFill/>
          </p:spPr>
          <p:txBody>
            <a:bodyPr wrap="square" rtlCol="0">
              <a:spAutoFit/>
            </a:bodyPr>
            <a:lstStyle/>
            <a:p>
              <a:pPr algn="ctr"/>
              <a:r>
                <a:rPr lang="en-GB" sz="1350" dirty="0">
                  <a:solidFill>
                    <a:srgbClr val="333333"/>
                  </a:solidFill>
                  <a:latin typeface="+mj-lt"/>
                </a:rPr>
                <a:t>How to change </a:t>
              </a:r>
              <a:br>
                <a:rPr lang="en-GB" sz="1350" dirty="0">
                  <a:solidFill>
                    <a:srgbClr val="333333"/>
                  </a:solidFill>
                  <a:latin typeface="+mj-lt"/>
                </a:rPr>
              </a:br>
              <a:r>
                <a:rPr lang="en-GB" sz="1350" dirty="0">
                  <a:solidFill>
                    <a:srgbClr val="333333"/>
                  </a:solidFill>
                  <a:latin typeface="+mj-lt"/>
                </a:rPr>
                <a:t>object colour</a:t>
              </a:r>
            </a:p>
          </p:txBody>
        </p:sp>
        <p:sp>
          <p:nvSpPr>
            <p:cNvPr id="37" name="Rectangle 36">
              <a:extLst>
                <a:ext uri="{FF2B5EF4-FFF2-40B4-BE49-F238E27FC236}">
                  <a16:creationId xmlns:a16="http://schemas.microsoft.com/office/drawing/2014/main" id="{B3412E42-0558-48F1-99EC-F85D89812063}"/>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38" name="TextBox 37">
              <a:extLst>
                <a:ext uri="{FF2B5EF4-FFF2-40B4-BE49-F238E27FC236}">
                  <a16:creationId xmlns:a16="http://schemas.microsoft.com/office/drawing/2014/main" id="{9AC7697B-0999-4FDD-8167-D1EF27DC2A57}"/>
                </a:ext>
              </a:extLst>
            </p:cNvPr>
            <p:cNvSpPr txBox="1"/>
            <p:nvPr/>
          </p:nvSpPr>
          <p:spPr>
            <a:xfrm>
              <a:off x="838199" y="1867808"/>
              <a:ext cx="3507557"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the object and click</a:t>
              </a:r>
              <a:br>
                <a:rPr lang="en-GB" sz="1050" dirty="0">
                  <a:solidFill>
                    <a:srgbClr val="333333"/>
                  </a:solidFill>
                </a:rPr>
              </a:br>
              <a:r>
                <a:rPr lang="en-GB" sz="1050" b="1" dirty="0">
                  <a:solidFill>
                    <a:srgbClr val="333333"/>
                  </a:solidFill>
                </a:rPr>
                <a:t>Format Shape</a:t>
              </a:r>
              <a:r>
                <a:rPr lang="en-GB" sz="1050" dirty="0">
                  <a:solidFill>
                    <a:srgbClr val="333333"/>
                  </a:solidFill>
                </a:rPr>
                <a:t>.</a:t>
              </a:r>
            </a:p>
          </p:txBody>
        </p:sp>
        <p:sp>
          <p:nvSpPr>
            <p:cNvPr id="39" name="TextBox 38">
              <a:extLst>
                <a:ext uri="{FF2B5EF4-FFF2-40B4-BE49-F238E27FC236}">
                  <a16:creationId xmlns:a16="http://schemas.microsoft.com/office/drawing/2014/main" id="{6A631F6F-A31B-4AB8-B075-E36694F2DC73}"/>
                </a:ext>
              </a:extLst>
            </p:cNvPr>
            <p:cNvSpPr txBox="1"/>
            <p:nvPr/>
          </p:nvSpPr>
          <p:spPr>
            <a:xfrm>
              <a:off x="838199" y="2415082"/>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a:t>
              </a:r>
              <a:r>
                <a:rPr lang="en-GB" sz="1050" b="1" dirty="0">
                  <a:solidFill>
                    <a:srgbClr val="333333"/>
                  </a:solidFill>
                </a:rPr>
                <a:t>Fill</a:t>
              </a:r>
              <a:r>
                <a:rPr lang="en-GB" sz="1050" dirty="0">
                  <a:solidFill>
                    <a:srgbClr val="333333"/>
                  </a:solidFill>
                </a:rPr>
                <a:t> then </a:t>
              </a:r>
              <a:r>
                <a:rPr lang="en-GB" sz="1050" b="1" dirty="0">
                  <a:solidFill>
                    <a:srgbClr val="333333"/>
                  </a:solidFill>
                </a:rPr>
                <a:t>Solid Fill</a:t>
              </a:r>
              <a:r>
                <a:rPr lang="en-GB" sz="1050" dirty="0">
                  <a:solidFill>
                    <a:srgbClr val="333333"/>
                  </a:solidFill>
                </a:rPr>
                <a:t> and choose the desired colour.</a:t>
              </a:r>
            </a:p>
          </p:txBody>
        </p:sp>
      </p:grpSp>
      <p:sp>
        <p:nvSpPr>
          <p:cNvPr id="28" name="Text Placeholder 30">
            <a:extLst>
              <a:ext uri="{FF2B5EF4-FFF2-40B4-BE49-F238E27FC236}">
                <a16:creationId xmlns:a16="http://schemas.microsoft.com/office/drawing/2014/main" id="{C98037B5-13B4-42DE-B66B-685B7A3E176D}"/>
              </a:ext>
            </a:extLst>
          </p:cNvPr>
          <p:cNvSpPr>
            <a:spLocks noGrp="1"/>
          </p:cNvSpPr>
          <p:nvPr>
            <p:ph type="body" sz="quarter" idx="25" hasCustomPrompt="1"/>
          </p:nvPr>
        </p:nvSpPr>
        <p:spPr>
          <a:xfrm>
            <a:off x="8724014" y="4727999"/>
            <a:ext cx="221109" cy="266324"/>
          </a:xfrm>
          <a: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p>
            <a:pPr lvl="0"/>
            <a:r>
              <a:rPr lang="en-GB" dirty="0"/>
              <a:t> </a:t>
            </a:r>
          </a:p>
        </p:txBody>
      </p:sp>
      <p:grpSp>
        <p:nvGrpSpPr>
          <p:cNvPr id="30" name="Group 29">
            <a:extLst>
              <a:ext uri="{FF2B5EF4-FFF2-40B4-BE49-F238E27FC236}">
                <a16:creationId xmlns:a16="http://schemas.microsoft.com/office/drawing/2014/main" id="{1C894AF6-BBD0-4FCE-9C1B-51A5758E63A5}"/>
              </a:ext>
            </a:extLst>
          </p:cNvPr>
          <p:cNvGrpSpPr/>
          <p:nvPr/>
        </p:nvGrpSpPr>
        <p:grpSpPr>
          <a:xfrm>
            <a:off x="9258530" y="1"/>
            <a:ext cx="2630669" cy="3354077"/>
            <a:chOff x="838198" y="1150069"/>
            <a:chExt cx="3507559" cy="4472103"/>
          </a:xfrm>
        </p:grpSpPr>
        <p:sp>
          <p:nvSpPr>
            <p:cNvPr id="31" name="Rectangle 30">
              <a:extLst>
                <a:ext uri="{FF2B5EF4-FFF2-40B4-BE49-F238E27FC236}">
                  <a16:creationId xmlns:a16="http://schemas.microsoft.com/office/drawing/2014/main" id="{14E048D7-B9DD-4900-B592-760B47A8CB17}"/>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32" name="TextBox 31">
              <a:extLst>
                <a:ext uri="{FF2B5EF4-FFF2-40B4-BE49-F238E27FC236}">
                  <a16:creationId xmlns:a16="http://schemas.microsoft.com/office/drawing/2014/main" id="{45239E88-352F-40EB-8228-08A499B2C4AF}"/>
                </a:ext>
              </a:extLst>
            </p:cNvPr>
            <p:cNvSpPr txBox="1"/>
            <p:nvPr/>
          </p:nvSpPr>
          <p:spPr>
            <a:xfrm>
              <a:off x="838199" y="1225485"/>
              <a:ext cx="3507558" cy="400109"/>
            </a:xfrm>
            <a:prstGeom prst="rect">
              <a:avLst/>
            </a:prstGeom>
            <a:noFill/>
          </p:spPr>
          <p:txBody>
            <a:bodyPr wrap="square" rtlCol="0">
              <a:spAutoFit/>
            </a:bodyPr>
            <a:lstStyle/>
            <a:p>
              <a:pPr algn="ctr"/>
              <a:r>
                <a:rPr lang="en-GB" sz="1350" dirty="0">
                  <a:solidFill>
                    <a:srgbClr val="333333"/>
                  </a:solidFill>
                  <a:latin typeface="+mj-lt"/>
                </a:rPr>
                <a:t>How to insert an image</a:t>
              </a:r>
            </a:p>
          </p:txBody>
        </p:sp>
        <p:sp>
          <p:nvSpPr>
            <p:cNvPr id="33" name="Rectangle 32">
              <a:extLst>
                <a:ext uri="{FF2B5EF4-FFF2-40B4-BE49-F238E27FC236}">
                  <a16:creationId xmlns:a16="http://schemas.microsoft.com/office/drawing/2014/main" id="{CDA1F50F-3804-407A-A684-53FC20172D41}"/>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41" name="TextBox 40">
              <a:extLst>
                <a:ext uri="{FF2B5EF4-FFF2-40B4-BE49-F238E27FC236}">
                  <a16:creationId xmlns:a16="http://schemas.microsoft.com/office/drawing/2014/main" id="{A24528D3-033F-4DC4-BFBB-7B0FFBE67646}"/>
                </a:ext>
              </a:extLst>
            </p:cNvPr>
            <p:cNvSpPr txBox="1"/>
            <p:nvPr/>
          </p:nvSpPr>
          <p:spPr>
            <a:xfrm>
              <a:off x="838199" y="1867808"/>
              <a:ext cx="3410736" cy="769441"/>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Click on the </a:t>
              </a:r>
              <a:r>
                <a:rPr lang="en-GB" sz="1050" b="1" dirty="0">
                  <a:solidFill>
                    <a:srgbClr val="333333"/>
                  </a:solidFill>
                </a:rPr>
                <a:t>icon</a:t>
              </a:r>
              <a:r>
                <a:rPr lang="en-GB" sz="1050" dirty="0">
                  <a:solidFill>
                    <a:srgbClr val="333333"/>
                  </a:solidFill>
                </a:rPr>
                <a:t> in the middle of the placeholder and choose the image from your computer.</a:t>
              </a:r>
            </a:p>
          </p:txBody>
        </p:sp>
        <p:sp>
          <p:nvSpPr>
            <p:cNvPr id="42" name="TextBox 41">
              <a:extLst>
                <a:ext uri="{FF2B5EF4-FFF2-40B4-BE49-F238E27FC236}">
                  <a16:creationId xmlns:a16="http://schemas.microsoft.com/office/drawing/2014/main" id="{44DA53DB-35F8-4ACA-9B80-735AC80EAFAD}"/>
                </a:ext>
              </a:extLst>
            </p:cNvPr>
            <p:cNvSpPr txBox="1"/>
            <p:nvPr/>
          </p:nvSpPr>
          <p:spPr>
            <a:xfrm>
              <a:off x="838199" y="2650785"/>
              <a:ext cx="3507558"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the </a:t>
              </a:r>
              <a:r>
                <a:rPr lang="en-GB" sz="1050" b="1" dirty="0">
                  <a:solidFill>
                    <a:srgbClr val="333333"/>
                  </a:solidFill>
                </a:rPr>
                <a:t>Format Picture </a:t>
              </a:r>
              <a:r>
                <a:rPr lang="en-GB" sz="1050" dirty="0">
                  <a:solidFill>
                    <a:srgbClr val="333333"/>
                  </a:solidFill>
                </a:rPr>
                <a:t>tab in the ribbon and use the tools to edit the image.</a:t>
              </a:r>
            </a:p>
          </p:txBody>
        </p:sp>
        <p:sp>
          <p:nvSpPr>
            <p:cNvPr id="43" name="TextBox 42">
              <a:extLst>
                <a:ext uri="{FF2B5EF4-FFF2-40B4-BE49-F238E27FC236}">
                  <a16:creationId xmlns:a16="http://schemas.microsoft.com/office/drawing/2014/main" id="{036310C4-E379-47F7-9F8E-727EE616F5CA}"/>
                </a:ext>
              </a:extLst>
            </p:cNvPr>
            <p:cNvSpPr txBox="1"/>
            <p:nvPr/>
          </p:nvSpPr>
          <p:spPr>
            <a:xfrm>
              <a:off x="838198" y="3236009"/>
              <a:ext cx="3507558" cy="1200328"/>
            </a:xfrm>
            <a:prstGeom prst="rect">
              <a:avLst/>
            </a:prstGeom>
            <a:noFill/>
          </p:spPr>
          <p:txBody>
            <a:bodyPr wrap="square" rtlCol="0">
              <a:spAutoFit/>
            </a:bodyPr>
            <a:lstStyle/>
            <a:p>
              <a:r>
                <a:rPr lang="en-GB" sz="1050" b="1" dirty="0">
                  <a:solidFill>
                    <a:srgbClr val="333333"/>
                  </a:solidFill>
                </a:rPr>
                <a:t>3. </a:t>
              </a:r>
              <a:r>
                <a:rPr lang="en-GB" sz="1050" dirty="0">
                  <a:solidFill>
                    <a:srgbClr val="333333"/>
                  </a:solidFill>
                </a:rPr>
                <a:t>Choose </a:t>
              </a:r>
              <a:r>
                <a:rPr lang="en-GB" sz="1050" b="1" dirty="0">
                  <a:solidFill>
                    <a:srgbClr val="333333"/>
                  </a:solidFill>
                </a:rPr>
                <a:t>Crop</a:t>
              </a:r>
              <a:r>
                <a:rPr lang="en-GB" sz="1050" dirty="0">
                  <a:solidFill>
                    <a:srgbClr val="333333"/>
                  </a:solidFill>
                </a:rPr>
                <a:t> to resize and move the image within the placeholder, using the white circles in the corners of the image. Click on the drop down arrow and choose </a:t>
              </a:r>
              <a:r>
                <a:rPr lang="en-GB" sz="1050" b="1" dirty="0">
                  <a:solidFill>
                    <a:srgbClr val="333333"/>
                  </a:solidFill>
                </a:rPr>
                <a:t>Fit</a:t>
              </a:r>
              <a:r>
                <a:rPr lang="en-GB" sz="1050" dirty="0">
                  <a:solidFill>
                    <a:srgbClr val="333333"/>
                  </a:solidFill>
                </a:rPr>
                <a:t> to fit the image to the placeholder.</a:t>
              </a:r>
            </a:p>
          </p:txBody>
        </p:sp>
        <p:sp>
          <p:nvSpPr>
            <p:cNvPr id="44" name="TextBox 43">
              <a:extLst>
                <a:ext uri="{FF2B5EF4-FFF2-40B4-BE49-F238E27FC236}">
                  <a16:creationId xmlns:a16="http://schemas.microsoft.com/office/drawing/2014/main" id="{DB11AA76-3DF7-4C4B-ACBF-3B682DCEEBAF}"/>
                </a:ext>
              </a:extLst>
            </p:cNvPr>
            <p:cNvSpPr txBox="1"/>
            <p:nvPr/>
          </p:nvSpPr>
          <p:spPr>
            <a:xfrm>
              <a:off x="838199" y="4448000"/>
              <a:ext cx="3507558"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Choose </a:t>
              </a:r>
              <a:r>
                <a:rPr lang="en-GB" sz="1050" b="1" dirty="0">
                  <a:solidFill>
                    <a:srgbClr val="333333"/>
                  </a:solidFill>
                </a:rPr>
                <a:t>Picture Colour</a:t>
              </a:r>
              <a:r>
                <a:rPr lang="en-GB" sz="1050" dirty="0">
                  <a:solidFill>
                    <a:srgbClr val="333333"/>
                  </a:solidFill>
                </a:rPr>
                <a:t> to adjust the Saturation, Tone, and Colour.</a:t>
              </a:r>
            </a:p>
          </p:txBody>
        </p:sp>
        <p:sp>
          <p:nvSpPr>
            <p:cNvPr id="45" name="TextBox 44">
              <a:extLst>
                <a:ext uri="{FF2B5EF4-FFF2-40B4-BE49-F238E27FC236}">
                  <a16:creationId xmlns:a16="http://schemas.microsoft.com/office/drawing/2014/main" id="{090AD6A9-4D25-4ECF-898A-4878836F94B5}"/>
                </a:ext>
              </a:extLst>
            </p:cNvPr>
            <p:cNvSpPr txBox="1"/>
            <p:nvPr/>
          </p:nvSpPr>
          <p:spPr>
            <a:xfrm>
              <a:off x="838199" y="5039939"/>
              <a:ext cx="3507558" cy="553997"/>
            </a:xfrm>
            <a:prstGeom prst="rect">
              <a:avLst/>
            </a:prstGeom>
            <a:noFill/>
          </p:spPr>
          <p:txBody>
            <a:bodyPr wrap="square" rtlCol="0">
              <a:spAutoFit/>
            </a:bodyPr>
            <a:lstStyle/>
            <a:p>
              <a:r>
                <a:rPr lang="en-GB" sz="1050" b="1" dirty="0">
                  <a:solidFill>
                    <a:srgbClr val="333333"/>
                  </a:solidFill>
                </a:rPr>
                <a:t>5. </a:t>
              </a:r>
              <a:r>
                <a:rPr lang="en-GB" sz="1050" dirty="0">
                  <a:solidFill>
                    <a:srgbClr val="333333"/>
                  </a:solidFill>
                </a:rPr>
                <a:t>Choose </a:t>
              </a:r>
              <a:r>
                <a:rPr lang="en-GB" sz="1050" b="1" dirty="0">
                  <a:solidFill>
                    <a:srgbClr val="333333"/>
                  </a:solidFill>
                </a:rPr>
                <a:t>Picture Correction</a:t>
              </a:r>
              <a:r>
                <a:rPr lang="en-GB" sz="1050" dirty="0">
                  <a:solidFill>
                    <a:srgbClr val="333333"/>
                  </a:solidFill>
                </a:rPr>
                <a:t> to adjust the Sharpness, Brightness, and Contrast.</a:t>
              </a:r>
            </a:p>
          </p:txBody>
        </p:sp>
      </p:grpSp>
      <p:grpSp>
        <p:nvGrpSpPr>
          <p:cNvPr id="26" name="Group 25">
            <a:extLst>
              <a:ext uri="{FF2B5EF4-FFF2-40B4-BE49-F238E27FC236}">
                <a16:creationId xmlns:a16="http://schemas.microsoft.com/office/drawing/2014/main" id="{54356D0E-D5CF-4EEA-A3C1-B162288301A2}"/>
              </a:ext>
            </a:extLst>
          </p:cNvPr>
          <p:cNvGrpSpPr/>
          <p:nvPr userDrawn="1"/>
        </p:nvGrpSpPr>
        <p:grpSpPr>
          <a:xfrm>
            <a:off x="-2791205" y="0"/>
            <a:ext cx="2630669" cy="1468982"/>
            <a:chOff x="838199" y="1150070"/>
            <a:chExt cx="3507558" cy="1958642"/>
          </a:xfrm>
          <a:solidFill>
            <a:schemeClr val="tx1"/>
          </a:solidFill>
        </p:grpSpPr>
        <p:sp>
          <p:nvSpPr>
            <p:cNvPr id="27" name="Rectangle 26">
              <a:extLst>
                <a:ext uri="{FF2B5EF4-FFF2-40B4-BE49-F238E27FC236}">
                  <a16:creationId xmlns:a16="http://schemas.microsoft.com/office/drawing/2014/main" id="{AE6671E9-DA95-477C-94E2-A3FDADC7FE39}"/>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46" name="TextBox 45">
              <a:extLst>
                <a:ext uri="{FF2B5EF4-FFF2-40B4-BE49-F238E27FC236}">
                  <a16:creationId xmlns:a16="http://schemas.microsoft.com/office/drawing/2014/main" id="{4931951F-8C52-49E3-8A32-D6D3FEBB425B}"/>
                </a:ext>
              </a:extLst>
            </p:cNvPr>
            <p:cNvSpPr txBox="1"/>
            <p:nvPr/>
          </p:nvSpPr>
          <p:spPr>
            <a:xfrm>
              <a:off x="838200" y="1150070"/>
              <a:ext cx="3507557" cy="677108"/>
            </a:xfrm>
            <a:prstGeom prst="rect">
              <a:avLst/>
            </a:prstGeom>
            <a:noFill/>
          </p:spPr>
          <p:txBody>
            <a:bodyPr wrap="square" rtlCol="0">
              <a:spAutoFit/>
            </a:bodyPr>
            <a:lstStyle/>
            <a:p>
              <a:pPr algn="ctr"/>
              <a:r>
                <a:rPr lang="en-GB" sz="1350" dirty="0">
                  <a:solidFill>
                    <a:srgbClr val="333333"/>
                  </a:solidFill>
                  <a:latin typeface="+mj-lt"/>
                </a:rPr>
                <a:t>How to change </a:t>
              </a:r>
              <a:br>
                <a:rPr lang="en-GB" sz="1350" dirty="0">
                  <a:solidFill>
                    <a:srgbClr val="333333"/>
                  </a:solidFill>
                  <a:latin typeface="+mj-lt"/>
                </a:rPr>
              </a:br>
              <a:r>
                <a:rPr lang="en-GB" sz="1350" dirty="0">
                  <a:solidFill>
                    <a:srgbClr val="333333"/>
                  </a:solidFill>
                  <a:latin typeface="+mj-lt"/>
                </a:rPr>
                <a:t>object colour</a:t>
              </a:r>
            </a:p>
          </p:txBody>
        </p:sp>
        <p:sp>
          <p:nvSpPr>
            <p:cNvPr id="47" name="Rectangle 46">
              <a:extLst>
                <a:ext uri="{FF2B5EF4-FFF2-40B4-BE49-F238E27FC236}">
                  <a16:creationId xmlns:a16="http://schemas.microsoft.com/office/drawing/2014/main" id="{7BEBAF33-4848-4923-A073-5756AEF9C989}"/>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48" name="TextBox 47">
              <a:extLst>
                <a:ext uri="{FF2B5EF4-FFF2-40B4-BE49-F238E27FC236}">
                  <a16:creationId xmlns:a16="http://schemas.microsoft.com/office/drawing/2014/main" id="{6016A0D2-49BC-404B-9B62-1D343C8066B8}"/>
                </a:ext>
              </a:extLst>
            </p:cNvPr>
            <p:cNvSpPr txBox="1"/>
            <p:nvPr/>
          </p:nvSpPr>
          <p:spPr>
            <a:xfrm>
              <a:off x="838199" y="1867808"/>
              <a:ext cx="3507557"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the object and click</a:t>
              </a:r>
              <a:br>
                <a:rPr lang="en-GB" sz="1050" dirty="0">
                  <a:solidFill>
                    <a:srgbClr val="333333"/>
                  </a:solidFill>
                </a:rPr>
              </a:br>
              <a:r>
                <a:rPr lang="en-GB" sz="1050" b="1" dirty="0">
                  <a:solidFill>
                    <a:srgbClr val="333333"/>
                  </a:solidFill>
                </a:rPr>
                <a:t>Format Shape</a:t>
              </a:r>
              <a:r>
                <a:rPr lang="en-GB" sz="1050" dirty="0">
                  <a:solidFill>
                    <a:srgbClr val="333333"/>
                  </a:solidFill>
                </a:rPr>
                <a:t>.</a:t>
              </a:r>
            </a:p>
          </p:txBody>
        </p:sp>
        <p:sp>
          <p:nvSpPr>
            <p:cNvPr id="49" name="TextBox 48">
              <a:extLst>
                <a:ext uri="{FF2B5EF4-FFF2-40B4-BE49-F238E27FC236}">
                  <a16:creationId xmlns:a16="http://schemas.microsoft.com/office/drawing/2014/main" id="{5B6BA599-FE9C-4A63-885E-5A1248E59E2E}"/>
                </a:ext>
              </a:extLst>
            </p:cNvPr>
            <p:cNvSpPr txBox="1"/>
            <p:nvPr/>
          </p:nvSpPr>
          <p:spPr>
            <a:xfrm>
              <a:off x="838199" y="2415082"/>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a:t>
              </a:r>
              <a:r>
                <a:rPr lang="en-GB" sz="1050" b="1" dirty="0">
                  <a:solidFill>
                    <a:srgbClr val="333333"/>
                  </a:solidFill>
                </a:rPr>
                <a:t>Fill</a:t>
              </a:r>
              <a:r>
                <a:rPr lang="en-GB" sz="1050" dirty="0">
                  <a:solidFill>
                    <a:srgbClr val="333333"/>
                  </a:solidFill>
                </a:rPr>
                <a:t> then </a:t>
              </a:r>
              <a:r>
                <a:rPr lang="en-GB" sz="1050" b="1" dirty="0">
                  <a:solidFill>
                    <a:srgbClr val="333333"/>
                  </a:solidFill>
                </a:rPr>
                <a:t>Solid Fill</a:t>
              </a:r>
              <a:r>
                <a:rPr lang="en-GB" sz="1050" dirty="0">
                  <a:solidFill>
                    <a:srgbClr val="333333"/>
                  </a:solidFill>
                </a:rPr>
                <a:t> and choose the desired colour.</a:t>
              </a:r>
            </a:p>
          </p:txBody>
        </p:sp>
      </p:grpSp>
      <p:grpSp>
        <p:nvGrpSpPr>
          <p:cNvPr id="50" name="Group 49">
            <a:extLst>
              <a:ext uri="{FF2B5EF4-FFF2-40B4-BE49-F238E27FC236}">
                <a16:creationId xmlns:a16="http://schemas.microsoft.com/office/drawing/2014/main" id="{74362CE2-C627-4DD6-87F6-C77924C609E1}"/>
              </a:ext>
            </a:extLst>
          </p:cNvPr>
          <p:cNvGrpSpPr/>
          <p:nvPr userDrawn="1"/>
        </p:nvGrpSpPr>
        <p:grpSpPr>
          <a:xfrm>
            <a:off x="9258530" y="1"/>
            <a:ext cx="2630669" cy="3354077"/>
            <a:chOff x="838198" y="1150069"/>
            <a:chExt cx="3507559" cy="4472103"/>
          </a:xfrm>
        </p:grpSpPr>
        <p:sp>
          <p:nvSpPr>
            <p:cNvPr id="51" name="Rectangle 50">
              <a:extLst>
                <a:ext uri="{FF2B5EF4-FFF2-40B4-BE49-F238E27FC236}">
                  <a16:creationId xmlns:a16="http://schemas.microsoft.com/office/drawing/2014/main" id="{E463A522-A65F-42C3-A282-3BC28ECB531B}"/>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52" name="TextBox 51">
              <a:extLst>
                <a:ext uri="{FF2B5EF4-FFF2-40B4-BE49-F238E27FC236}">
                  <a16:creationId xmlns:a16="http://schemas.microsoft.com/office/drawing/2014/main" id="{803E2204-C51E-45D4-90D8-54D17A5A8E9E}"/>
                </a:ext>
              </a:extLst>
            </p:cNvPr>
            <p:cNvSpPr txBox="1"/>
            <p:nvPr/>
          </p:nvSpPr>
          <p:spPr>
            <a:xfrm>
              <a:off x="838199" y="1225485"/>
              <a:ext cx="3507558" cy="400109"/>
            </a:xfrm>
            <a:prstGeom prst="rect">
              <a:avLst/>
            </a:prstGeom>
            <a:noFill/>
          </p:spPr>
          <p:txBody>
            <a:bodyPr wrap="square" rtlCol="0">
              <a:spAutoFit/>
            </a:bodyPr>
            <a:lstStyle/>
            <a:p>
              <a:pPr algn="ctr"/>
              <a:r>
                <a:rPr lang="en-GB" sz="1350" dirty="0">
                  <a:solidFill>
                    <a:srgbClr val="333333"/>
                  </a:solidFill>
                  <a:latin typeface="+mj-lt"/>
                </a:rPr>
                <a:t>How to insert an image</a:t>
              </a:r>
            </a:p>
          </p:txBody>
        </p:sp>
        <p:sp>
          <p:nvSpPr>
            <p:cNvPr id="53" name="Rectangle 52">
              <a:extLst>
                <a:ext uri="{FF2B5EF4-FFF2-40B4-BE49-F238E27FC236}">
                  <a16:creationId xmlns:a16="http://schemas.microsoft.com/office/drawing/2014/main" id="{2DF1F0E3-FB79-4296-A684-EAC22017DB8D}"/>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54" name="TextBox 53">
              <a:extLst>
                <a:ext uri="{FF2B5EF4-FFF2-40B4-BE49-F238E27FC236}">
                  <a16:creationId xmlns:a16="http://schemas.microsoft.com/office/drawing/2014/main" id="{74253211-9A7A-4127-8DC5-4563753EC9D4}"/>
                </a:ext>
              </a:extLst>
            </p:cNvPr>
            <p:cNvSpPr txBox="1"/>
            <p:nvPr/>
          </p:nvSpPr>
          <p:spPr>
            <a:xfrm>
              <a:off x="838199" y="1867808"/>
              <a:ext cx="3410736" cy="769441"/>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Click on the </a:t>
              </a:r>
              <a:r>
                <a:rPr lang="en-GB" sz="1050" b="1" dirty="0">
                  <a:solidFill>
                    <a:srgbClr val="333333"/>
                  </a:solidFill>
                </a:rPr>
                <a:t>icon</a:t>
              </a:r>
              <a:r>
                <a:rPr lang="en-GB" sz="1050" dirty="0">
                  <a:solidFill>
                    <a:srgbClr val="333333"/>
                  </a:solidFill>
                </a:rPr>
                <a:t> in the middle of the placeholder and choose the image from your computer.</a:t>
              </a:r>
            </a:p>
          </p:txBody>
        </p:sp>
        <p:sp>
          <p:nvSpPr>
            <p:cNvPr id="55" name="TextBox 54">
              <a:extLst>
                <a:ext uri="{FF2B5EF4-FFF2-40B4-BE49-F238E27FC236}">
                  <a16:creationId xmlns:a16="http://schemas.microsoft.com/office/drawing/2014/main" id="{F4A9C5F9-AF97-46A3-9DA9-E79BC154774D}"/>
                </a:ext>
              </a:extLst>
            </p:cNvPr>
            <p:cNvSpPr txBox="1"/>
            <p:nvPr/>
          </p:nvSpPr>
          <p:spPr>
            <a:xfrm>
              <a:off x="838199" y="2650785"/>
              <a:ext cx="3507558"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the </a:t>
              </a:r>
              <a:r>
                <a:rPr lang="en-GB" sz="1050" b="1" dirty="0">
                  <a:solidFill>
                    <a:srgbClr val="333333"/>
                  </a:solidFill>
                </a:rPr>
                <a:t>Format Picture </a:t>
              </a:r>
              <a:r>
                <a:rPr lang="en-GB" sz="1050" dirty="0">
                  <a:solidFill>
                    <a:srgbClr val="333333"/>
                  </a:solidFill>
                </a:rPr>
                <a:t>tab in the ribbon and use the tools to edit the image.</a:t>
              </a:r>
            </a:p>
          </p:txBody>
        </p:sp>
        <p:sp>
          <p:nvSpPr>
            <p:cNvPr id="56" name="TextBox 55">
              <a:extLst>
                <a:ext uri="{FF2B5EF4-FFF2-40B4-BE49-F238E27FC236}">
                  <a16:creationId xmlns:a16="http://schemas.microsoft.com/office/drawing/2014/main" id="{40B79732-A213-4041-B99C-C69D46A319B8}"/>
                </a:ext>
              </a:extLst>
            </p:cNvPr>
            <p:cNvSpPr txBox="1"/>
            <p:nvPr/>
          </p:nvSpPr>
          <p:spPr>
            <a:xfrm>
              <a:off x="838198" y="3236009"/>
              <a:ext cx="3507558" cy="1200328"/>
            </a:xfrm>
            <a:prstGeom prst="rect">
              <a:avLst/>
            </a:prstGeom>
            <a:noFill/>
          </p:spPr>
          <p:txBody>
            <a:bodyPr wrap="square" rtlCol="0">
              <a:spAutoFit/>
            </a:bodyPr>
            <a:lstStyle/>
            <a:p>
              <a:r>
                <a:rPr lang="en-GB" sz="1050" b="1" dirty="0">
                  <a:solidFill>
                    <a:srgbClr val="333333"/>
                  </a:solidFill>
                </a:rPr>
                <a:t>3. </a:t>
              </a:r>
              <a:r>
                <a:rPr lang="en-GB" sz="1050" dirty="0">
                  <a:solidFill>
                    <a:srgbClr val="333333"/>
                  </a:solidFill>
                </a:rPr>
                <a:t>Choose </a:t>
              </a:r>
              <a:r>
                <a:rPr lang="en-GB" sz="1050" b="1" dirty="0">
                  <a:solidFill>
                    <a:srgbClr val="333333"/>
                  </a:solidFill>
                </a:rPr>
                <a:t>Crop</a:t>
              </a:r>
              <a:r>
                <a:rPr lang="en-GB" sz="1050" dirty="0">
                  <a:solidFill>
                    <a:srgbClr val="333333"/>
                  </a:solidFill>
                </a:rPr>
                <a:t> to resize and move the image within the placeholder, using the white circles in the corners of the image. Click on the drop down arrow and choose </a:t>
              </a:r>
              <a:r>
                <a:rPr lang="en-GB" sz="1050" b="1" dirty="0">
                  <a:solidFill>
                    <a:srgbClr val="333333"/>
                  </a:solidFill>
                </a:rPr>
                <a:t>Fit</a:t>
              </a:r>
              <a:r>
                <a:rPr lang="en-GB" sz="1050" dirty="0">
                  <a:solidFill>
                    <a:srgbClr val="333333"/>
                  </a:solidFill>
                </a:rPr>
                <a:t> to fit the image to the placeholder.</a:t>
              </a:r>
            </a:p>
          </p:txBody>
        </p:sp>
        <p:sp>
          <p:nvSpPr>
            <p:cNvPr id="57" name="TextBox 56">
              <a:extLst>
                <a:ext uri="{FF2B5EF4-FFF2-40B4-BE49-F238E27FC236}">
                  <a16:creationId xmlns:a16="http://schemas.microsoft.com/office/drawing/2014/main" id="{4F94BF9D-8F56-45B4-B0DC-E267033FADF6}"/>
                </a:ext>
              </a:extLst>
            </p:cNvPr>
            <p:cNvSpPr txBox="1"/>
            <p:nvPr/>
          </p:nvSpPr>
          <p:spPr>
            <a:xfrm>
              <a:off x="838199" y="4448000"/>
              <a:ext cx="3507558"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Choose </a:t>
              </a:r>
              <a:r>
                <a:rPr lang="en-GB" sz="1050" b="1" dirty="0">
                  <a:solidFill>
                    <a:srgbClr val="333333"/>
                  </a:solidFill>
                </a:rPr>
                <a:t>Picture Colour</a:t>
              </a:r>
              <a:r>
                <a:rPr lang="en-GB" sz="1050" dirty="0">
                  <a:solidFill>
                    <a:srgbClr val="333333"/>
                  </a:solidFill>
                </a:rPr>
                <a:t> to adjust the Saturation, Tone, and Colour.</a:t>
              </a:r>
            </a:p>
          </p:txBody>
        </p:sp>
        <p:sp>
          <p:nvSpPr>
            <p:cNvPr id="58" name="TextBox 57">
              <a:extLst>
                <a:ext uri="{FF2B5EF4-FFF2-40B4-BE49-F238E27FC236}">
                  <a16:creationId xmlns:a16="http://schemas.microsoft.com/office/drawing/2014/main" id="{2B23AF49-B570-4422-AB10-70325EDE02B8}"/>
                </a:ext>
              </a:extLst>
            </p:cNvPr>
            <p:cNvSpPr txBox="1"/>
            <p:nvPr/>
          </p:nvSpPr>
          <p:spPr>
            <a:xfrm>
              <a:off x="838199" y="5039939"/>
              <a:ext cx="3507558" cy="553997"/>
            </a:xfrm>
            <a:prstGeom prst="rect">
              <a:avLst/>
            </a:prstGeom>
            <a:noFill/>
          </p:spPr>
          <p:txBody>
            <a:bodyPr wrap="square" rtlCol="0">
              <a:spAutoFit/>
            </a:bodyPr>
            <a:lstStyle/>
            <a:p>
              <a:r>
                <a:rPr lang="en-GB" sz="1050" b="1" dirty="0">
                  <a:solidFill>
                    <a:srgbClr val="333333"/>
                  </a:solidFill>
                </a:rPr>
                <a:t>5. </a:t>
              </a:r>
              <a:r>
                <a:rPr lang="en-GB" sz="1050" dirty="0">
                  <a:solidFill>
                    <a:srgbClr val="333333"/>
                  </a:solidFill>
                </a:rPr>
                <a:t>Choose </a:t>
              </a:r>
              <a:r>
                <a:rPr lang="en-GB" sz="1050" b="1" dirty="0">
                  <a:solidFill>
                    <a:srgbClr val="333333"/>
                  </a:solidFill>
                </a:rPr>
                <a:t>Picture Correction</a:t>
              </a:r>
              <a:r>
                <a:rPr lang="en-GB" sz="1050" dirty="0">
                  <a:solidFill>
                    <a:srgbClr val="333333"/>
                  </a:solidFill>
                </a:rPr>
                <a:t> to adjust the Sharpness, Brightness, and Contrast.</a:t>
              </a:r>
            </a:p>
          </p:txBody>
        </p:sp>
      </p:grpSp>
      <p:sp>
        <p:nvSpPr>
          <p:cNvPr id="60" name="Text Placeholder 18">
            <a:extLst>
              <a:ext uri="{FF2B5EF4-FFF2-40B4-BE49-F238E27FC236}">
                <a16:creationId xmlns:a16="http://schemas.microsoft.com/office/drawing/2014/main" id="{E12A56C9-BCC8-418A-B3C0-8C21D4061CDC}"/>
              </a:ext>
            </a:extLst>
          </p:cNvPr>
          <p:cNvSpPr>
            <a:spLocks noGrp="1"/>
          </p:cNvSpPr>
          <p:nvPr>
            <p:ph type="body" sz="quarter" idx="28" hasCustomPrompt="1"/>
          </p:nvPr>
        </p:nvSpPr>
        <p:spPr>
          <a:xfrm>
            <a:off x="7557578" y="4776541"/>
            <a:ext cx="8100" cy="199586"/>
          </a:xfrm>
          <a:solidFill>
            <a:schemeClr val="tx1"/>
          </a:solidFill>
        </p:spPr>
        <p:txBody>
          <a:bodyPr/>
          <a:lstStyle/>
          <a:p>
            <a:pPr lvl="0"/>
            <a:r>
              <a:rPr lang="en-GB" dirty="0"/>
              <a:t> </a:t>
            </a:r>
          </a:p>
        </p:txBody>
      </p:sp>
    </p:spTree>
    <p:extLst>
      <p:ext uri="{BB962C8B-B14F-4D97-AF65-F5344CB8AC3E}">
        <p14:creationId xmlns:p14="http://schemas.microsoft.com/office/powerpoint/2010/main" val="735616464"/>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showMasterSp="0" preserve="1" userDrawn="1">
  <p:cSld name="Divider (White Logo)">
    <p:bg>
      <p:bgPr>
        <a:solidFill>
          <a:srgbClr val="9DB0AC"/>
        </a:solidFill>
        <a:effectLst/>
      </p:bgPr>
    </p:bg>
    <p:spTree>
      <p:nvGrpSpPr>
        <p:cNvPr id="1" name=""/>
        <p:cNvGrpSpPr/>
        <p:nvPr/>
      </p:nvGrpSpPr>
      <p:grpSpPr>
        <a:xfrm>
          <a:off x="0" y="0"/>
          <a:ext cx="0" cy="0"/>
          <a:chOff x="0" y="0"/>
          <a:chExt cx="0" cy="0"/>
        </a:xfrm>
      </p:grpSpPr>
      <p:sp>
        <p:nvSpPr>
          <p:cNvPr id="40" name="Picture Placeholder 6">
            <a:extLst>
              <a:ext uri="{FF2B5EF4-FFF2-40B4-BE49-F238E27FC236}">
                <a16:creationId xmlns:a16="http://schemas.microsoft.com/office/drawing/2014/main" id="{C27E678C-7EC6-460C-B184-9085683D802F}"/>
              </a:ext>
            </a:extLst>
          </p:cNvPr>
          <p:cNvSpPr>
            <a:spLocks noGrp="1"/>
          </p:cNvSpPr>
          <p:nvPr>
            <p:ph type="pic" sz="quarter" idx="27" hasCustomPrompt="1"/>
          </p:nvPr>
        </p:nvSpPr>
        <p:spPr>
          <a:xfrm>
            <a:off x="0" y="0"/>
            <a:ext cx="9144000" cy="5143500"/>
          </a:xfrm>
          <a:noFill/>
        </p:spPr>
        <p:txBody>
          <a:bodyPr lIns="360000" rIns="4320000" bIns="864000" anchor="ctr"/>
          <a:lstStyle>
            <a:lvl1pPr algn="r">
              <a:defRPr>
                <a:solidFill>
                  <a:schemeClr val="tx2"/>
                </a:solidFill>
              </a:defRPr>
            </a:lvl1pPr>
          </a:lstStyle>
          <a:p>
            <a:r>
              <a:rPr lang="en-GB" dirty="0"/>
              <a:t>Click icon to insert image</a:t>
            </a:r>
          </a:p>
        </p:txBody>
      </p:sp>
      <p:sp>
        <p:nvSpPr>
          <p:cNvPr id="18" name="Text Placeholder 17">
            <a:extLst>
              <a:ext uri="{FF2B5EF4-FFF2-40B4-BE49-F238E27FC236}">
                <a16:creationId xmlns:a16="http://schemas.microsoft.com/office/drawing/2014/main" id="{1A499ABE-0B06-4990-BA13-C2C3DA1C8579}"/>
              </a:ext>
            </a:extLst>
          </p:cNvPr>
          <p:cNvSpPr>
            <a:spLocks noGrp="1"/>
          </p:cNvSpPr>
          <p:nvPr>
            <p:ph type="body" sz="quarter" idx="15" hasCustomPrompt="1"/>
          </p:nvPr>
        </p:nvSpPr>
        <p:spPr>
          <a:xfrm>
            <a:off x="0" y="0"/>
            <a:ext cx="4171951" cy="5143500"/>
          </a:xfrm>
          <a:custGeom>
            <a:avLst/>
            <a:gdLst>
              <a:gd name="connsiteX0" fmla="*/ 0 w 5562601"/>
              <a:gd name="connsiteY0" fmla="*/ 0 h 6858000"/>
              <a:gd name="connsiteX1" fmla="*/ 3712775 w 5562601"/>
              <a:gd name="connsiteY1" fmla="*/ 0 h 6858000"/>
              <a:gd name="connsiteX2" fmla="*/ 3752127 w 5562601"/>
              <a:gd name="connsiteY2" fmla="*/ 23907 h 6858000"/>
              <a:gd name="connsiteX3" fmla="*/ 5562601 w 5562601"/>
              <a:gd name="connsiteY3" fmla="*/ 3429001 h 6858000"/>
              <a:gd name="connsiteX4" fmla="*/ 3752127 w 5562601"/>
              <a:gd name="connsiteY4" fmla="*/ 6834096 h 6858000"/>
              <a:gd name="connsiteX5" fmla="*/ 3712779 w 5562601"/>
              <a:gd name="connsiteY5" fmla="*/ 6858000 h 6858000"/>
              <a:gd name="connsiteX6" fmla="*/ 0 w 55626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2601" h="6858000">
                <a:moveTo>
                  <a:pt x="0" y="0"/>
                </a:moveTo>
                <a:lnTo>
                  <a:pt x="3712775" y="0"/>
                </a:lnTo>
                <a:lnTo>
                  <a:pt x="3752127" y="23907"/>
                </a:lnTo>
                <a:cubicBezTo>
                  <a:pt x="4844437" y="761857"/>
                  <a:pt x="5562601" y="2011561"/>
                  <a:pt x="5562601" y="3429001"/>
                </a:cubicBezTo>
                <a:cubicBezTo>
                  <a:pt x="5562601" y="4846441"/>
                  <a:pt x="4844437" y="6096145"/>
                  <a:pt x="3752127" y="6834096"/>
                </a:cubicBezTo>
                <a:lnTo>
                  <a:pt x="3712779" y="6858000"/>
                </a:lnTo>
                <a:lnTo>
                  <a:pt x="0" y="6858000"/>
                </a:lnTo>
                <a:close/>
              </a:path>
            </a:pathLst>
          </a:custGeom>
          <a:solidFill>
            <a:srgbClr val="830051"/>
          </a:solidFill>
        </p:spPr>
        <p:txBody>
          <a:bodyPr wrap="square" lIns="288000" tIns="2556000" rIns="360000">
            <a:noAutofit/>
          </a:bodyPr>
          <a:lstStyle>
            <a:lvl1pPr>
              <a:defRPr sz="2700">
                <a:solidFill>
                  <a:schemeClr val="bg1"/>
                </a:solidFill>
                <a:latin typeface="+mj-lt"/>
              </a:defRPr>
            </a:lvl1pPr>
          </a:lstStyle>
          <a:p>
            <a:pPr lvl="0"/>
            <a:r>
              <a:rPr lang="en-GB" dirty="0"/>
              <a:t>Divider section</a:t>
            </a:r>
          </a:p>
        </p:txBody>
      </p:sp>
      <p:sp>
        <p:nvSpPr>
          <p:cNvPr id="3" name="Date Placeholder 2">
            <a:extLst>
              <a:ext uri="{FF2B5EF4-FFF2-40B4-BE49-F238E27FC236}">
                <a16:creationId xmlns:a16="http://schemas.microsoft.com/office/drawing/2014/main" id="{290F6E6C-3538-4637-A60E-4C0D1BC7366E}"/>
              </a:ext>
            </a:extLst>
          </p:cNvPr>
          <p:cNvSpPr>
            <a:spLocks noGrp="1"/>
          </p:cNvSpPr>
          <p:nvPr>
            <p:ph type="dt" sz="half" idx="10"/>
          </p:nvPr>
        </p:nvSpPr>
        <p:spPr/>
        <p:txBody>
          <a:bodyPr/>
          <a:lstStyle>
            <a:lvl1pPr>
              <a:defRPr>
                <a:solidFill>
                  <a:schemeClr val="bg1"/>
                </a:solidFill>
              </a:defRPr>
            </a:lvl1pPr>
          </a:lstStyle>
          <a:p>
            <a:fld id="{96D3C9FD-CDFF-4AE2-9894-37427176ABF2}" type="datetime4">
              <a:rPr lang="en-GB" smtClean="0"/>
              <a:t>26 May 2021</a:t>
            </a:fld>
            <a:endParaRPr lang="en-GB" dirty="0"/>
          </a:p>
        </p:txBody>
      </p:sp>
      <p:sp>
        <p:nvSpPr>
          <p:cNvPr id="4" name="Footer Placeholder 3">
            <a:extLst>
              <a:ext uri="{FF2B5EF4-FFF2-40B4-BE49-F238E27FC236}">
                <a16:creationId xmlns:a16="http://schemas.microsoft.com/office/drawing/2014/main" id="{DF8CCE2C-012B-42A0-A156-1CA03952A3C5}"/>
              </a:ext>
            </a:extLst>
          </p:cNvPr>
          <p:cNvSpPr>
            <a:spLocks noGrp="1"/>
          </p:cNvSpPr>
          <p:nvPr>
            <p:ph type="ftr" sz="quarter" idx="11"/>
          </p:nvPr>
        </p:nvSpPr>
        <p:spPr/>
        <p:txBody>
          <a:bodyPr/>
          <a:lstStyle>
            <a:lvl1pPr>
              <a:defRPr>
                <a:solidFill>
                  <a:schemeClr val="bg1"/>
                </a:solidFill>
              </a:defRPr>
            </a:lvl1pPr>
          </a:lstStyle>
          <a:p>
            <a:r>
              <a:rPr lang="en-GB" dirty="0"/>
              <a:t>Name</a:t>
            </a:r>
          </a:p>
        </p:txBody>
      </p:sp>
      <p:sp>
        <p:nvSpPr>
          <p:cNvPr id="5" name="Slide Number Placeholder 4">
            <a:extLst>
              <a:ext uri="{FF2B5EF4-FFF2-40B4-BE49-F238E27FC236}">
                <a16:creationId xmlns:a16="http://schemas.microsoft.com/office/drawing/2014/main" id="{67352992-465C-42CF-A8EE-B3540BCA3E0E}"/>
              </a:ext>
            </a:extLst>
          </p:cNvPr>
          <p:cNvSpPr>
            <a:spLocks noGrp="1"/>
          </p:cNvSpPr>
          <p:nvPr>
            <p:ph type="sldNum" sz="quarter" idx="12"/>
          </p:nvPr>
        </p:nvSpPr>
        <p:spPr/>
        <p:txBody>
          <a:bodyPr/>
          <a:lstStyle>
            <a:lvl1pPr>
              <a:defRPr>
                <a:solidFill>
                  <a:schemeClr val="bg1"/>
                </a:solidFill>
              </a:defRPr>
            </a:lvl1pPr>
          </a:lstStyle>
          <a:p>
            <a:fld id="{F8E47D07-9D1E-4FE9-B31A-2F5863681021}" type="slidenum">
              <a:rPr lang="en-GB" smtClean="0"/>
              <a:pPr/>
              <a:t>‹#›</a:t>
            </a:fld>
            <a:endParaRPr lang="en-GB" dirty="0"/>
          </a:p>
        </p:txBody>
      </p:sp>
      <p:sp>
        <p:nvSpPr>
          <p:cNvPr id="8" name="Text Placeholder 13">
            <a:extLst>
              <a:ext uri="{FF2B5EF4-FFF2-40B4-BE49-F238E27FC236}">
                <a16:creationId xmlns:a16="http://schemas.microsoft.com/office/drawing/2014/main" id="{4A939425-2CD8-427B-BF32-DECF6967F545}"/>
              </a:ext>
            </a:extLst>
          </p:cNvPr>
          <p:cNvSpPr>
            <a:spLocks noGrp="1"/>
          </p:cNvSpPr>
          <p:nvPr>
            <p:ph type="body" sz="quarter" idx="14" hasCustomPrompt="1"/>
          </p:nvPr>
        </p:nvSpPr>
        <p:spPr>
          <a:xfrm>
            <a:off x="321071" y="647825"/>
            <a:ext cx="902369" cy="902369"/>
          </a:xfrm>
          <a:prstGeom prst="ellipse">
            <a:avLst/>
          </a:prstGeom>
          <a:solidFill>
            <a:schemeClr val="bg1"/>
          </a:solidFill>
        </p:spPr>
        <p:txBody>
          <a:bodyPr lIns="0" rIns="0" bIns="0" anchor="ctr"/>
          <a:lstStyle>
            <a:lvl1pPr algn="ctr">
              <a:defRPr sz="5400" b="1">
                <a:solidFill>
                  <a:srgbClr val="830051"/>
                </a:solidFill>
                <a:latin typeface="Arial" panose="020B0604020202020204" pitchFamily="34" charset="0"/>
                <a:cs typeface="Arial" panose="020B0604020202020204" pitchFamily="34" charset="0"/>
              </a:defRPr>
            </a:lvl1pPr>
          </a:lstStyle>
          <a:p>
            <a:pPr lvl="0"/>
            <a:r>
              <a:rPr lang="en-GB" dirty="0"/>
              <a:t>1</a:t>
            </a:r>
          </a:p>
        </p:txBody>
      </p:sp>
      <p:sp>
        <p:nvSpPr>
          <p:cNvPr id="59" name="Text Placeholder 30">
            <a:extLst>
              <a:ext uri="{FF2B5EF4-FFF2-40B4-BE49-F238E27FC236}">
                <a16:creationId xmlns:a16="http://schemas.microsoft.com/office/drawing/2014/main" id="{57218570-5037-4C4D-84D5-5CF70296DAAD}"/>
              </a:ext>
            </a:extLst>
          </p:cNvPr>
          <p:cNvSpPr>
            <a:spLocks noGrp="1"/>
          </p:cNvSpPr>
          <p:nvPr>
            <p:ph type="body" sz="quarter" idx="25" hasCustomPrompt="1"/>
          </p:nvPr>
        </p:nvSpPr>
        <p:spPr>
          <a:xfrm>
            <a:off x="8724014" y="4727999"/>
            <a:ext cx="221109" cy="266324"/>
          </a:xfrm>
          <a:blipFill>
            <a:blip r:embed="rId2" cstate="hqprint">
              <a:lum bright="10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p>
            <a:pPr lvl="0"/>
            <a:r>
              <a:rPr lang="en-GB" dirty="0"/>
              <a:t> </a:t>
            </a:r>
          </a:p>
        </p:txBody>
      </p:sp>
      <p:sp>
        <p:nvSpPr>
          <p:cNvPr id="61" name="Text Placeholder 18">
            <a:extLst>
              <a:ext uri="{FF2B5EF4-FFF2-40B4-BE49-F238E27FC236}">
                <a16:creationId xmlns:a16="http://schemas.microsoft.com/office/drawing/2014/main" id="{38D1959F-BA78-4722-A346-CD6449497AE1}"/>
              </a:ext>
            </a:extLst>
          </p:cNvPr>
          <p:cNvSpPr>
            <a:spLocks noGrp="1"/>
          </p:cNvSpPr>
          <p:nvPr>
            <p:ph type="body" sz="quarter" idx="28" hasCustomPrompt="1"/>
          </p:nvPr>
        </p:nvSpPr>
        <p:spPr>
          <a:xfrm>
            <a:off x="7557578" y="4776541"/>
            <a:ext cx="8100" cy="199586"/>
          </a:xfrm>
          <a:solidFill>
            <a:schemeClr val="bg1"/>
          </a:solidFill>
        </p:spPr>
        <p:txBody>
          <a:bodyPr/>
          <a:lstStyle/>
          <a:p>
            <a:pPr lvl="0"/>
            <a:r>
              <a:rPr lang="en-GB" dirty="0"/>
              <a:t> </a:t>
            </a:r>
          </a:p>
        </p:txBody>
      </p:sp>
    </p:spTree>
    <p:extLst>
      <p:ext uri="{BB962C8B-B14F-4D97-AF65-F5344CB8AC3E}">
        <p14:creationId xmlns:p14="http://schemas.microsoft.com/office/powerpoint/2010/main" val="2549077442"/>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Statement Right">
    <p:bg>
      <p:bgPr>
        <a:solidFill>
          <a:srgbClr val="9DB0AC"/>
        </a:solidFill>
        <a:effectLst/>
      </p:bgPr>
    </p:bg>
    <p:spTree>
      <p:nvGrpSpPr>
        <p:cNvPr id="1" name=""/>
        <p:cNvGrpSpPr/>
        <p:nvPr/>
      </p:nvGrpSpPr>
      <p:grpSpPr>
        <a:xfrm>
          <a:off x="0" y="0"/>
          <a:ext cx="0" cy="0"/>
          <a:chOff x="0" y="0"/>
          <a:chExt cx="0" cy="0"/>
        </a:xfrm>
      </p:grpSpPr>
      <p:sp>
        <p:nvSpPr>
          <p:cNvPr id="20" name="Picture Placeholder 6">
            <a:extLst>
              <a:ext uri="{FF2B5EF4-FFF2-40B4-BE49-F238E27FC236}">
                <a16:creationId xmlns:a16="http://schemas.microsoft.com/office/drawing/2014/main" id="{84ECF2D6-E1AD-42E2-B423-7E1342E89AC7}"/>
              </a:ext>
            </a:extLst>
          </p:cNvPr>
          <p:cNvSpPr>
            <a:spLocks noGrp="1"/>
          </p:cNvSpPr>
          <p:nvPr>
            <p:ph type="pic" sz="quarter" idx="27" hasCustomPrompt="1"/>
          </p:nvPr>
        </p:nvSpPr>
        <p:spPr>
          <a:xfrm>
            <a:off x="0" y="0"/>
            <a:ext cx="9144000" cy="5143500"/>
          </a:xfrm>
          <a:noFill/>
        </p:spPr>
        <p:txBody>
          <a:bodyPr lIns="4104000" bIns="864000" anchor="ctr"/>
          <a:lstStyle>
            <a:lvl1pPr algn="l">
              <a:defRPr>
                <a:solidFill>
                  <a:schemeClr val="tx2"/>
                </a:solidFill>
              </a:defRPr>
            </a:lvl1pPr>
          </a:lstStyle>
          <a:p>
            <a:r>
              <a:rPr lang="en-GB" dirty="0"/>
              <a:t>Click icon to insert image</a:t>
            </a:r>
          </a:p>
        </p:txBody>
      </p:sp>
      <p:sp>
        <p:nvSpPr>
          <p:cNvPr id="14" name="Text Placeholder 13">
            <a:extLst>
              <a:ext uri="{FF2B5EF4-FFF2-40B4-BE49-F238E27FC236}">
                <a16:creationId xmlns:a16="http://schemas.microsoft.com/office/drawing/2014/main" id="{AE66799B-6BF5-4FB8-9C45-30244CC94A78}"/>
              </a:ext>
            </a:extLst>
          </p:cNvPr>
          <p:cNvSpPr>
            <a:spLocks noGrp="1"/>
          </p:cNvSpPr>
          <p:nvPr>
            <p:ph type="body" sz="quarter" idx="15" hasCustomPrompt="1"/>
          </p:nvPr>
        </p:nvSpPr>
        <p:spPr>
          <a:xfrm flipH="1">
            <a:off x="4641357" y="-4572"/>
            <a:ext cx="4503571" cy="5148072"/>
          </a:xfrm>
          <a:custGeom>
            <a:avLst/>
            <a:gdLst>
              <a:gd name="connsiteX0" fmla="*/ 4456934 w 6004761"/>
              <a:gd name="connsiteY0" fmla="*/ 0 h 6864096"/>
              <a:gd name="connsiteX1" fmla="*/ 1 w 6004761"/>
              <a:gd name="connsiteY1" fmla="*/ 0 h 6864096"/>
              <a:gd name="connsiteX2" fmla="*/ 0 w 6004761"/>
              <a:gd name="connsiteY2" fmla="*/ 6864096 h 6864096"/>
              <a:gd name="connsiteX3" fmla="*/ 4450311 w 6004761"/>
              <a:gd name="connsiteY3" fmla="*/ 6864096 h 6864096"/>
              <a:gd name="connsiteX4" fmla="*/ 4625637 w 6004761"/>
              <a:gd name="connsiteY4" fmla="*/ 6702826 h 6864096"/>
              <a:gd name="connsiteX5" fmla="*/ 6004761 w 6004761"/>
              <a:gd name="connsiteY5" fmla="*/ 3429001 h 6864096"/>
              <a:gd name="connsiteX6" fmla="*/ 4625637 w 6004761"/>
              <a:gd name="connsiteY6" fmla="*/ 155178 h 68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4761" h="6864096">
                <a:moveTo>
                  <a:pt x="4456934" y="0"/>
                </a:moveTo>
                <a:lnTo>
                  <a:pt x="1" y="0"/>
                </a:lnTo>
                <a:lnTo>
                  <a:pt x="0" y="6864096"/>
                </a:lnTo>
                <a:lnTo>
                  <a:pt x="4450311" y="6864096"/>
                </a:lnTo>
                <a:lnTo>
                  <a:pt x="4625637" y="6702826"/>
                </a:lnTo>
                <a:cubicBezTo>
                  <a:pt x="5476522" y="5871990"/>
                  <a:pt x="6004761" y="4712184"/>
                  <a:pt x="6004761" y="3429001"/>
                </a:cubicBezTo>
                <a:cubicBezTo>
                  <a:pt x="6004761" y="2145819"/>
                  <a:pt x="5476522" y="986013"/>
                  <a:pt x="4625637" y="155178"/>
                </a:cubicBezTo>
                <a:close/>
              </a:path>
            </a:pathLst>
          </a:custGeom>
          <a:solidFill>
            <a:schemeClr val="bg1"/>
          </a:solidFill>
        </p:spPr>
        <p:txBody>
          <a:bodyPr wrap="square" lIns="1080000" tIns="72000" rIns="288000" bIns="396000" anchor="ctr">
            <a:noAutofit/>
          </a:bodyPr>
          <a:lstStyle>
            <a:lvl1pPr>
              <a:defRPr sz="2700">
                <a:solidFill>
                  <a:srgbClr val="830051"/>
                </a:solidFill>
                <a:latin typeface="+mj-lt"/>
              </a:defRPr>
            </a:lvl1pPr>
          </a:lstStyle>
          <a:p>
            <a:pPr lvl="0"/>
            <a:r>
              <a:rPr lang="en-GB" dirty="0"/>
              <a:t> Enter text here</a:t>
            </a:r>
          </a:p>
        </p:txBody>
      </p:sp>
      <p:sp>
        <p:nvSpPr>
          <p:cNvPr id="3" name="Date Placeholder 2">
            <a:extLst>
              <a:ext uri="{FF2B5EF4-FFF2-40B4-BE49-F238E27FC236}">
                <a16:creationId xmlns:a16="http://schemas.microsoft.com/office/drawing/2014/main" id="{AC84221B-78A9-465F-9406-357FB84897C0}"/>
              </a:ext>
            </a:extLst>
          </p:cNvPr>
          <p:cNvSpPr>
            <a:spLocks noGrp="1"/>
          </p:cNvSpPr>
          <p:nvPr>
            <p:ph type="dt" sz="half" idx="10"/>
          </p:nvPr>
        </p:nvSpPr>
        <p:spPr>
          <a:xfrm>
            <a:off x="7559842" y="4767263"/>
            <a:ext cx="959519" cy="231859"/>
          </a:xfrm>
        </p:spPr>
        <p:txBody>
          <a:bodyPr/>
          <a:lstStyle>
            <a:lvl1pPr>
              <a:defRPr>
                <a:solidFill>
                  <a:schemeClr val="tx1"/>
                </a:solidFill>
              </a:defRPr>
            </a:lvl1pPr>
          </a:lstStyle>
          <a:p>
            <a:fld id="{3873DBA1-0C8A-4071-9AF3-F1137F9AD249}" type="datetime4">
              <a:rPr lang="en-GB" smtClean="0"/>
              <a:pPr/>
              <a:t>26 May 2021</a:t>
            </a:fld>
            <a:endParaRPr lang="en-GB" dirty="0"/>
          </a:p>
        </p:txBody>
      </p:sp>
      <p:sp>
        <p:nvSpPr>
          <p:cNvPr id="4" name="Footer Placeholder 3">
            <a:extLst>
              <a:ext uri="{FF2B5EF4-FFF2-40B4-BE49-F238E27FC236}">
                <a16:creationId xmlns:a16="http://schemas.microsoft.com/office/drawing/2014/main" id="{07819BB2-B389-4791-B8C3-CEAA012DEEA0}"/>
              </a:ext>
            </a:extLst>
          </p:cNvPr>
          <p:cNvSpPr>
            <a:spLocks noGrp="1"/>
          </p:cNvSpPr>
          <p:nvPr>
            <p:ph type="ftr" sz="quarter" idx="11"/>
          </p:nvPr>
        </p:nvSpPr>
        <p:spPr>
          <a:xfrm>
            <a:off x="4473742" y="4767263"/>
            <a:ext cx="3086100" cy="231859"/>
          </a:xfrm>
        </p:spPr>
        <p:txBody>
          <a:bodyPr/>
          <a:lstStyle>
            <a:lvl1pPr>
              <a:defRPr>
                <a:solidFill>
                  <a:schemeClr val="tx1"/>
                </a:solidFill>
              </a:defRPr>
            </a:lvl1pPr>
          </a:lstStyle>
          <a:p>
            <a:r>
              <a:rPr lang="en-GB" dirty="0"/>
              <a:t>Name</a:t>
            </a:r>
          </a:p>
        </p:txBody>
      </p:sp>
      <p:sp>
        <p:nvSpPr>
          <p:cNvPr id="5" name="Slide Number Placeholder 4">
            <a:extLst>
              <a:ext uri="{FF2B5EF4-FFF2-40B4-BE49-F238E27FC236}">
                <a16:creationId xmlns:a16="http://schemas.microsoft.com/office/drawing/2014/main" id="{C250BAD4-DF98-436C-8B24-985A8A370F89}"/>
              </a:ext>
            </a:extLst>
          </p:cNvPr>
          <p:cNvSpPr>
            <a:spLocks noGrp="1"/>
          </p:cNvSpPr>
          <p:nvPr>
            <p:ph type="sldNum" sz="quarter" idx="12"/>
          </p:nvPr>
        </p:nvSpPr>
        <p:spPr/>
        <p:txBody>
          <a:bodyPr/>
          <a:lstStyle>
            <a:lvl1pPr>
              <a:defRPr>
                <a:solidFill>
                  <a:schemeClr val="tx1"/>
                </a:solidFill>
              </a:defRPr>
            </a:lvl1pPr>
          </a:lstStyle>
          <a:p>
            <a:fld id="{F8E47D07-9D1E-4FE9-B31A-2F5863681021}" type="slidenum">
              <a:rPr lang="en-GB" smtClean="0"/>
              <a:pPr/>
              <a:t>‹#›</a:t>
            </a:fld>
            <a:endParaRPr lang="en-GB" dirty="0"/>
          </a:p>
        </p:txBody>
      </p:sp>
      <p:sp>
        <p:nvSpPr>
          <p:cNvPr id="22" name="Text Placeholder 30">
            <a:extLst>
              <a:ext uri="{FF2B5EF4-FFF2-40B4-BE49-F238E27FC236}">
                <a16:creationId xmlns:a16="http://schemas.microsoft.com/office/drawing/2014/main" id="{3DEDB4C1-115E-4C55-84A8-92F741FC797D}"/>
              </a:ext>
            </a:extLst>
          </p:cNvPr>
          <p:cNvSpPr>
            <a:spLocks noGrp="1"/>
          </p:cNvSpPr>
          <p:nvPr>
            <p:ph type="body" sz="quarter" idx="25" hasCustomPrompt="1"/>
          </p:nvPr>
        </p:nvSpPr>
        <p:spPr>
          <a:xfrm>
            <a:off x="8724014" y="4727999"/>
            <a:ext cx="221109" cy="266324"/>
          </a:xfrm>
          <a: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p>
            <a:pPr lvl="0"/>
            <a:r>
              <a:rPr lang="en-GB" dirty="0"/>
              <a:t> </a:t>
            </a:r>
          </a:p>
        </p:txBody>
      </p:sp>
      <p:grpSp>
        <p:nvGrpSpPr>
          <p:cNvPr id="43" name="Group 42">
            <a:extLst>
              <a:ext uri="{FF2B5EF4-FFF2-40B4-BE49-F238E27FC236}">
                <a16:creationId xmlns:a16="http://schemas.microsoft.com/office/drawing/2014/main" id="{B1FF5FDA-255C-4E76-BBC1-2E587EB97B11}"/>
              </a:ext>
            </a:extLst>
          </p:cNvPr>
          <p:cNvGrpSpPr/>
          <p:nvPr/>
        </p:nvGrpSpPr>
        <p:grpSpPr>
          <a:xfrm>
            <a:off x="9246603" y="-4572"/>
            <a:ext cx="2630669" cy="1468982"/>
            <a:chOff x="838199" y="1150070"/>
            <a:chExt cx="3507558" cy="1958642"/>
          </a:xfrm>
          <a:solidFill>
            <a:schemeClr val="tx1"/>
          </a:solidFill>
        </p:grpSpPr>
        <p:sp>
          <p:nvSpPr>
            <p:cNvPr id="44" name="Rectangle 43">
              <a:extLst>
                <a:ext uri="{FF2B5EF4-FFF2-40B4-BE49-F238E27FC236}">
                  <a16:creationId xmlns:a16="http://schemas.microsoft.com/office/drawing/2014/main" id="{B09B787A-4B99-488F-B853-EBEDA7A9A681}"/>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45" name="TextBox 44">
              <a:extLst>
                <a:ext uri="{FF2B5EF4-FFF2-40B4-BE49-F238E27FC236}">
                  <a16:creationId xmlns:a16="http://schemas.microsoft.com/office/drawing/2014/main" id="{28702FD5-6B54-4E73-89CA-7E08C8CE25A4}"/>
                </a:ext>
              </a:extLst>
            </p:cNvPr>
            <p:cNvSpPr txBox="1"/>
            <p:nvPr/>
          </p:nvSpPr>
          <p:spPr>
            <a:xfrm>
              <a:off x="838200" y="1150070"/>
              <a:ext cx="3507557" cy="677108"/>
            </a:xfrm>
            <a:prstGeom prst="rect">
              <a:avLst/>
            </a:prstGeom>
            <a:noFill/>
          </p:spPr>
          <p:txBody>
            <a:bodyPr wrap="square" rtlCol="0">
              <a:spAutoFit/>
            </a:bodyPr>
            <a:lstStyle/>
            <a:p>
              <a:pPr algn="ctr"/>
              <a:r>
                <a:rPr lang="en-GB" sz="1350" dirty="0">
                  <a:solidFill>
                    <a:srgbClr val="333333"/>
                  </a:solidFill>
                  <a:latin typeface="+mj-lt"/>
                </a:rPr>
                <a:t>How to change </a:t>
              </a:r>
              <a:br>
                <a:rPr lang="en-GB" sz="1350" dirty="0">
                  <a:solidFill>
                    <a:srgbClr val="333333"/>
                  </a:solidFill>
                  <a:latin typeface="+mj-lt"/>
                </a:rPr>
              </a:br>
              <a:r>
                <a:rPr lang="en-GB" sz="1350" dirty="0">
                  <a:solidFill>
                    <a:srgbClr val="333333"/>
                  </a:solidFill>
                  <a:latin typeface="+mj-lt"/>
                </a:rPr>
                <a:t>object colour</a:t>
              </a:r>
            </a:p>
          </p:txBody>
        </p:sp>
        <p:sp>
          <p:nvSpPr>
            <p:cNvPr id="46" name="Rectangle 45">
              <a:extLst>
                <a:ext uri="{FF2B5EF4-FFF2-40B4-BE49-F238E27FC236}">
                  <a16:creationId xmlns:a16="http://schemas.microsoft.com/office/drawing/2014/main" id="{EB01A2BF-884E-42AD-BC56-F5E83A6FA48E}"/>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47" name="TextBox 46">
              <a:extLst>
                <a:ext uri="{FF2B5EF4-FFF2-40B4-BE49-F238E27FC236}">
                  <a16:creationId xmlns:a16="http://schemas.microsoft.com/office/drawing/2014/main" id="{73CF18B5-BBE6-4C1B-BF15-D7852C99590A}"/>
                </a:ext>
              </a:extLst>
            </p:cNvPr>
            <p:cNvSpPr txBox="1"/>
            <p:nvPr/>
          </p:nvSpPr>
          <p:spPr>
            <a:xfrm>
              <a:off x="838199" y="1867808"/>
              <a:ext cx="3507557"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the object and click</a:t>
              </a:r>
              <a:br>
                <a:rPr lang="en-GB" sz="1050" dirty="0">
                  <a:solidFill>
                    <a:srgbClr val="333333"/>
                  </a:solidFill>
                </a:rPr>
              </a:br>
              <a:r>
                <a:rPr lang="en-GB" sz="1050" b="1" dirty="0">
                  <a:solidFill>
                    <a:srgbClr val="333333"/>
                  </a:solidFill>
                </a:rPr>
                <a:t>Format Shape</a:t>
              </a:r>
              <a:r>
                <a:rPr lang="en-GB" sz="1050" dirty="0">
                  <a:solidFill>
                    <a:srgbClr val="333333"/>
                  </a:solidFill>
                </a:rPr>
                <a:t>.</a:t>
              </a:r>
            </a:p>
          </p:txBody>
        </p:sp>
        <p:sp>
          <p:nvSpPr>
            <p:cNvPr id="48" name="TextBox 47">
              <a:extLst>
                <a:ext uri="{FF2B5EF4-FFF2-40B4-BE49-F238E27FC236}">
                  <a16:creationId xmlns:a16="http://schemas.microsoft.com/office/drawing/2014/main" id="{7E523F96-5590-4DC9-94F9-5C5E1F7E7DC9}"/>
                </a:ext>
              </a:extLst>
            </p:cNvPr>
            <p:cNvSpPr txBox="1"/>
            <p:nvPr/>
          </p:nvSpPr>
          <p:spPr>
            <a:xfrm>
              <a:off x="838199" y="2415082"/>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a:t>
              </a:r>
              <a:r>
                <a:rPr lang="en-GB" sz="1050" b="1" dirty="0">
                  <a:solidFill>
                    <a:srgbClr val="333333"/>
                  </a:solidFill>
                </a:rPr>
                <a:t>Fill</a:t>
              </a:r>
              <a:r>
                <a:rPr lang="en-GB" sz="1050" dirty="0">
                  <a:solidFill>
                    <a:srgbClr val="333333"/>
                  </a:solidFill>
                </a:rPr>
                <a:t> then </a:t>
              </a:r>
              <a:r>
                <a:rPr lang="en-GB" sz="1050" b="1" dirty="0">
                  <a:solidFill>
                    <a:srgbClr val="333333"/>
                  </a:solidFill>
                </a:rPr>
                <a:t>Solid Fill</a:t>
              </a:r>
              <a:r>
                <a:rPr lang="en-GB" sz="1050" dirty="0">
                  <a:solidFill>
                    <a:srgbClr val="333333"/>
                  </a:solidFill>
                </a:rPr>
                <a:t> and choose the desired colour.</a:t>
              </a:r>
            </a:p>
          </p:txBody>
        </p:sp>
      </p:grpSp>
      <p:grpSp>
        <p:nvGrpSpPr>
          <p:cNvPr id="49" name="Group 48">
            <a:extLst>
              <a:ext uri="{FF2B5EF4-FFF2-40B4-BE49-F238E27FC236}">
                <a16:creationId xmlns:a16="http://schemas.microsoft.com/office/drawing/2014/main" id="{1B3D11ED-BF43-4B95-9024-AC3CE184C274}"/>
              </a:ext>
            </a:extLst>
          </p:cNvPr>
          <p:cNvGrpSpPr/>
          <p:nvPr/>
        </p:nvGrpSpPr>
        <p:grpSpPr>
          <a:xfrm>
            <a:off x="-2791206" y="-4572"/>
            <a:ext cx="2630669" cy="3354077"/>
            <a:chOff x="838198" y="1150069"/>
            <a:chExt cx="3507559" cy="4472103"/>
          </a:xfrm>
        </p:grpSpPr>
        <p:sp>
          <p:nvSpPr>
            <p:cNvPr id="50" name="Rectangle 49">
              <a:extLst>
                <a:ext uri="{FF2B5EF4-FFF2-40B4-BE49-F238E27FC236}">
                  <a16:creationId xmlns:a16="http://schemas.microsoft.com/office/drawing/2014/main" id="{B70B8724-D789-4A43-95F6-882C021FF723}"/>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51" name="TextBox 50">
              <a:extLst>
                <a:ext uri="{FF2B5EF4-FFF2-40B4-BE49-F238E27FC236}">
                  <a16:creationId xmlns:a16="http://schemas.microsoft.com/office/drawing/2014/main" id="{3383DD4E-CEE0-4EBE-91A0-7EF746ED7580}"/>
                </a:ext>
              </a:extLst>
            </p:cNvPr>
            <p:cNvSpPr txBox="1"/>
            <p:nvPr/>
          </p:nvSpPr>
          <p:spPr>
            <a:xfrm>
              <a:off x="838199" y="1225485"/>
              <a:ext cx="3507558" cy="400109"/>
            </a:xfrm>
            <a:prstGeom prst="rect">
              <a:avLst/>
            </a:prstGeom>
            <a:noFill/>
          </p:spPr>
          <p:txBody>
            <a:bodyPr wrap="square" rtlCol="0">
              <a:spAutoFit/>
            </a:bodyPr>
            <a:lstStyle/>
            <a:p>
              <a:pPr algn="ctr"/>
              <a:r>
                <a:rPr lang="en-GB" sz="1350" dirty="0">
                  <a:solidFill>
                    <a:srgbClr val="333333"/>
                  </a:solidFill>
                  <a:latin typeface="+mj-lt"/>
                </a:rPr>
                <a:t>How to insert an image</a:t>
              </a:r>
            </a:p>
          </p:txBody>
        </p:sp>
        <p:sp>
          <p:nvSpPr>
            <p:cNvPr id="52" name="Rectangle 51">
              <a:extLst>
                <a:ext uri="{FF2B5EF4-FFF2-40B4-BE49-F238E27FC236}">
                  <a16:creationId xmlns:a16="http://schemas.microsoft.com/office/drawing/2014/main" id="{E8765C66-5A53-484A-9A0C-B1C467409C77}"/>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53" name="TextBox 52">
              <a:extLst>
                <a:ext uri="{FF2B5EF4-FFF2-40B4-BE49-F238E27FC236}">
                  <a16:creationId xmlns:a16="http://schemas.microsoft.com/office/drawing/2014/main" id="{4C64A551-B0D7-4659-A488-898A3A7BEC01}"/>
                </a:ext>
              </a:extLst>
            </p:cNvPr>
            <p:cNvSpPr txBox="1"/>
            <p:nvPr/>
          </p:nvSpPr>
          <p:spPr>
            <a:xfrm>
              <a:off x="838199" y="1867808"/>
              <a:ext cx="3410736" cy="769441"/>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Click on the </a:t>
              </a:r>
              <a:r>
                <a:rPr lang="en-GB" sz="1050" b="1" dirty="0">
                  <a:solidFill>
                    <a:srgbClr val="333333"/>
                  </a:solidFill>
                </a:rPr>
                <a:t>icon</a:t>
              </a:r>
              <a:r>
                <a:rPr lang="en-GB" sz="1050" dirty="0">
                  <a:solidFill>
                    <a:srgbClr val="333333"/>
                  </a:solidFill>
                </a:rPr>
                <a:t> in the middle of the placeholder and choose the image from your computer.</a:t>
              </a:r>
            </a:p>
          </p:txBody>
        </p:sp>
        <p:sp>
          <p:nvSpPr>
            <p:cNvPr id="54" name="TextBox 53">
              <a:extLst>
                <a:ext uri="{FF2B5EF4-FFF2-40B4-BE49-F238E27FC236}">
                  <a16:creationId xmlns:a16="http://schemas.microsoft.com/office/drawing/2014/main" id="{59F2B749-333A-4FDA-BF04-B264A647BE3A}"/>
                </a:ext>
              </a:extLst>
            </p:cNvPr>
            <p:cNvSpPr txBox="1"/>
            <p:nvPr/>
          </p:nvSpPr>
          <p:spPr>
            <a:xfrm>
              <a:off x="838199" y="2650785"/>
              <a:ext cx="3507558"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the </a:t>
              </a:r>
              <a:r>
                <a:rPr lang="en-GB" sz="1050" b="1" dirty="0">
                  <a:solidFill>
                    <a:srgbClr val="333333"/>
                  </a:solidFill>
                </a:rPr>
                <a:t>Format Picture </a:t>
              </a:r>
              <a:r>
                <a:rPr lang="en-GB" sz="1050" dirty="0">
                  <a:solidFill>
                    <a:srgbClr val="333333"/>
                  </a:solidFill>
                </a:rPr>
                <a:t>tab in the ribbon and use the tools to edit the image.</a:t>
              </a:r>
            </a:p>
          </p:txBody>
        </p:sp>
        <p:sp>
          <p:nvSpPr>
            <p:cNvPr id="55" name="TextBox 54">
              <a:extLst>
                <a:ext uri="{FF2B5EF4-FFF2-40B4-BE49-F238E27FC236}">
                  <a16:creationId xmlns:a16="http://schemas.microsoft.com/office/drawing/2014/main" id="{D321B861-BA8E-4FE5-A965-A03337275769}"/>
                </a:ext>
              </a:extLst>
            </p:cNvPr>
            <p:cNvSpPr txBox="1"/>
            <p:nvPr/>
          </p:nvSpPr>
          <p:spPr>
            <a:xfrm>
              <a:off x="838198" y="3236009"/>
              <a:ext cx="3507558" cy="1200328"/>
            </a:xfrm>
            <a:prstGeom prst="rect">
              <a:avLst/>
            </a:prstGeom>
            <a:noFill/>
          </p:spPr>
          <p:txBody>
            <a:bodyPr wrap="square" rtlCol="0">
              <a:spAutoFit/>
            </a:bodyPr>
            <a:lstStyle/>
            <a:p>
              <a:r>
                <a:rPr lang="en-GB" sz="1050" b="1" dirty="0">
                  <a:solidFill>
                    <a:srgbClr val="333333"/>
                  </a:solidFill>
                </a:rPr>
                <a:t>3. </a:t>
              </a:r>
              <a:r>
                <a:rPr lang="en-GB" sz="1050" dirty="0">
                  <a:solidFill>
                    <a:srgbClr val="333333"/>
                  </a:solidFill>
                </a:rPr>
                <a:t>Choose </a:t>
              </a:r>
              <a:r>
                <a:rPr lang="en-GB" sz="1050" b="1" dirty="0">
                  <a:solidFill>
                    <a:srgbClr val="333333"/>
                  </a:solidFill>
                </a:rPr>
                <a:t>Crop</a:t>
              </a:r>
              <a:r>
                <a:rPr lang="en-GB" sz="1050" dirty="0">
                  <a:solidFill>
                    <a:srgbClr val="333333"/>
                  </a:solidFill>
                </a:rPr>
                <a:t> to resize and move the image within the placeholder, using the white circles in the corners of the image. Click on the drop down arrow and choose </a:t>
              </a:r>
              <a:r>
                <a:rPr lang="en-GB" sz="1050" b="1" dirty="0">
                  <a:solidFill>
                    <a:srgbClr val="333333"/>
                  </a:solidFill>
                </a:rPr>
                <a:t>Fit</a:t>
              </a:r>
              <a:r>
                <a:rPr lang="en-GB" sz="1050" dirty="0">
                  <a:solidFill>
                    <a:srgbClr val="333333"/>
                  </a:solidFill>
                </a:rPr>
                <a:t> to fit the image to the placeholder.</a:t>
              </a:r>
            </a:p>
          </p:txBody>
        </p:sp>
        <p:sp>
          <p:nvSpPr>
            <p:cNvPr id="56" name="TextBox 55">
              <a:extLst>
                <a:ext uri="{FF2B5EF4-FFF2-40B4-BE49-F238E27FC236}">
                  <a16:creationId xmlns:a16="http://schemas.microsoft.com/office/drawing/2014/main" id="{661E70F9-D71A-4645-8187-8FB7962EC1BF}"/>
                </a:ext>
              </a:extLst>
            </p:cNvPr>
            <p:cNvSpPr txBox="1"/>
            <p:nvPr/>
          </p:nvSpPr>
          <p:spPr>
            <a:xfrm>
              <a:off x="838199" y="4448000"/>
              <a:ext cx="3507558"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Choose </a:t>
              </a:r>
              <a:r>
                <a:rPr lang="en-GB" sz="1050" b="1" dirty="0">
                  <a:solidFill>
                    <a:srgbClr val="333333"/>
                  </a:solidFill>
                </a:rPr>
                <a:t>Picture Colour</a:t>
              </a:r>
              <a:r>
                <a:rPr lang="en-GB" sz="1050" dirty="0">
                  <a:solidFill>
                    <a:srgbClr val="333333"/>
                  </a:solidFill>
                </a:rPr>
                <a:t> to adjust the Saturation, Tone, and Colour.</a:t>
              </a:r>
            </a:p>
          </p:txBody>
        </p:sp>
        <p:sp>
          <p:nvSpPr>
            <p:cNvPr id="57" name="TextBox 56">
              <a:extLst>
                <a:ext uri="{FF2B5EF4-FFF2-40B4-BE49-F238E27FC236}">
                  <a16:creationId xmlns:a16="http://schemas.microsoft.com/office/drawing/2014/main" id="{3FCBC1A4-3D6D-4799-B58F-8712EE1088F8}"/>
                </a:ext>
              </a:extLst>
            </p:cNvPr>
            <p:cNvSpPr txBox="1"/>
            <p:nvPr/>
          </p:nvSpPr>
          <p:spPr>
            <a:xfrm>
              <a:off x="838199" y="5039939"/>
              <a:ext cx="3507558" cy="553997"/>
            </a:xfrm>
            <a:prstGeom prst="rect">
              <a:avLst/>
            </a:prstGeom>
            <a:noFill/>
          </p:spPr>
          <p:txBody>
            <a:bodyPr wrap="square" rtlCol="0">
              <a:spAutoFit/>
            </a:bodyPr>
            <a:lstStyle/>
            <a:p>
              <a:r>
                <a:rPr lang="en-GB" sz="1050" b="1" dirty="0">
                  <a:solidFill>
                    <a:srgbClr val="333333"/>
                  </a:solidFill>
                </a:rPr>
                <a:t>5. </a:t>
              </a:r>
              <a:r>
                <a:rPr lang="en-GB" sz="1050" dirty="0">
                  <a:solidFill>
                    <a:srgbClr val="333333"/>
                  </a:solidFill>
                </a:rPr>
                <a:t>Choose </a:t>
              </a:r>
              <a:r>
                <a:rPr lang="en-GB" sz="1050" b="1" dirty="0">
                  <a:solidFill>
                    <a:srgbClr val="333333"/>
                  </a:solidFill>
                </a:rPr>
                <a:t>Picture Correction</a:t>
              </a:r>
              <a:r>
                <a:rPr lang="en-GB" sz="1050" dirty="0">
                  <a:solidFill>
                    <a:srgbClr val="333333"/>
                  </a:solidFill>
                </a:rPr>
                <a:t> to adjust the Sharpness, Brightness, and Contrast.</a:t>
              </a:r>
            </a:p>
          </p:txBody>
        </p:sp>
      </p:grpSp>
      <p:grpSp>
        <p:nvGrpSpPr>
          <p:cNvPr id="25" name="Group 24">
            <a:extLst>
              <a:ext uri="{FF2B5EF4-FFF2-40B4-BE49-F238E27FC236}">
                <a16:creationId xmlns:a16="http://schemas.microsoft.com/office/drawing/2014/main" id="{810986B0-D444-49AE-945E-06E94698277C}"/>
              </a:ext>
            </a:extLst>
          </p:cNvPr>
          <p:cNvGrpSpPr/>
          <p:nvPr userDrawn="1"/>
        </p:nvGrpSpPr>
        <p:grpSpPr>
          <a:xfrm>
            <a:off x="9246603" y="-4572"/>
            <a:ext cx="2630669" cy="1468982"/>
            <a:chOff x="838199" y="1150070"/>
            <a:chExt cx="3507558" cy="1958642"/>
          </a:xfrm>
          <a:solidFill>
            <a:schemeClr val="tx1"/>
          </a:solidFill>
        </p:grpSpPr>
        <p:sp>
          <p:nvSpPr>
            <p:cNvPr id="26" name="Rectangle 25">
              <a:extLst>
                <a:ext uri="{FF2B5EF4-FFF2-40B4-BE49-F238E27FC236}">
                  <a16:creationId xmlns:a16="http://schemas.microsoft.com/office/drawing/2014/main" id="{768044AD-2466-4204-A5E4-6A4459849823}"/>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27" name="TextBox 26">
              <a:extLst>
                <a:ext uri="{FF2B5EF4-FFF2-40B4-BE49-F238E27FC236}">
                  <a16:creationId xmlns:a16="http://schemas.microsoft.com/office/drawing/2014/main" id="{0C2FE12E-0352-48C8-8B7C-4F6A11CDDBC0}"/>
                </a:ext>
              </a:extLst>
            </p:cNvPr>
            <p:cNvSpPr txBox="1"/>
            <p:nvPr/>
          </p:nvSpPr>
          <p:spPr>
            <a:xfrm>
              <a:off x="838200" y="1150070"/>
              <a:ext cx="3507557" cy="677108"/>
            </a:xfrm>
            <a:prstGeom prst="rect">
              <a:avLst/>
            </a:prstGeom>
            <a:noFill/>
          </p:spPr>
          <p:txBody>
            <a:bodyPr wrap="square" rtlCol="0">
              <a:spAutoFit/>
            </a:bodyPr>
            <a:lstStyle/>
            <a:p>
              <a:pPr algn="ctr"/>
              <a:r>
                <a:rPr lang="en-GB" sz="1350" dirty="0">
                  <a:solidFill>
                    <a:srgbClr val="333333"/>
                  </a:solidFill>
                  <a:latin typeface="+mj-lt"/>
                </a:rPr>
                <a:t>How to change </a:t>
              </a:r>
              <a:br>
                <a:rPr lang="en-GB" sz="1350" dirty="0">
                  <a:solidFill>
                    <a:srgbClr val="333333"/>
                  </a:solidFill>
                  <a:latin typeface="+mj-lt"/>
                </a:rPr>
              </a:br>
              <a:r>
                <a:rPr lang="en-GB" sz="1350" dirty="0">
                  <a:solidFill>
                    <a:srgbClr val="333333"/>
                  </a:solidFill>
                  <a:latin typeface="+mj-lt"/>
                </a:rPr>
                <a:t>object colour</a:t>
              </a:r>
            </a:p>
          </p:txBody>
        </p:sp>
        <p:sp>
          <p:nvSpPr>
            <p:cNvPr id="28" name="Rectangle 27">
              <a:extLst>
                <a:ext uri="{FF2B5EF4-FFF2-40B4-BE49-F238E27FC236}">
                  <a16:creationId xmlns:a16="http://schemas.microsoft.com/office/drawing/2014/main" id="{A3A20B8E-2C07-40AD-AE2E-E9DC0E860E78}"/>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29" name="TextBox 28">
              <a:extLst>
                <a:ext uri="{FF2B5EF4-FFF2-40B4-BE49-F238E27FC236}">
                  <a16:creationId xmlns:a16="http://schemas.microsoft.com/office/drawing/2014/main" id="{D16A0492-ED2A-40E1-85CE-50520AED0240}"/>
                </a:ext>
              </a:extLst>
            </p:cNvPr>
            <p:cNvSpPr txBox="1"/>
            <p:nvPr/>
          </p:nvSpPr>
          <p:spPr>
            <a:xfrm>
              <a:off x="838199" y="1867808"/>
              <a:ext cx="3507557"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the object and click</a:t>
              </a:r>
              <a:br>
                <a:rPr lang="en-GB" sz="1050" dirty="0">
                  <a:solidFill>
                    <a:srgbClr val="333333"/>
                  </a:solidFill>
                </a:rPr>
              </a:br>
              <a:r>
                <a:rPr lang="en-GB" sz="1050" b="1" dirty="0">
                  <a:solidFill>
                    <a:srgbClr val="333333"/>
                  </a:solidFill>
                </a:rPr>
                <a:t>Format Shape</a:t>
              </a:r>
              <a:r>
                <a:rPr lang="en-GB" sz="1050" dirty="0">
                  <a:solidFill>
                    <a:srgbClr val="333333"/>
                  </a:solidFill>
                </a:rPr>
                <a:t>.</a:t>
              </a:r>
            </a:p>
          </p:txBody>
        </p:sp>
        <p:sp>
          <p:nvSpPr>
            <p:cNvPr id="30" name="TextBox 29">
              <a:extLst>
                <a:ext uri="{FF2B5EF4-FFF2-40B4-BE49-F238E27FC236}">
                  <a16:creationId xmlns:a16="http://schemas.microsoft.com/office/drawing/2014/main" id="{46B5A1B5-79B3-4D6F-A5B2-C3ED4D9BE9EF}"/>
                </a:ext>
              </a:extLst>
            </p:cNvPr>
            <p:cNvSpPr txBox="1"/>
            <p:nvPr/>
          </p:nvSpPr>
          <p:spPr>
            <a:xfrm>
              <a:off x="838199" y="2415082"/>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a:t>
              </a:r>
              <a:r>
                <a:rPr lang="en-GB" sz="1050" b="1" dirty="0">
                  <a:solidFill>
                    <a:srgbClr val="333333"/>
                  </a:solidFill>
                </a:rPr>
                <a:t>Fill</a:t>
              </a:r>
              <a:r>
                <a:rPr lang="en-GB" sz="1050" dirty="0">
                  <a:solidFill>
                    <a:srgbClr val="333333"/>
                  </a:solidFill>
                </a:rPr>
                <a:t> then </a:t>
              </a:r>
              <a:r>
                <a:rPr lang="en-GB" sz="1050" b="1" dirty="0">
                  <a:solidFill>
                    <a:srgbClr val="333333"/>
                  </a:solidFill>
                </a:rPr>
                <a:t>Solid Fill</a:t>
              </a:r>
              <a:r>
                <a:rPr lang="en-GB" sz="1050" dirty="0">
                  <a:solidFill>
                    <a:srgbClr val="333333"/>
                  </a:solidFill>
                </a:rPr>
                <a:t> and choose the desired colour.</a:t>
              </a:r>
            </a:p>
          </p:txBody>
        </p:sp>
      </p:grpSp>
      <p:grpSp>
        <p:nvGrpSpPr>
          <p:cNvPr id="31" name="Group 30">
            <a:extLst>
              <a:ext uri="{FF2B5EF4-FFF2-40B4-BE49-F238E27FC236}">
                <a16:creationId xmlns:a16="http://schemas.microsoft.com/office/drawing/2014/main" id="{9176E5EF-123D-470F-966D-8DEBDB2A7B06}"/>
              </a:ext>
            </a:extLst>
          </p:cNvPr>
          <p:cNvGrpSpPr/>
          <p:nvPr userDrawn="1"/>
        </p:nvGrpSpPr>
        <p:grpSpPr>
          <a:xfrm>
            <a:off x="-2791206" y="-4572"/>
            <a:ext cx="2630669" cy="3354077"/>
            <a:chOff x="838198" y="1150069"/>
            <a:chExt cx="3507559" cy="4472103"/>
          </a:xfrm>
        </p:grpSpPr>
        <p:sp>
          <p:nvSpPr>
            <p:cNvPr id="32" name="Rectangle 31">
              <a:extLst>
                <a:ext uri="{FF2B5EF4-FFF2-40B4-BE49-F238E27FC236}">
                  <a16:creationId xmlns:a16="http://schemas.microsoft.com/office/drawing/2014/main" id="{40BE10B3-3091-4B5F-9EEF-203495904805}"/>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33" name="TextBox 32">
              <a:extLst>
                <a:ext uri="{FF2B5EF4-FFF2-40B4-BE49-F238E27FC236}">
                  <a16:creationId xmlns:a16="http://schemas.microsoft.com/office/drawing/2014/main" id="{A4B24192-4A54-47B5-9063-37A927D18EA2}"/>
                </a:ext>
              </a:extLst>
            </p:cNvPr>
            <p:cNvSpPr txBox="1"/>
            <p:nvPr/>
          </p:nvSpPr>
          <p:spPr>
            <a:xfrm>
              <a:off x="838199" y="1225485"/>
              <a:ext cx="3507558" cy="400109"/>
            </a:xfrm>
            <a:prstGeom prst="rect">
              <a:avLst/>
            </a:prstGeom>
            <a:noFill/>
          </p:spPr>
          <p:txBody>
            <a:bodyPr wrap="square" rtlCol="0">
              <a:spAutoFit/>
            </a:bodyPr>
            <a:lstStyle/>
            <a:p>
              <a:pPr algn="ctr"/>
              <a:r>
                <a:rPr lang="en-GB" sz="1350" dirty="0">
                  <a:solidFill>
                    <a:srgbClr val="333333"/>
                  </a:solidFill>
                  <a:latin typeface="+mj-lt"/>
                </a:rPr>
                <a:t>How to insert an image</a:t>
              </a:r>
            </a:p>
          </p:txBody>
        </p:sp>
        <p:sp>
          <p:nvSpPr>
            <p:cNvPr id="34" name="Rectangle 33">
              <a:extLst>
                <a:ext uri="{FF2B5EF4-FFF2-40B4-BE49-F238E27FC236}">
                  <a16:creationId xmlns:a16="http://schemas.microsoft.com/office/drawing/2014/main" id="{AE7ADA05-56B5-4F37-B5EF-87DB4E91E978}"/>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35" name="TextBox 34">
              <a:extLst>
                <a:ext uri="{FF2B5EF4-FFF2-40B4-BE49-F238E27FC236}">
                  <a16:creationId xmlns:a16="http://schemas.microsoft.com/office/drawing/2014/main" id="{C42909E2-3A8C-4E73-A4F7-6D11A2B73B0A}"/>
                </a:ext>
              </a:extLst>
            </p:cNvPr>
            <p:cNvSpPr txBox="1"/>
            <p:nvPr/>
          </p:nvSpPr>
          <p:spPr>
            <a:xfrm>
              <a:off x="838199" y="1867808"/>
              <a:ext cx="3410736" cy="769441"/>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Click on the </a:t>
              </a:r>
              <a:r>
                <a:rPr lang="en-GB" sz="1050" b="1" dirty="0">
                  <a:solidFill>
                    <a:srgbClr val="333333"/>
                  </a:solidFill>
                </a:rPr>
                <a:t>icon</a:t>
              </a:r>
              <a:r>
                <a:rPr lang="en-GB" sz="1050" dirty="0">
                  <a:solidFill>
                    <a:srgbClr val="333333"/>
                  </a:solidFill>
                </a:rPr>
                <a:t> in the middle of the placeholder and choose the image from your computer.</a:t>
              </a:r>
            </a:p>
          </p:txBody>
        </p:sp>
        <p:sp>
          <p:nvSpPr>
            <p:cNvPr id="36" name="TextBox 35">
              <a:extLst>
                <a:ext uri="{FF2B5EF4-FFF2-40B4-BE49-F238E27FC236}">
                  <a16:creationId xmlns:a16="http://schemas.microsoft.com/office/drawing/2014/main" id="{ABA93E15-D583-496B-A6B4-88977E848290}"/>
                </a:ext>
              </a:extLst>
            </p:cNvPr>
            <p:cNvSpPr txBox="1"/>
            <p:nvPr/>
          </p:nvSpPr>
          <p:spPr>
            <a:xfrm>
              <a:off x="838199" y="2650785"/>
              <a:ext cx="3507558"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the </a:t>
              </a:r>
              <a:r>
                <a:rPr lang="en-GB" sz="1050" b="1" dirty="0">
                  <a:solidFill>
                    <a:srgbClr val="333333"/>
                  </a:solidFill>
                </a:rPr>
                <a:t>Format Picture </a:t>
              </a:r>
              <a:r>
                <a:rPr lang="en-GB" sz="1050" dirty="0">
                  <a:solidFill>
                    <a:srgbClr val="333333"/>
                  </a:solidFill>
                </a:rPr>
                <a:t>tab in the ribbon and use the tools to edit the image.</a:t>
              </a:r>
            </a:p>
          </p:txBody>
        </p:sp>
        <p:sp>
          <p:nvSpPr>
            <p:cNvPr id="37" name="TextBox 36">
              <a:extLst>
                <a:ext uri="{FF2B5EF4-FFF2-40B4-BE49-F238E27FC236}">
                  <a16:creationId xmlns:a16="http://schemas.microsoft.com/office/drawing/2014/main" id="{DCC04456-461F-495A-9F96-49EFBA13A886}"/>
                </a:ext>
              </a:extLst>
            </p:cNvPr>
            <p:cNvSpPr txBox="1"/>
            <p:nvPr/>
          </p:nvSpPr>
          <p:spPr>
            <a:xfrm>
              <a:off x="838198" y="3236009"/>
              <a:ext cx="3507558" cy="1200328"/>
            </a:xfrm>
            <a:prstGeom prst="rect">
              <a:avLst/>
            </a:prstGeom>
            <a:noFill/>
          </p:spPr>
          <p:txBody>
            <a:bodyPr wrap="square" rtlCol="0">
              <a:spAutoFit/>
            </a:bodyPr>
            <a:lstStyle/>
            <a:p>
              <a:r>
                <a:rPr lang="en-GB" sz="1050" b="1" dirty="0">
                  <a:solidFill>
                    <a:srgbClr val="333333"/>
                  </a:solidFill>
                </a:rPr>
                <a:t>3. </a:t>
              </a:r>
              <a:r>
                <a:rPr lang="en-GB" sz="1050" dirty="0">
                  <a:solidFill>
                    <a:srgbClr val="333333"/>
                  </a:solidFill>
                </a:rPr>
                <a:t>Choose </a:t>
              </a:r>
              <a:r>
                <a:rPr lang="en-GB" sz="1050" b="1" dirty="0">
                  <a:solidFill>
                    <a:srgbClr val="333333"/>
                  </a:solidFill>
                </a:rPr>
                <a:t>Crop</a:t>
              </a:r>
              <a:r>
                <a:rPr lang="en-GB" sz="1050" dirty="0">
                  <a:solidFill>
                    <a:srgbClr val="333333"/>
                  </a:solidFill>
                </a:rPr>
                <a:t> to resize and move the image within the placeholder, using the white circles in the corners of the image. Click on the drop down arrow and choose </a:t>
              </a:r>
              <a:r>
                <a:rPr lang="en-GB" sz="1050" b="1" dirty="0">
                  <a:solidFill>
                    <a:srgbClr val="333333"/>
                  </a:solidFill>
                </a:rPr>
                <a:t>Fit</a:t>
              </a:r>
              <a:r>
                <a:rPr lang="en-GB" sz="1050" dirty="0">
                  <a:solidFill>
                    <a:srgbClr val="333333"/>
                  </a:solidFill>
                </a:rPr>
                <a:t> to fit the image to the placeholder.</a:t>
              </a:r>
            </a:p>
          </p:txBody>
        </p:sp>
        <p:sp>
          <p:nvSpPr>
            <p:cNvPr id="38" name="TextBox 37">
              <a:extLst>
                <a:ext uri="{FF2B5EF4-FFF2-40B4-BE49-F238E27FC236}">
                  <a16:creationId xmlns:a16="http://schemas.microsoft.com/office/drawing/2014/main" id="{84334259-4A6C-433A-8DA5-49AACE6E128F}"/>
                </a:ext>
              </a:extLst>
            </p:cNvPr>
            <p:cNvSpPr txBox="1"/>
            <p:nvPr/>
          </p:nvSpPr>
          <p:spPr>
            <a:xfrm>
              <a:off x="838199" y="4448000"/>
              <a:ext cx="3507558"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Choose </a:t>
              </a:r>
              <a:r>
                <a:rPr lang="en-GB" sz="1050" b="1" dirty="0">
                  <a:solidFill>
                    <a:srgbClr val="333333"/>
                  </a:solidFill>
                </a:rPr>
                <a:t>Picture Colour</a:t>
              </a:r>
              <a:r>
                <a:rPr lang="en-GB" sz="1050" dirty="0">
                  <a:solidFill>
                    <a:srgbClr val="333333"/>
                  </a:solidFill>
                </a:rPr>
                <a:t> to adjust the Saturation, Tone, and Colour.</a:t>
              </a:r>
            </a:p>
          </p:txBody>
        </p:sp>
        <p:sp>
          <p:nvSpPr>
            <p:cNvPr id="39" name="TextBox 38">
              <a:extLst>
                <a:ext uri="{FF2B5EF4-FFF2-40B4-BE49-F238E27FC236}">
                  <a16:creationId xmlns:a16="http://schemas.microsoft.com/office/drawing/2014/main" id="{DB3EE1A2-04FD-468E-90D1-0E82FB8F4AB4}"/>
                </a:ext>
              </a:extLst>
            </p:cNvPr>
            <p:cNvSpPr txBox="1"/>
            <p:nvPr/>
          </p:nvSpPr>
          <p:spPr>
            <a:xfrm>
              <a:off x="838199" y="5039939"/>
              <a:ext cx="3507558" cy="553997"/>
            </a:xfrm>
            <a:prstGeom prst="rect">
              <a:avLst/>
            </a:prstGeom>
            <a:noFill/>
          </p:spPr>
          <p:txBody>
            <a:bodyPr wrap="square" rtlCol="0">
              <a:spAutoFit/>
            </a:bodyPr>
            <a:lstStyle/>
            <a:p>
              <a:r>
                <a:rPr lang="en-GB" sz="1050" b="1" dirty="0">
                  <a:solidFill>
                    <a:srgbClr val="333333"/>
                  </a:solidFill>
                </a:rPr>
                <a:t>5. </a:t>
              </a:r>
              <a:r>
                <a:rPr lang="en-GB" sz="1050" dirty="0">
                  <a:solidFill>
                    <a:srgbClr val="333333"/>
                  </a:solidFill>
                </a:rPr>
                <a:t>Choose </a:t>
              </a:r>
              <a:r>
                <a:rPr lang="en-GB" sz="1050" b="1" dirty="0">
                  <a:solidFill>
                    <a:srgbClr val="333333"/>
                  </a:solidFill>
                </a:rPr>
                <a:t>Picture Correction</a:t>
              </a:r>
              <a:r>
                <a:rPr lang="en-GB" sz="1050" dirty="0">
                  <a:solidFill>
                    <a:srgbClr val="333333"/>
                  </a:solidFill>
                </a:rPr>
                <a:t> to adjust the Sharpness, Brightness, and Contrast.</a:t>
              </a:r>
            </a:p>
          </p:txBody>
        </p:sp>
      </p:grpSp>
      <p:sp>
        <p:nvSpPr>
          <p:cNvPr id="41" name="Text Placeholder 18">
            <a:extLst>
              <a:ext uri="{FF2B5EF4-FFF2-40B4-BE49-F238E27FC236}">
                <a16:creationId xmlns:a16="http://schemas.microsoft.com/office/drawing/2014/main" id="{420DFB19-8D6E-4FF2-819E-F7598FC6F8BD}"/>
              </a:ext>
            </a:extLst>
          </p:cNvPr>
          <p:cNvSpPr>
            <a:spLocks noGrp="1"/>
          </p:cNvSpPr>
          <p:nvPr>
            <p:ph type="body" sz="quarter" idx="28" hasCustomPrompt="1"/>
          </p:nvPr>
        </p:nvSpPr>
        <p:spPr>
          <a:xfrm>
            <a:off x="7557578" y="4776541"/>
            <a:ext cx="8100" cy="199586"/>
          </a:xfrm>
          <a:solidFill>
            <a:schemeClr val="tx1"/>
          </a:solidFill>
        </p:spPr>
        <p:txBody>
          <a:bodyPr/>
          <a:lstStyle/>
          <a:p>
            <a:pPr lvl="0"/>
            <a:r>
              <a:rPr lang="en-GB" dirty="0"/>
              <a:t> </a:t>
            </a:r>
          </a:p>
        </p:txBody>
      </p:sp>
    </p:spTree>
    <p:extLst>
      <p:ext uri="{BB962C8B-B14F-4D97-AF65-F5344CB8AC3E}">
        <p14:creationId xmlns:p14="http://schemas.microsoft.com/office/powerpoint/2010/main" val="3100028577"/>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showMasterSp="0" preserve="1" userDrawn="1">
  <p:cSld name="Statement Left">
    <p:bg>
      <p:bgPr>
        <a:solidFill>
          <a:srgbClr val="9DB0AC"/>
        </a:solidFill>
        <a:effectLst/>
      </p:bgPr>
    </p:bg>
    <p:spTree>
      <p:nvGrpSpPr>
        <p:cNvPr id="1" name=""/>
        <p:cNvGrpSpPr/>
        <p:nvPr/>
      </p:nvGrpSpPr>
      <p:grpSpPr>
        <a:xfrm>
          <a:off x="0" y="0"/>
          <a:ext cx="0" cy="0"/>
          <a:chOff x="0" y="0"/>
          <a:chExt cx="0" cy="0"/>
        </a:xfrm>
      </p:grpSpPr>
      <p:sp>
        <p:nvSpPr>
          <p:cNvPr id="25" name="Picture Placeholder 6">
            <a:extLst>
              <a:ext uri="{FF2B5EF4-FFF2-40B4-BE49-F238E27FC236}">
                <a16:creationId xmlns:a16="http://schemas.microsoft.com/office/drawing/2014/main" id="{216500E2-EA52-4AD0-BF40-A34E54D9C695}"/>
              </a:ext>
            </a:extLst>
          </p:cNvPr>
          <p:cNvSpPr>
            <a:spLocks noGrp="1"/>
          </p:cNvSpPr>
          <p:nvPr>
            <p:ph type="pic" sz="quarter" idx="27" hasCustomPrompt="1"/>
          </p:nvPr>
        </p:nvSpPr>
        <p:spPr>
          <a:xfrm>
            <a:off x="0" y="0"/>
            <a:ext cx="9144000" cy="5143500"/>
          </a:xfrm>
          <a:noFill/>
        </p:spPr>
        <p:txBody>
          <a:bodyPr rIns="4032000" bIns="864000" anchor="ctr"/>
          <a:lstStyle>
            <a:lvl1pPr algn="r">
              <a:defRPr>
                <a:solidFill>
                  <a:schemeClr val="tx2"/>
                </a:solidFill>
              </a:defRPr>
            </a:lvl1pPr>
          </a:lstStyle>
          <a:p>
            <a:r>
              <a:rPr lang="en-GB" dirty="0"/>
              <a:t>Click icon to insert image</a:t>
            </a:r>
          </a:p>
        </p:txBody>
      </p:sp>
      <p:sp>
        <p:nvSpPr>
          <p:cNvPr id="14" name="Text Placeholder 13">
            <a:extLst>
              <a:ext uri="{FF2B5EF4-FFF2-40B4-BE49-F238E27FC236}">
                <a16:creationId xmlns:a16="http://schemas.microsoft.com/office/drawing/2014/main" id="{AE66799B-6BF5-4FB8-9C45-30244CC94A78}"/>
              </a:ext>
            </a:extLst>
          </p:cNvPr>
          <p:cNvSpPr>
            <a:spLocks noGrp="1"/>
          </p:cNvSpPr>
          <p:nvPr>
            <p:ph type="body" sz="quarter" idx="15" hasCustomPrompt="1"/>
          </p:nvPr>
        </p:nvSpPr>
        <p:spPr>
          <a:xfrm>
            <a:off x="0" y="-4572"/>
            <a:ext cx="4503571" cy="5148072"/>
          </a:xfrm>
          <a:custGeom>
            <a:avLst/>
            <a:gdLst>
              <a:gd name="connsiteX0" fmla="*/ 4456934 w 6004761"/>
              <a:gd name="connsiteY0" fmla="*/ 0 h 6864096"/>
              <a:gd name="connsiteX1" fmla="*/ 1 w 6004761"/>
              <a:gd name="connsiteY1" fmla="*/ 0 h 6864096"/>
              <a:gd name="connsiteX2" fmla="*/ 0 w 6004761"/>
              <a:gd name="connsiteY2" fmla="*/ 6864096 h 6864096"/>
              <a:gd name="connsiteX3" fmla="*/ 4450311 w 6004761"/>
              <a:gd name="connsiteY3" fmla="*/ 6864096 h 6864096"/>
              <a:gd name="connsiteX4" fmla="*/ 4625637 w 6004761"/>
              <a:gd name="connsiteY4" fmla="*/ 6702826 h 6864096"/>
              <a:gd name="connsiteX5" fmla="*/ 6004761 w 6004761"/>
              <a:gd name="connsiteY5" fmla="*/ 3429001 h 6864096"/>
              <a:gd name="connsiteX6" fmla="*/ 4625637 w 6004761"/>
              <a:gd name="connsiteY6" fmla="*/ 155178 h 68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4761" h="6864096">
                <a:moveTo>
                  <a:pt x="4456934" y="0"/>
                </a:moveTo>
                <a:lnTo>
                  <a:pt x="1" y="0"/>
                </a:lnTo>
                <a:lnTo>
                  <a:pt x="0" y="6864096"/>
                </a:lnTo>
                <a:lnTo>
                  <a:pt x="4450311" y="6864096"/>
                </a:lnTo>
                <a:lnTo>
                  <a:pt x="4625637" y="6702826"/>
                </a:lnTo>
                <a:cubicBezTo>
                  <a:pt x="5476522" y="5871990"/>
                  <a:pt x="6004761" y="4712184"/>
                  <a:pt x="6004761" y="3429001"/>
                </a:cubicBezTo>
                <a:cubicBezTo>
                  <a:pt x="6004761" y="2145819"/>
                  <a:pt x="5476522" y="986013"/>
                  <a:pt x="4625637" y="155178"/>
                </a:cubicBezTo>
                <a:close/>
              </a:path>
            </a:pathLst>
          </a:custGeom>
          <a:solidFill>
            <a:srgbClr val="F0AB00"/>
          </a:solidFill>
        </p:spPr>
        <p:txBody>
          <a:bodyPr wrap="square" lIns="288000" rIns="720000" bIns="360000" anchor="ctr">
            <a:noAutofit/>
          </a:bodyPr>
          <a:lstStyle>
            <a:lvl1pPr>
              <a:defRPr sz="2700">
                <a:solidFill>
                  <a:schemeClr val="bg1"/>
                </a:solidFill>
                <a:latin typeface="+mj-lt"/>
              </a:defRPr>
            </a:lvl1pPr>
          </a:lstStyle>
          <a:p>
            <a:pPr lvl="0"/>
            <a:r>
              <a:rPr lang="en-GB" dirty="0"/>
              <a:t> Enter text here</a:t>
            </a:r>
          </a:p>
        </p:txBody>
      </p:sp>
      <p:sp>
        <p:nvSpPr>
          <p:cNvPr id="3" name="Date Placeholder 2">
            <a:extLst>
              <a:ext uri="{FF2B5EF4-FFF2-40B4-BE49-F238E27FC236}">
                <a16:creationId xmlns:a16="http://schemas.microsoft.com/office/drawing/2014/main" id="{AC84221B-78A9-465F-9406-357FB84897C0}"/>
              </a:ext>
            </a:extLst>
          </p:cNvPr>
          <p:cNvSpPr>
            <a:spLocks noGrp="1"/>
          </p:cNvSpPr>
          <p:nvPr>
            <p:ph type="dt" sz="half" idx="10"/>
          </p:nvPr>
        </p:nvSpPr>
        <p:spPr/>
        <p:txBody>
          <a:bodyPr/>
          <a:lstStyle>
            <a:lvl1pPr>
              <a:defRPr>
                <a:solidFill>
                  <a:schemeClr val="tx1"/>
                </a:solidFill>
              </a:defRPr>
            </a:lvl1pPr>
          </a:lstStyle>
          <a:p>
            <a:fld id="{5488DABC-7DDA-4F68-8A4A-04F2D0907814}" type="datetime4">
              <a:rPr lang="en-GB" smtClean="0"/>
              <a:pPr/>
              <a:t>26 May 2021</a:t>
            </a:fld>
            <a:endParaRPr lang="en-GB" dirty="0"/>
          </a:p>
        </p:txBody>
      </p:sp>
      <p:sp>
        <p:nvSpPr>
          <p:cNvPr id="4" name="Footer Placeholder 3">
            <a:extLst>
              <a:ext uri="{FF2B5EF4-FFF2-40B4-BE49-F238E27FC236}">
                <a16:creationId xmlns:a16="http://schemas.microsoft.com/office/drawing/2014/main" id="{07819BB2-B389-4791-B8C3-CEAA012DEEA0}"/>
              </a:ext>
            </a:extLst>
          </p:cNvPr>
          <p:cNvSpPr>
            <a:spLocks noGrp="1"/>
          </p:cNvSpPr>
          <p:nvPr>
            <p:ph type="ftr" sz="quarter" idx="11"/>
          </p:nvPr>
        </p:nvSpPr>
        <p:spPr/>
        <p:txBody>
          <a:bodyPr/>
          <a:lstStyle>
            <a:lvl1pPr>
              <a:defRPr>
                <a:solidFill>
                  <a:schemeClr val="tx1"/>
                </a:solidFill>
              </a:defRPr>
            </a:lvl1pPr>
          </a:lstStyle>
          <a:p>
            <a:r>
              <a:rPr lang="en-GB" dirty="0"/>
              <a:t>Name</a:t>
            </a:r>
          </a:p>
        </p:txBody>
      </p:sp>
      <p:sp>
        <p:nvSpPr>
          <p:cNvPr id="5" name="Slide Number Placeholder 4">
            <a:extLst>
              <a:ext uri="{FF2B5EF4-FFF2-40B4-BE49-F238E27FC236}">
                <a16:creationId xmlns:a16="http://schemas.microsoft.com/office/drawing/2014/main" id="{C250BAD4-DF98-436C-8B24-985A8A370F89}"/>
              </a:ext>
            </a:extLst>
          </p:cNvPr>
          <p:cNvSpPr>
            <a:spLocks noGrp="1"/>
          </p:cNvSpPr>
          <p:nvPr>
            <p:ph type="sldNum" sz="quarter" idx="12"/>
          </p:nvPr>
        </p:nvSpPr>
        <p:spPr/>
        <p:txBody>
          <a:bodyPr/>
          <a:lstStyle>
            <a:lvl1pPr>
              <a:defRPr>
                <a:solidFill>
                  <a:schemeClr val="bg1"/>
                </a:solidFill>
              </a:defRPr>
            </a:lvl1pPr>
          </a:lstStyle>
          <a:p>
            <a:fld id="{F8E47D07-9D1E-4FE9-B31A-2F5863681021}" type="slidenum">
              <a:rPr lang="en-GB" smtClean="0"/>
              <a:pPr/>
              <a:t>‹#›</a:t>
            </a:fld>
            <a:endParaRPr lang="en-GB" dirty="0"/>
          </a:p>
        </p:txBody>
      </p:sp>
      <p:grpSp>
        <p:nvGrpSpPr>
          <p:cNvPr id="9" name="Group 8">
            <a:extLst>
              <a:ext uri="{FF2B5EF4-FFF2-40B4-BE49-F238E27FC236}">
                <a16:creationId xmlns:a16="http://schemas.microsoft.com/office/drawing/2014/main" id="{ABBF9C2C-3479-457A-9A59-D22B8DD20C37}"/>
              </a:ext>
            </a:extLst>
          </p:cNvPr>
          <p:cNvGrpSpPr/>
          <p:nvPr/>
        </p:nvGrpSpPr>
        <p:grpSpPr>
          <a:xfrm>
            <a:off x="-2791205" y="0"/>
            <a:ext cx="2630669" cy="1468982"/>
            <a:chOff x="838199" y="1150070"/>
            <a:chExt cx="3507558" cy="1958642"/>
          </a:xfrm>
          <a:solidFill>
            <a:schemeClr val="tx1"/>
          </a:solidFill>
        </p:grpSpPr>
        <p:sp>
          <p:nvSpPr>
            <p:cNvPr id="10" name="Rectangle 9">
              <a:extLst>
                <a:ext uri="{FF2B5EF4-FFF2-40B4-BE49-F238E27FC236}">
                  <a16:creationId xmlns:a16="http://schemas.microsoft.com/office/drawing/2014/main" id="{9B906CE7-D34A-463A-B0DC-1EAE397F0860}"/>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12" name="TextBox 11">
              <a:extLst>
                <a:ext uri="{FF2B5EF4-FFF2-40B4-BE49-F238E27FC236}">
                  <a16:creationId xmlns:a16="http://schemas.microsoft.com/office/drawing/2014/main" id="{0E209044-E79C-4D31-9EF8-C37C7ED792CB}"/>
                </a:ext>
              </a:extLst>
            </p:cNvPr>
            <p:cNvSpPr txBox="1"/>
            <p:nvPr/>
          </p:nvSpPr>
          <p:spPr>
            <a:xfrm>
              <a:off x="838200" y="1150070"/>
              <a:ext cx="3507557" cy="677108"/>
            </a:xfrm>
            <a:prstGeom prst="rect">
              <a:avLst/>
            </a:prstGeom>
            <a:noFill/>
          </p:spPr>
          <p:txBody>
            <a:bodyPr wrap="square" rtlCol="0">
              <a:spAutoFit/>
            </a:bodyPr>
            <a:lstStyle/>
            <a:p>
              <a:pPr algn="ctr"/>
              <a:r>
                <a:rPr lang="en-GB" sz="1350" dirty="0">
                  <a:solidFill>
                    <a:srgbClr val="333333"/>
                  </a:solidFill>
                  <a:latin typeface="+mj-lt"/>
                </a:rPr>
                <a:t>How to change </a:t>
              </a:r>
              <a:br>
                <a:rPr lang="en-GB" sz="1350" dirty="0">
                  <a:solidFill>
                    <a:srgbClr val="333333"/>
                  </a:solidFill>
                  <a:latin typeface="+mj-lt"/>
                </a:rPr>
              </a:br>
              <a:r>
                <a:rPr lang="en-GB" sz="1350" dirty="0">
                  <a:solidFill>
                    <a:srgbClr val="333333"/>
                  </a:solidFill>
                  <a:latin typeface="+mj-lt"/>
                </a:rPr>
                <a:t>object colour</a:t>
              </a:r>
            </a:p>
          </p:txBody>
        </p:sp>
        <p:sp>
          <p:nvSpPr>
            <p:cNvPr id="13" name="Rectangle 12">
              <a:extLst>
                <a:ext uri="{FF2B5EF4-FFF2-40B4-BE49-F238E27FC236}">
                  <a16:creationId xmlns:a16="http://schemas.microsoft.com/office/drawing/2014/main" id="{93FD579B-B6B2-43CF-8763-F3D97F14DB0A}"/>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15" name="TextBox 14">
              <a:extLst>
                <a:ext uri="{FF2B5EF4-FFF2-40B4-BE49-F238E27FC236}">
                  <a16:creationId xmlns:a16="http://schemas.microsoft.com/office/drawing/2014/main" id="{D732ADD4-F792-485C-839F-21408D34154E}"/>
                </a:ext>
              </a:extLst>
            </p:cNvPr>
            <p:cNvSpPr txBox="1"/>
            <p:nvPr/>
          </p:nvSpPr>
          <p:spPr>
            <a:xfrm>
              <a:off x="838199" y="1867808"/>
              <a:ext cx="3507557"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the object and click</a:t>
              </a:r>
              <a:br>
                <a:rPr lang="en-GB" sz="1050" dirty="0">
                  <a:solidFill>
                    <a:srgbClr val="333333"/>
                  </a:solidFill>
                </a:rPr>
              </a:br>
              <a:r>
                <a:rPr lang="en-GB" sz="1050" b="1" dirty="0">
                  <a:solidFill>
                    <a:srgbClr val="333333"/>
                  </a:solidFill>
                </a:rPr>
                <a:t>Format Shape</a:t>
              </a:r>
              <a:r>
                <a:rPr lang="en-GB" sz="1050" dirty="0">
                  <a:solidFill>
                    <a:srgbClr val="333333"/>
                  </a:solidFill>
                </a:rPr>
                <a:t>.</a:t>
              </a:r>
            </a:p>
          </p:txBody>
        </p:sp>
        <p:sp>
          <p:nvSpPr>
            <p:cNvPr id="17" name="TextBox 16">
              <a:extLst>
                <a:ext uri="{FF2B5EF4-FFF2-40B4-BE49-F238E27FC236}">
                  <a16:creationId xmlns:a16="http://schemas.microsoft.com/office/drawing/2014/main" id="{34BF312E-F113-47E7-A544-497AAEE93F61}"/>
                </a:ext>
              </a:extLst>
            </p:cNvPr>
            <p:cNvSpPr txBox="1"/>
            <p:nvPr/>
          </p:nvSpPr>
          <p:spPr>
            <a:xfrm>
              <a:off x="838199" y="2415082"/>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a:t>
              </a:r>
              <a:r>
                <a:rPr lang="en-GB" sz="1050" b="1" dirty="0">
                  <a:solidFill>
                    <a:srgbClr val="333333"/>
                  </a:solidFill>
                </a:rPr>
                <a:t>Fill</a:t>
              </a:r>
              <a:r>
                <a:rPr lang="en-GB" sz="1050" dirty="0">
                  <a:solidFill>
                    <a:srgbClr val="333333"/>
                  </a:solidFill>
                </a:rPr>
                <a:t> then </a:t>
              </a:r>
              <a:r>
                <a:rPr lang="en-GB" sz="1050" b="1" dirty="0">
                  <a:solidFill>
                    <a:srgbClr val="333333"/>
                  </a:solidFill>
                </a:rPr>
                <a:t>Solid Fill</a:t>
              </a:r>
              <a:r>
                <a:rPr lang="en-GB" sz="1050" dirty="0">
                  <a:solidFill>
                    <a:srgbClr val="333333"/>
                  </a:solidFill>
                </a:rPr>
                <a:t> and choose the desired colour.</a:t>
              </a:r>
            </a:p>
          </p:txBody>
        </p:sp>
      </p:grpSp>
      <p:sp>
        <p:nvSpPr>
          <p:cNvPr id="28" name="Text Placeholder 30">
            <a:extLst>
              <a:ext uri="{FF2B5EF4-FFF2-40B4-BE49-F238E27FC236}">
                <a16:creationId xmlns:a16="http://schemas.microsoft.com/office/drawing/2014/main" id="{E27F1F0A-87E6-4893-ABDE-88C7B548708E}"/>
              </a:ext>
            </a:extLst>
          </p:cNvPr>
          <p:cNvSpPr>
            <a:spLocks noGrp="1"/>
          </p:cNvSpPr>
          <p:nvPr>
            <p:ph type="body" sz="quarter" idx="25" hasCustomPrompt="1"/>
          </p:nvPr>
        </p:nvSpPr>
        <p:spPr>
          <a:xfrm>
            <a:off x="8724014" y="4727999"/>
            <a:ext cx="221109" cy="266324"/>
          </a:xfrm>
          <a: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p>
            <a:pPr lvl="0"/>
            <a:r>
              <a:rPr lang="en-GB" dirty="0"/>
              <a:t> </a:t>
            </a:r>
          </a:p>
        </p:txBody>
      </p:sp>
      <p:grpSp>
        <p:nvGrpSpPr>
          <p:cNvPr id="30" name="Group 29">
            <a:extLst>
              <a:ext uri="{FF2B5EF4-FFF2-40B4-BE49-F238E27FC236}">
                <a16:creationId xmlns:a16="http://schemas.microsoft.com/office/drawing/2014/main" id="{AA296FA9-B7D1-4C69-8C60-ADFE23E81ECB}"/>
              </a:ext>
            </a:extLst>
          </p:cNvPr>
          <p:cNvGrpSpPr/>
          <p:nvPr/>
        </p:nvGrpSpPr>
        <p:grpSpPr>
          <a:xfrm>
            <a:off x="9258530" y="1"/>
            <a:ext cx="2630669" cy="3354077"/>
            <a:chOff x="838198" y="1150069"/>
            <a:chExt cx="3507559" cy="4472103"/>
          </a:xfrm>
        </p:grpSpPr>
        <p:sp>
          <p:nvSpPr>
            <p:cNvPr id="31" name="Rectangle 30">
              <a:extLst>
                <a:ext uri="{FF2B5EF4-FFF2-40B4-BE49-F238E27FC236}">
                  <a16:creationId xmlns:a16="http://schemas.microsoft.com/office/drawing/2014/main" id="{A506E73B-47DE-4C7D-B0F2-6A80BA6E6AA8}"/>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32" name="TextBox 31">
              <a:extLst>
                <a:ext uri="{FF2B5EF4-FFF2-40B4-BE49-F238E27FC236}">
                  <a16:creationId xmlns:a16="http://schemas.microsoft.com/office/drawing/2014/main" id="{D1BF776F-00F7-4617-B3C3-11729748667F}"/>
                </a:ext>
              </a:extLst>
            </p:cNvPr>
            <p:cNvSpPr txBox="1"/>
            <p:nvPr/>
          </p:nvSpPr>
          <p:spPr>
            <a:xfrm>
              <a:off x="838199" y="1225485"/>
              <a:ext cx="3507558" cy="400109"/>
            </a:xfrm>
            <a:prstGeom prst="rect">
              <a:avLst/>
            </a:prstGeom>
            <a:noFill/>
          </p:spPr>
          <p:txBody>
            <a:bodyPr wrap="square" rtlCol="0">
              <a:spAutoFit/>
            </a:bodyPr>
            <a:lstStyle/>
            <a:p>
              <a:pPr algn="ctr"/>
              <a:r>
                <a:rPr lang="en-GB" sz="1350" dirty="0">
                  <a:solidFill>
                    <a:srgbClr val="333333"/>
                  </a:solidFill>
                  <a:latin typeface="+mj-lt"/>
                </a:rPr>
                <a:t>How to insert an image</a:t>
              </a:r>
            </a:p>
          </p:txBody>
        </p:sp>
        <p:sp>
          <p:nvSpPr>
            <p:cNvPr id="33" name="Rectangle 32">
              <a:extLst>
                <a:ext uri="{FF2B5EF4-FFF2-40B4-BE49-F238E27FC236}">
                  <a16:creationId xmlns:a16="http://schemas.microsoft.com/office/drawing/2014/main" id="{FB53DCFE-466A-46F6-90B2-D162D35104E1}"/>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34" name="TextBox 33">
              <a:extLst>
                <a:ext uri="{FF2B5EF4-FFF2-40B4-BE49-F238E27FC236}">
                  <a16:creationId xmlns:a16="http://schemas.microsoft.com/office/drawing/2014/main" id="{5DD65661-0A84-49F4-A60E-9588527378B5}"/>
                </a:ext>
              </a:extLst>
            </p:cNvPr>
            <p:cNvSpPr txBox="1"/>
            <p:nvPr/>
          </p:nvSpPr>
          <p:spPr>
            <a:xfrm>
              <a:off x="838199" y="1867808"/>
              <a:ext cx="3410736" cy="769441"/>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Click on the </a:t>
              </a:r>
              <a:r>
                <a:rPr lang="en-GB" sz="1050" b="1" dirty="0">
                  <a:solidFill>
                    <a:srgbClr val="333333"/>
                  </a:solidFill>
                </a:rPr>
                <a:t>icon</a:t>
              </a:r>
              <a:r>
                <a:rPr lang="en-GB" sz="1050" dirty="0">
                  <a:solidFill>
                    <a:srgbClr val="333333"/>
                  </a:solidFill>
                </a:rPr>
                <a:t> in the middle of the placeholder and choose the image from your computer.</a:t>
              </a:r>
            </a:p>
          </p:txBody>
        </p:sp>
        <p:sp>
          <p:nvSpPr>
            <p:cNvPr id="35" name="TextBox 34">
              <a:extLst>
                <a:ext uri="{FF2B5EF4-FFF2-40B4-BE49-F238E27FC236}">
                  <a16:creationId xmlns:a16="http://schemas.microsoft.com/office/drawing/2014/main" id="{5EA9EC63-8D10-423D-8113-FFB0A510D2B3}"/>
                </a:ext>
              </a:extLst>
            </p:cNvPr>
            <p:cNvSpPr txBox="1"/>
            <p:nvPr/>
          </p:nvSpPr>
          <p:spPr>
            <a:xfrm>
              <a:off x="838199" y="2650785"/>
              <a:ext cx="3507558"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the </a:t>
              </a:r>
              <a:r>
                <a:rPr lang="en-GB" sz="1050" b="1" dirty="0">
                  <a:solidFill>
                    <a:srgbClr val="333333"/>
                  </a:solidFill>
                </a:rPr>
                <a:t>Format Picture </a:t>
              </a:r>
              <a:r>
                <a:rPr lang="en-GB" sz="1050" dirty="0">
                  <a:solidFill>
                    <a:srgbClr val="333333"/>
                  </a:solidFill>
                </a:rPr>
                <a:t>tab in the ribbon and use the tools to edit the image.</a:t>
              </a:r>
            </a:p>
          </p:txBody>
        </p:sp>
        <p:sp>
          <p:nvSpPr>
            <p:cNvPr id="36" name="TextBox 35">
              <a:extLst>
                <a:ext uri="{FF2B5EF4-FFF2-40B4-BE49-F238E27FC236}">
                  <a16:creationId xmlns:a16="http://schemas.microsoft.com/office/drawing/2014/main" id="{E468C21B-D4C4-4B34-ACD4-E00867C29A7F}"/>
                </a:ext>
              </a:extLst>
            </p:cNvPr>
            <p:cNvSpPr txBox="1"/>
            <p:nvPr/>
          </p:nvSpPr>
          <p:spPr>
            <a:xfrm>
              <a:off x="838198" y="3236009"/>
              <a:ext cx="3507558" cy="1200328"/>
            </a:xfrm>
            <a:prstGeom prst="rect">
              <a:avLst/>
            </a:prstGeom>
            <a:noFill/>
          </p:spPr>
          <p:txBody>
            <a:bodyPr wrap="square" rtlCol="0">
              <a:spAutoFit/>
            </a:bodyPr>
            <a:lstStyle/>
            <a:p>
              <a:r>
                <a:rPr lang="en-GB" sz="1050" b="1" dirty="0">
                  <a:solidFill>
                    <a:srgbClr val="333333"/>
                  </a:solidFill>
                </a:rPr>
                <a:t>3. </a:t>
              </a:r>
              <a:r>
                <a:rPr lang="en-GB" sz="1050" dirty="0">
                  <a:solidFill>
                    <a:srgbClr val="333333"/>
                  </a:solidFill>
                </a:rPr>
                <a:t>Choose </a:t>
              </a:r>
              <a:r>
                <a:rPr lang="en-GB" sz="1050" b="1" dirty="0">
                  <a:solidFill>
                    <a:srgbClr val="333333"/>
                  </a:solidFill>
                </a:rPr>
                <a:t>Crop</a:t>
              </a:r>
              <a:r>
                <a:rPr lang="en-GB" sz="1050" dirty="0">
                  <a:solidFill>
                    <a:srgbClr val="333333"/>
                  </a:solidFill>
                </a:rPr>
                <a:t> to resize and move the image within the placeholder, using the white circles in the corners of the image. Click on the drop down arrow and choose </a:t>
              </a:r>
              <a:r>
                <a:rPr lang="en-GB" sz="1050" b="1" dirty="0">
                  <a:solidFill>
                    <a:srgbClr val="333333"/>
                  </a:solidFill>
                </a:rPr>
                <a:t>Fit</a:t>
              </a:r>
              <a:r>
                <a:rPr lang="en-GB" sz="1050" dirty="0">
                  <a:solidFill>
                    <a:srgbClr val="333333"/>
                  </a:solidFill>
                </a:rPr>
                <a:t> to fit the image to the placeholder.</a:t>
              </a:r>
            </a:p>
          </p:txBody>
        </p:sp>
        <p:sp>
          <p:nvSpPr>
            <p:cNvPr id="37" name="TextBox 36">
              <a:extLst>
                <a:ext uri="{FF2B5EF4-FFF2-40B4-BE49-F238E27FC236}">
                  <a16:creationId xmlns:a16="http://schemas.microsoft.com/office/drawing/2014/main" id="{ED9F5793-B424-41E1-BB93-168937FDAC40}"/>
                </a:ext>
              </a:extLst>
            </p:cNvPr>
            <p:cNvSpPr txBox="1"/>
            <p:nvPr/>
          </p:nvSpPr>
          <p:spPr>
            <a:xfrm>
              <a:off x="838199" y="4448000"/>
              <a:ext cx="3507558"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Choose </a:t>
              </a:r>
              <a:r>
                <a:rPr lang="en-GB" sz="1050" b="1" dirty="0">
                  <a:solidFill>
                    <a:srgbClr val="333333"/>
                  </a:solidFill>
                </a:rPr>
                <a:t>Picture Colour</a:t>
              </a:r>
              <a:r>
                <a:rPr lang="en-GB" sz="1050" dirty="0">
                  <a:solidFill>
                    <a:srgbClr val="333333"/>
                  </a:solidFill>
                </a:rPr>
                <a:t> to adjust the Saturation, Tone, and Colour.</a:t>
              </a:r>
            </a:p>
          </p:txBody>
        </p:sp>
        <p:sp>
          <p:nvSpPr>
            <p:cNvPr id="38" name="TextBox 37">
              <a:extLst>
                <a:ext uri="{FF2B5EF4-FFF2-40B4-BE49-F238E27FC236}">
                  <a16:creationId xmlns:a16="http://schemas.microsoft.com/office/drawing/2014/main" id="{2806C71D-F554-4190-B997-81F7EA648E2B}"/>
                </a:ext>
              </a:extLst>
            </p:cNvPr>
            <p:cNvSpPr txBox="1"/>
            <p:nvPr/>
          </p:nvSpPr>
          <p:spPr>
            <a:xfrm>
              <a:off x="838199" y="5039939"/>
              <a:ext cx="3507558" cy="553997"/>
            </a:xfrm>
            <a:prstGeom prst="rect">
              <a:avLst/>
            </a:prstGeom>
            <a:noFill/>
          </p:spPr>
          <p:txBody>
            <a:bodyPr wrap="square" rtlCol="0">
              <a:spAutoFit/>
            </a:bodyPr>
            <a:lstStyle/>
            <a:p>
              <a:r>
                <a:rPr lang="en-GB" sz="1050" b="1" dirty="0">
                  <a:solidFill>
                    <a:srgbClr val="333333"/>
                  </a:solidFill>
                </a:rPr>
                <a:t>5. </a:t>
              </a:r>
              <a:r>
                <a:rPr lang="en-GB" sz="1050" dirty="0">
                  <a:solidFill>
                    <a:srgbClr val="333333"/>
                  </a:solidFill>
                </a:rPr>
                <a:t>Choose </a:t>
              </a:r>
              <a:r>
                <a:rPr lang="en-GB" sz="1050" b="1" dirty="0">
                  <a:solidFill>
                    <a:srgbClr val="333333"/>
                  </a:solidFill>
                </a:rPr>
                <a:t>Picture Correction</a:t>
              </a:r>
              <a:r>
                <a:rPr lang="en-GB" sz="1050" dirty="0">
                  <a:solidFill>
                    <a:srgbClr val="333333"/>
                  </a:solidFill>
                </a:rPr>
                <a:t> to adjust the Sharpness, Brightness, and Contrast.</a:t>
              </a:r>
            </a:p>
          </p:txBody>
        </p:sp>
      </p:grpSp>
      <p:grpSp>
        <p:nvGrpSpPr>
          <p:cNvPr id="26" name="Group 25">
            <a:extLst>
              <a:ext uri="{FF2B5EF4-FFF2-40B4-BE49-F238E27FC236}">
                <a16:creationId xmlns:a16="http://schemas.microsoft.com/office/drawing/2014/main" id="{71236F71-18D6-46DB-96C5-824C7F7D83D0}"/>
              </a:ext>
            </a:extLst>
          </p:cNvPr>
          <p:cNvGrpSpPr/>
          <p:nvPr userDrawn="1"/>
        </p:nvGrpSpPr>
        <p:grpSpPr>
          <a:xfrm>
            <a:off x="-2791205" y="0"/>
            <a:ext cx="2630669" cy="1468982"/>
            <a:chOff x="838199" y="1150070"/>
            <a:chExt cx="3507558" cy="1958642"/>
          </a:xfrm>
          <a:solidFill>
            <a:schemeClr val="tx1"/>
          </a:solidFill>
        </p:grpSpPr>
        <p:sp>
          <p:nvSpPr>
            <p:cNvPr id="27" name="Rectangle 26">
              <a:extLst>
                <a:ext uri="{FF2B5EF4-FFF2-40B4-BE49-F238E27FC236}">
                  <a16:creationId xmlns:a16="http://schemas.microsoft.com/office/drawing/2014/main" id="{3D78C881-0872-4928-BD84-7CBC9D73D2BB}"/>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39" name="TextBox 38">
              <a:extLst>
                <a:ext uri="{FF2B5EF4-FFF2-40B4-BE49-F238E27FC236}">
                  <a16:creationId xmlns:a16="http://schemas.microsoft.com/office/drawing/2014/main" id="{D22554EF-C7EF-45CC-B9DA-A894868B9A7F}"/>
                </a:ext>
              </a:extLst>
            </p:cNvPr>
            <p:cNvSpPr txBox="1"/>
            <p:nvPr/>
          </p:nvSpPr>
          <p:spPr>
            <a:xfrm>
              <a:off x="838200" y="1150070"/>
              <a:ext cx="3507557" cy="677108"/>
            </a:xfrm>
            <a:prstGeom prst="rect">
              <a:avLst/>
            </a:prstGeom>
            <a:noFill/>
          </p:spPr>
          <p:txBody>
            <a:bodyPr wrap="square" rtlCol="0">
              <a:spAutoFit/>
            </a:bodyPr>
            <a:lstStyle/>
            <a:p>
              <a:pPr algn="ctr"/>
              <a:r>
                <a:rPr lang="en-GB" sz="1350" dirty="0">
                  <a:solidFill>
                    <a:srgbClr val="333333"/>
                  </a:solidFill>
                  <a:latin typeface="+mj-lt"/>
                </a:rPr>
                <a:t>How to change </a:t>
              </a:r>
              <a:br>
                <a:rPr lang="en-GB" sz="1350" dirty="0">
                  <a:solidFill>
                    <a:srgbClr val="333333"/>
                  </a:solidFill>
                  <a:latin typeface="+mj-lt"/>
                </a:rPr>
              </a:br>
              <a:r>
                <a:rPr lang="en-GB" sz="1350" dirty="0">
                  <a:solidFill>
                    <a:srgbClr val="333333"/>
                  </a:solidFill>
                  <a:latin typeface="+mj-lt"/>
                </a:rPr>
                <a:t>object colour</a:t>
              </a:r>
            </a:p>
          </p:txBody>
        </p:sp>
        <p:sp>
          <p:nvSpPr>
            <p:cNvPr id="40" name="Rectangle 39">
              <a:extLst>
                <a:ext uri="{FF2B5EF4-FFF2-40B4-BE49-F238E27FC236}">
                  <a16:creationId xmlns:a16="http://schemas.microsoft.com/office/drawing/2014/main" id="{DE211286-CA75-484E-B0FF-0E59DE022A1F}"/>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41" name="TextBox 40">
              <a:extLst>
                <a:ext uri="{FF2B5EF4-FFF2-40B4-BE49-F238E27FC236}">
                  <a16:creationId xmlns:a16="http://schemas.microsoft.com/office/drawing/2014/main" id="{91A20592-022E-4DB4-A806-231F04DD91CB}"/>
                </a:ext>
              </a:extLst>
            </p:cNvPr>
            <p:cNvSpPr txBox="1"/>
            <p:nvPr/>
          </p:nvSpPr>
          <p:spPr>
            <a:xfrm>
              <a:off x="838199" y="1867808"/>
              <a:ext cx="3507557"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the object and click</a:t>
              </a:r>
              <a:br>
                <a:rPr lang="en-GB" sz="1050" dirty="0">
                  <a:solidFill>
                    <a:srgbClr val="333333"/>
                  </a:solidFill>
                </a:rPr>
              </a:br>
              <a:r>
                <a:rPr lang="en-GB" sz="1050" b="1" dirty="0">
                  <a:solidFill>
                    <a:srgbClr val="333333"/>
                  </a:solidFill>
                </a:rPr>
                <a:t>Format Shape</a:t>
              </a:r>
              <a:r>
                <a:rPr lang="en-GB" sz="1050" dirty="0">
                  <a:solidFill>
                    <a:srgbClr val="333333"/>
                  </a:solidFill>
                </a:rPr>
                <a:t>.</a:t>
              </a:r>
            </a:p>
          </p:txBody>
        </p:sp>
        <p:sp>
          <p:nvSpPr>
            <p:cNvPr id="42" name="TextBox 41">
              <a:extLst>
                <a:ext uri="{FF2B5EF4-FFF2-40B4-BE49-F238E27FC236}">
                  <a16:creationId xmlns:a16="http://schemas.microsoft.com/office/drawing/2014/main" id="{964BD8AD-10E4-4899-98FF-A36EA08D3655}"/>
                </a:ext>
              </a:extLst>
            </p:cNvPr>
            <p:cNvSpPr txBox="1"/>
            <p:nvPr/>
          </p:nvSpPr>
          <p:spPr>
            <a:xfrm>
              <a:off x="838199" y="2415082"/>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a:t>
              </a:r>
              <a:r>
                <a:rPr lang="en-GB" sz="1050" b="1" dirty="0">
                  <a:solidFill>
                    <a:srgbClr val="333333"/>
                  </a:solidFill>
                </a:rPr>
                <a:t>Fill</a:t>
              </a:r>
              <a:r>
                <a:rPr lang="en-GB" sz="1050" dirty="0">
                  <a:solidFill>
                    <a:srgbClr val="333333"/>
                  </a:solidFill>
                </a:rPr>
                <a:t> then </a:t>
              </a:r>
              <a:r>
                <a:rPr lang="en-GB" sz="1050" b="1" dirty="0">
                  <a:solidFill>
                    <a:srgbClr val="333333"/>
                  </a:solidFill>
                </a:rPr>
                <a:t>Solid Fill</a:t>
              </a:r>
              <a:r>
                <a:rPr lang="en-GB" sz="1050" dirty="0">
                  <a:solidFill>
                    <a:srgbClr val="333333"/>
                  </a:solidFill>
                </a:rPr>
                <a:t> and choose the desired colour.</a:t>
              </a:r>
            </a:p>
          </p:txBody>
        </p:sp>
      </p:grpSp>
      <p:grpSp>
        <p:nvGrpSpPr>
          <p:cNvPr id="43" name="Group 42">
            <a:extLst>
              <a:ext uri="{FF2B5EF4-FFF2-40B4-BE49-F238E27FC236}">
                <a16:creationId xmlns:a16="http://schemas.microsoft.com/office/drawing/2014/main" id="{C61AC725-EA0C-4A3B-91BA-3A8AAF0D1630}"/>
              </a:ext>
            </a:extLst>
          </p:cNvPr>
          <p:cNvGrpSpPr/>
          <p:nvPr userDrawn="1"/>
        </p:nvGrpSpPr>
        <p:grpSpPr>
          <a:xfrm>
            <a:off x="9258530" y="1"/>
            <a:ext cx="2630669" cy="3354077"/>
            <a:chOff x="838198" y="1150069"/>
            <a:chExt cx="3507559" cy="4472103"/>
          </a:xfrm>
        </p:grpSpPr>
        <p:sp>
          <p:nvSpPr>
            <p:cNvPr id="44" name="Rectangle 43">
              <a:extLst>
                <a:ext uri="{FF2B5EF4-FFF2-40B4-BE49-F238E27FC236}">
                  <a16:creationId xmlns:a16="http://schemas.microsoft.com/office/drawing/2014/main" id="{0F0F9707-D246-4163-B780-BED5F2825AE3}"/>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45" name="TextBox 44">
              <a:extLst>
                <a:ext uri="{FF2B5EF4-FFF2-40B4-BE49-F238E27FC236}">
                  <a16:creationId xmlns:a16="http://schemas.microsoft.com/office/drawing/2014/main" id="{4E905ADA-EC9E-4D2B-BF22-77159701B915}"/>
                </a:ext>
              </a:extLst>
            </p:cNvPr>
            <p:cNvSpPr txBox="1"/>
            <p:nvPr/>
          </p:nvSpPr>
          <p:spPr>
            <a:xfrm>
              <a:off x="838199" y="1225485"/>
              <a:ext cx="3507558" cy="400109"/>
            </a:xfrm>
            <a:prstGeom prst="rect">
              <a:avLst/>
            </a:prstGeom>
            <a:noFill/>
          </p:spPr>
          <p:txBody>
            <a:bodyPr wrap="square" rtlCol="0">
              <a:spAutoFit/>
            </a:bodyPr>
            <a:lstStyle/>
            <a:p>
              <a:pPr algn="ctr"/>
              <a:r>
                <a:rPr lang="en-GB" sz="1350" dirty="0">
                  <a:solidFill>
                    <a:srgbClr val="333333"/>
                  </a:solidFill>
                  <a:latin typeface="+mj-lt"/>
                </a:rPr>
                <a:t>How to insert an image</a:t>
              </a:r>
            </a:p>
          </p:txBody>
        </p:sp>
        <p:sp>
          <p:nvSpPr>
            <p:cNvPr id="46" name="Rectangle 45">
              <a:extLst>
                <a:ext uri="{FF2B5EF4-FFF2-40B4-BE49-F238E27FC236}">
                  <a16:creationId xmlns:a16="http://schemas.microsoft.com/office/drawing/2014/main" id="{0107EF8A-C81F-4D57-B059-88F8B8181937}"/>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47" name="TextBox 46">
              <a:extLst>
                <a:ext uri="{FF2B5EF4-FFF2-40B4-BE49-F238E27FC236}">
                  <a16:creationId xmlns:a16="http://schemas.microsoft.com/office/drawing/2014/main" id="{B685A324-2D79-4215-9ED2-8240C16BCD7C}"/>
                </a:ext>
              </a:extLst>
            </p:cNvPr>
            <p:cNvSpPr txBox="1"/>
            <p:nvPr/>
          </p:nvSpPr>
          <p:spPr>
            <a:xfrm>
              <a:off x="838199" y="1867808"/>
              <a:ext cx="3410736" cy="769441"/>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Click on the </a:t>
              </a:r>
              <a:r>
                <a:rPr lang="en-GB" sz="1050" b="1" dirty="0">
                  <a:solidFill>
                    <a:srgbClr val="333333"/>
                  </a:solidFill>
                </a:rPr>
                <a:t>icon</a:t>
              </a:r>
              <a:r>
                <a:rPr lang="en-GB" sz="1050" dirty="0">
                  <a:solidFill>
                    <a:srgbClr val="333333"/>
                  </a:solidFill>
                </a:rPr>
                <a:t> in the middle of the placeholder and choose the image from your computer.</a:t>
              </a:r>
            </a:p>
          </p:txBody>
        </p:sp>
        <p:sp>
          <p:nvSpPr>
            <p:cNvPr id="48" name="TextBox 47">
              <a:extLst>
                <a:ext uri="{FF2B5EF4-FFF2-40B4-BE49-F238E27FC236}">
                  <a16:creationId xmlns:a16="http://schemas.microsoft.com/office/drawing/2014/main" id="{CEA3A27E-2CDD-4A3E-82BC-393EC3E27B14}"/>
                </a:ext>
              </a:extLst>
            </p:cNvPr>
            <p:cNvSpPr txBox="1"/>
            <p:nvPr/>
          </p:nvSpPr>
          <p:spPr>
            <a:xfrm>
              <a:off x="838199" y="2650785"/>
              <a:ext cx="3507558"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the </a:t>
              </a:r>
              <a:r>
                <a:rPr lang="en-GB" sz="1050" b="1" dirty="0">
                  <a:solidFill>
                    <a:srgbClr val="333333"/>
                  </a:solidFill>
                </a:rPr>
                <a:t>Format Picture </a:t>
              </a:r>
              <a:r>
                <a:rPr lang="en-GB" sz="1050" dirty="0">
                  <a:solidFill>
                    <a:srgbClr val="333333"/>
                  </a:solidFill>
                </a:rPr>
                <a:t>tab in the ribbon and use the tools to edit the image.</a:t>
              </a:r>
            </a:p>
          </p:txBody>
        </p:sp>
        <p:sp>
          <p:nvSpPr>
            <p:cNvPr id="49" name="TextBox 48">
              <a:extLst>
                <a:ext uri="{FF2B5EF4-FFF2-40B4-BE49-F238E27FC236}">
                  <a16:creationId xmlns:a16="http://schemas.microsoft.com/office/drawing/2014/main" id="{9B8F7CEB-ABB0-4D27-B104-F58EECCCEB6D}"/>
                </a:ext>
              </a:extLst>
            </p:cNvPr>
            <p:cNvSpPr txBox="1"/>
            <p:nvPr/>
          </p:nvSpPr>
          <p:spPr>
            <a:xfrm>
              <a:off x="838198" y="3236009"/>
              <a:ext cx="3507558" cy="1200328"/>
            </a:xfrm>
            <a:prstGeom prst="rect">
              <a:avLst/>
            </a:prstGeom>
            <a:noFill/>
          </p:spPr>
          <p:txBody>
            <a:bodyPr wrap="square" rtlCol="0">
              <a:spAutoFit/>
            </a:bodyPr>
            <a:lstStyle/>
            <a:p>
              <a:r>
                <a:rPr lang="en-GB" sz="1050" b="1" dirty="0">
                  <a:solidFill>
                    <a:srgbClr val="333333"/>
                  </a:solidFill>
                </a:rPr>
                <a:t>3. </a:t>
              </a:r>
              <a:r>
                <a:rPr lang="en-GB" sz="1050" dirty="0">
                  <a:solidFill>
                    <a:srgbClr val="333333"/>
                  </a:solidFill>
                </a:rPr>
                <a:t>Choose </a:t>
              </a:r>
              <a:r>
                <a:rPr lang="en-GB" sz="1050" b="1" dirty="0">
                  <a:solidFill>
                    <a:srgbClr val="333333"/>
                  </a:solidFill>
                </a:rPr>
                <a:t>Crop</a:t>
              </a:r>
              <a:r>
                <a:rPr lang="en-GB" sz="1050" dirty="0">
                  <a:solidFill>
                    <a:srgbClr val="333333"/>
                  </a:solidFill>
                </a:rPr>
                <a:t> to resize and move the image within the placeholder, using the white circles in the corners of the image. Click on the drop down arrow and choose </a:t>
              </a:r>
              <a:r>
                <a:rPr lang="en-GB" sz="1050" b="1" dirty="0">
                  <a:solidFill>
                    <a:srgbClr val="333333"/>
                  </a:solidFill>
                </a:rPr>
                <a:t>Fit</a:t>
              </a:r>
              <a:r>
                <a:rPr lang="en-GB" sz="1050" dirty="0">
                  <a:solidFill>
                    <a:srgbClr val="333333"/>
                  </a:solidFill>
                </a:rPr>
                <a:t> to fit the image to the placeholder.</a:t>
              </a:r>
            </a:p>
          </p:txBody>
        </p:sp>
        <p:sp>
          <p:nvSpPr>
            <p:cNvPr id="50" name="TextBox 49">
              <a:extLst>
                <a:ext uri="{FF2B5EF4-FFF2-40B4-BE49-F238E27FC236}">
                  <a16:creationId xmlns:a16="http://schemas.microsoft.com/office/drawing/2014/main" id="{6183D1BE-63E5-4A44-B76C-DDFD7064047A}"/>
                </a:ext>
              </a:extLst>
            </p:cNvPr>
            <p:cNvSpPr txBox="1"/>
            <p:nvPr/>
          </p:nvSpPr>
          <p:spPr>
            <a:xfrm>
              <a:off x="838199" y="4448000"/>
              <a:ext cx="3507558"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Choose </a:t>
              </a:r>
              <a:r>
                <a:rPr lang="en-GB" sz="1050" b="1" dirty="0">
                  <a:solidFill>
                    <a:srgbClr val="333333"/>
                  </a:solidFill>
                </a:rPr>
                <a:t>Picture Colour</a:t>
              </a:r>
              <a:r>
                <a:rPr lang="en-GB" sz="1050" dirty="0">
                  <a:solidFill>
                    <a:srgbClr val="333333"/>
                  </a:solidFill>
                </a:rPr>
                <a:t> to adjust the Saturation, Tone, and Colour.</a:t>
              </a:r>
            </a:p>
          </p:txBody>
        </p:sp>
        <p:sp>
          <p:nvSpPr>
            <p:cNvPr id="51" name="TextBox 50">
              <a:extLst>
                <a:ext uri="{FF2B5EF4-FFF2-40B4-BE49-F238E27FC236}">
                  <a16:creationId xmlns:a16="http://schemas.microsoft.com/office/drawing/2014/main" id="{479288FD-9E23-4BEC-80FF-1DB3E98FB00F}"/>
                </a:ext>
              </a:extLst>
            </p:cNvPr>
            <p:cNvSpPr txBox="1"/>
            <p:nvPr/>
          </p:nvSpPr>
          <p:spPr>
            <a:xfrm>
              <a:off x="838199" y="5039939"/>
              <a:ext cx="3507558" cy="553997"/>
            </a:xfrm>
            <a:prstGeom prst="rect">
              <a:avLst/>
            </a:prstGeom>
            <a:noFill/>
          </p:spPr>
          <p:txBody>
            <a:bodyPr wrap="square" rtlCol="0">
              <a:spAutoFit/>
            </a:bodyPr>
            <a:lstStyle/>
            <a:p>
              <a:r>
                <a:rPr lang="en-GB" sz="1050" b="1" dirty="0">
                  <a:solidFill>
                    <a:srgbClr val="333333"/>
                  </a:solidFill>
                </a:rPr>
                <a:t>5. </a:t>
              </a:r>
              <a:r>
                <a:rPr lang="en-GB" sz="1050" dirty="0">
                  <a:solidFill>
                    <a:srgbClr val="333333"/>
                  </a:solidFill>
                </a:rPr>
                <a:t>Choose </a:t>
              </a:r>
              <a:r>
                <a:rPr lang="en-GB" sz="1050" b="1" dirty="0">
                  <a:solidFill>
                    <a:srgbClr val="333333"/>
                  </a:solidFill>
                </a:rPr>
                <a:t>Picture Correction</a:t>
              </a:r>
              <a:r>
                <a:rPr lang="en-GB" sz="1050" dirty="0">
                  <a:solidFill>
                    <a:srgbClr val="333333"/>
                  </a:solidFill>
                </a:rPr>
                <a:t> to adjust the Sharpness, Brightness, and Contrast.</a:t>
              </a:r>
            </a:p>
          </p:txBody>
        </p:sp>
      </p:grpSp>
      <p:sp>
        <p:nvSpPr>
          <p:cNvPr id="53" name="Text Placeholder 18">
            <a:extLst>
              <a:ext uri="{FF2B5EF4-FFF2-40B4-BE49-F238E27FC236}">
                <a16:creationId xmlns:a16="http://schemas.microsoft.com/office/drawing/2014/main" id="{0C6D7630-D0D4-4063-9AE9-2E55D6C5B325}"/>
              </a:ext>
            </a:extLst>
          </p:cNvPr>
          <p:cNvSpPr>
            <a:spLocks noGrp="1"/>
          </p:cNvSpPr>
          <p:nvPr>
            <p:ph type="body" sz="quarter" idx="28" hasCustomPrompt="1"/>
          </p:nvPr>
        </p:nvSpPr>
        <p:spPr>
          <a:xfrm>
            <a:off x="7557578" y="4776541"/>
            <a:ext cx="8100" cy="199586"/>
          </a:xfrm>
          <a:solidFill>
            <a:schemeClr val="tx1"/>
          </a:solidFill>
        </p:spPr>
        <p:txBody>
          <a:bodyPr/>
          <a:lstStyle/>
          <a:p>
            <a:pPr lvl="0"/>
            <a:r>
              <a:rPr lang="en-GB" dirty="0"/>
              <a:t> </a:t>
            </a:r>
          </a:p>
        </p:txBody>
      </p:sp>
    </p:spTree>
    <p:extLst>
      <p:ext uri="{BB962C8B-B14F-4D97-AF65-F5344CB8AC3E}">
        <p14:creationId xmlns:p14="http://schemas.microsoft.com/office/powerpoint/2010/main" val="814993876"/>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showMasterSp="0" preserve="1" userDrawn="1">
  <p:cSld name="Statement Left (White Logo)">
    <p:bg>
      <p:bgPr>
        <a:solidFill>
          <a:srgbClr val="9DB0AC"/>
        </a:solidFill>
        <a:effectLst/>
      </p:bgPr>
    </p:bg>
    <p:spTree>
      <p:nvGrpSpPr>
        <p:cNvPr id="1" name=""/>
        <p:cNvGrpSpPr/>
        <p:nvPr/>
      </p:nvGrpSpPr>
      <p:grpSpPr>
        <a:xfrm>
          <a:off x="0" y="0"/>
          <a:ext cx="0" cy="0"/>
          <a:chOff x="0" y="0"/>
          <a:chExt cx="0" cy="0"/>
        </a:xfrm>
      </p:grpSpPr>
      <p:sp>
        <p:nvSpPr>
          <p:cNvPr id="25" name="Picture Placeholder 6">
            <a:extLst>
              <a:ext uri="{FF2B5EF4-FFF2-40B4-BE49-F238E27FC236}">
                <a16:creationId xmlns:a16="http://schemas.microsoft.com/office/drawing/2014/main" id="{216500E2-EA52-4AD0-BF40-A34E54D9C695}"/>
              </a:ext>
            </a:extLst>
          </p:cNvPr>
          <p:cNvSpPr>
            <a:spLocks noGrp="1"/>
          </p:cNvSpPr>
          <p:nvPr>
            <p:ph type="pic" sz="quarter" idx="27" hasCustomPrompt="1"/>
          </p:nvPr>
        </p:nvSpPr>
        <p:spPr>
          <a:xfrm>
            <a:off x="0" y="0"/>
            <a:ext cx="9144000" cy="5143500"/>
          </a:xfrm>
          <a:noFill/>
        </p:spPr>
        <p:txBody>
          <a:bodyPr rIns="4032000" bIns="864000" anchor="ctr"/>
          <a:lstStyle>
            <a:lvl1pPr algn="r">
              <a:defRPr>
                <a:solidFill>
                  <a:schemeClr val="tx2"/>
                </a:solidFill>
              </a:defRPr>
            </a:lvl1pPr>
          </a:lstStyle>
          <a:p>
            <a:r>
              <a:rPr lang="en-GB" dirty="0"/>
              <a:t>Click icon to insert image</a:t>
            </a:r>
          </a:p>
        </p:txBody>
      </p:sp>
      <p:sp>
        <p:nvSpPr>
          <p:cNvPr id="14" name="Text Placeholder 13">
            <a:extLst>
              <a:ext uri="{FF2B5EF4-FFF2-40B4-BE49-F238E27FC236}">
                <a16:creationId xmlns:a16="http://schemas.microsoft.com/office/drawing/2014/main" id="{AE66799B-6BF5-4FB8-9C45-30244CC94A78}"/>
              </a:ext>
            </a:extLst>
          </p:cNvPr>
          <p:cNvSpPr>
            <a:spLocks noGrp="1"/>
          </p:cNvSpPr>
          <p:nvPr>
            <p:ph type="body" sz="quarter" idx="15" hasCustomPrompt="1"/>
          </p:nvPr>
        </p:nvSpPr>
        <p:spPr>
          <a:xfrm>
            <a:off x="0" y="-4572"/>
            <a:ext cx="4503571" cy="5148072"/>
          </a:xfrm>
          <a:custGeom>
            <a:avLst/>
            <a:gdLst>
              <a:gd name="connsiteX0" fmla="*/ 4456934 w 6004761"/>
              <a:gd name="connsiteY0" fmla="*/ 0 h 6864096"/>
              <a:gd name="connsiteX1" fmla="*/ 1 w 6004761"/>
              <a:gd name="connsiteY1" fmla="*/ 0 h 6864096"/>
              <a:gd name="connsiteX2" fmla="*/ 0 w 6004761"/>
              <a:gd name="connsiteY2" fmla="*/ 6864096 h 6864096"/>
              <a:gd name="connsiteX3" fmla="*/ 4450311 w 6004761"/>
              <a:gd name="connsiteY3" fmla="*/ 6864096 h 6864096"/>
              <a:gd name="connsiteX4" fmla="*/ 4625637 w 6004761"/>
              <a:gd name="connsiteY4" fmla="*/ 6702826 h 6864096"/>
              <a:gd name="connsiteX5" fmla="*/ 6004761 w 6004761"/>
              <a:gd name="connsiteY5" fmla="*/ 3429001 h 6864096"/>
              <a:gd name="connsiteX6" fmla="*/ 4625637 w 6004761"/>
              <a:gd name="connsiteY6" fmla="*/ 155178 h 68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4761" h="6864096">
                <a:moveTo>
                  <a:pt x="4456934" y="0"/>
                </a:moveTo>
                <a:lnTo>
                  <a:pt x="1" y="0"/>
                </a:lnTo>
                <a:lnTo>
                  <a:pt x="0" y="6864096"/>
                </a:lnTo>
                <a:lnTo>
                  <a:pt x="4450311" y="6864096"/>
                </a:lnTo>
                <a:lnTo>
                  <a:pt x="4625637" y="6702826"/>
                </a:lnTo>
                <a:cubicBezTo>
                  <a:pt x="5476522" y="5871990"/>
                  <a:pt x="6004761" y="4712184"/>
                  <a:pt x="6004761" y="3429001"/>
                </a:cubicBezTo>
                <a:cubicBezTo>
                  <a:pt x="6004761" y="2145819"/>
                  <a:pt x="5476522" y="986013"/>
                  <a:pt x="4625637" y="155178"/>
                </a:cubicBezTo>
                <a:close/>
              </a:path>
            </a:pathLst>
          </a:custGeom>
          <a:solidFill>
            <a:srgbClr val="F0AB00"/>
          </a:solidFill>
        </p:spPr>
        <p:txBody>
          <a:bodyPr wrap="square" lIns="288000" rIns="720000" bIns="360000" anchor="ctr">
            <a:noAutofit/>
          </a:bodyPr>
          <a:lstStyle>
            <a:lvl1pPr>
              <a:defRPr sz="2700">
                <a:solidFill>
                  <a:schemeClr val="bg1"/>
                </a:solidFill>
                <a:latin typeface="+mj-lt"/>
              </a:defRPr>
            </a:lvl1pPr>
          </a:lstStyle>
          <a:p>
            <a:pPr lvl="0"/>
            <a:r>
              <a:rPr lang="en-GB" dirty="0"/>
              <a:t> Enter text here</a:t>
            </a:r>
          </a:p>
        </p:txBody>
      </p:sp>
      <p:sp>
        <p:nvSpPr>
          <p:cNvPr id="3" name="Date Placeholder 2">
            <a:extLst>
              <a:ext uri="{FF2B5EF4-FFF2-40B4-BE49-F238E27FC236}">
                <a16:creationId xmlns:a16="http://schemas.microsoft.com/office/drawing/2014/main" id="{AC84221B-78A9-465F-9406-357FB84897C0}"/>
              </a:ext>
            </a:extLst>
          </p:cNvPr>
          <p:cNvSpPr>
            <a:spLocks noGrp="1"/>
          </p:cNvSpPr>
          <p:nvPr>
            <p:ph type="dt" sz="half" idx="10"/>
          </p:nvPr>
        </p:nvSpPr>
        <p:spPr/>
        <p:txBody>
          <a:bodyPr/>
          <a:lstStyle>
            <a:lvl1pPr>
              <a:defRPr>
                <a:solidFill>
                  <a:schemeClr val="bg1"/>
                </a:solidFill>
              </a:defRPr>
            </a:lvl1pPr>
          </a:lstStyle>
          <a:p>
            <a:fld id="{B5A12093-E575-4B08-B091-F61DC3E04A9E}" type="datetime4">
              <a:rPr lang="en-GB" smtClean="0"/>
              <a:t>26 May 2021</a:t>
            </a:fld>
            <a:endParaRPr lang="en-GB" dirty="0"/>
          </a:p>
        </p:txBody>
      </p:sp>
      <p:sp>
        <p:nvSpPr>
          <p:cNvPr id="4" name="Footer Placeholder 3">
            <a:extLst>
              <a:ext uri="{FF2B5EF4-FFF2-40B4-BE49-F238E27FC236}">
                <a16:creationId xmlns:a16="http://schemas.microsoft.com/office/drawing/2014/main" id="{07819BB2-B389-4791-B8C3-CEAA012DEEA0}"/>
              </a:ext>
            </a:extLst>
          </p:cNvPr>
          <p:cNvSpPr>
            <a:spLocks noGrp="1"/>
          </p:cNvSpPr>
          <p:nvPr>
            <p:ph type="ftr" sz="quarter" idx="11"/>
          </p:nvPr>
        </p:nvSpPr>
        <p:spPr/>
        <p:txBody>
          <a:bodyPr/>
          <a:lstStyle>
            <a:lvl1pPr>
              <a:defRPr>
                <a:solidFill>
                  <a:schemeClr val="bg1"/>
                </a:solidFill>
              </a:defRPr>
            </a:lvl1pPr>
          </a:lstStyle>
          <a:p>
            <a:r>
              <a:rPr lang="en-GB" dirty="0"/>
              <a:t>Name</a:t>
            </a:r>
          </a:p>
        </p:txBody>
      </p:sp>
      <p:sp>
        <p:nvSpPr>
          <p:cNvPr id="5" name="Slide Number Placeholder 4">
            <a:extLst>
              <a:ext uri="{FF2B5EF4-FFF2-40B4-BE49-F238E27FC236}">
                <a16:creationId xmlns:a16="http://schemas.microsoft.com/office/drawing/2014/main" id="{C250BAD4-DF98-436C-8B24-985A8A370F89}"/>
              </a:ext>
            </a:extLst>
          </p:cNvPr>
          <p:cNvSpPr>
            <a:spLocks noGrp="1"/>
          </p:cNvSpPr>
          <p:nvPr>
            <p:ph type="sldNum" sz="quarter" idx="12"/>
          </p:nvPr>
        </p:nvSpPr>
        <p:spPr/>
        <p:txBody>
          <a:bodyPr/>
          <a:lstStyle>
            <a:lvl1pPr>
              <a:defRPr>
                <a:solidFill>
                  <a:schemeClr val="bg1"/>
                </a:solidFill>
              </a:defRPr>
            </a:lvl1pPr>
          </a:lstStyle>
          <a:p>
            <a:fld id="{F8E47D07-9D1E-4FE9-B31A-2F5863681021}" type="slidenum">
              <a:rPr lang="en-GB" smtClean="0"/>
              <a:pPr/>
              <a:t>‹#›</a:t>
            </a:fld>
            <a:endParaRPr lang="en-GB" dirty="0"/>
          </a:p>
        </p:txBody>
      </p:sp>
      <p:grpSp>
        <p:nvGrpSpPr>
          <p:cNvPr id="9" name="Group 8">
            <a:extLst>
              <a:ext uri="{FF2B5EF4-FFF2-40B4-BE49-F238E27FC236}">
                <a16:creationId xmlns:a16="http://schemas.microsoft.com/office/drawing/2014/main" id="{ABBF9C2C-3479-457A-9A59-D22B8DD20C37}"/>
              </a:ext>
            </a:extLst>
          </p:cNvPr>
          <p:cNvGrpSpPr/>
          <p:nvPr/>
        </p:nvGrpSpPr>
        <p:grpSpPr>
          <a:xfrm>
            <a:off x="-2791205" y="0"/>
            <a:ext cx="2630669" cy="1468982"/>
            <a:chOff x="838199" y="1150070"/>
            <a:chExt cx="3507558" cy="1958642"/>
          </a:xfrm>
          <a:solidFill>
            <a:schemeClr val="tx1"/>
          </a:solidFill>
        </p:grpSpPr>
        <p:sp>
          <p:nvSpPr>
            <p:cNvPr id="10" name="Rectangle 9">
              <a:extLst>
                <a:ext uri="{FF2B5EF4-FFF2-40B4-BE49-F238E27FC236}">
                  <a16:creationId xmlns:a16="http://schemas.microsoft.com/office/drawing/2014/main" id="{9B906CE7-D34A-463A-B0DC-1EAE397F0860}"/>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12" name="TextBox 11">
              <a:extLst>
                <a:ext uri="{FF2B5EF4-FFF2-40B4-BE49-F238E27FC236}">
                  <a16:creationId xmlns:a16="http://schemas.microsoft.com/office/drawing/2014/main" id="{0E209044-E79C-4D31-9EF8-C37C7ED792CB}"/>
                </a:ext>
              </a:extLst>
            </p:cNvPr>
            <p:cNvSpPr txBox="1"/>
            <p:nvPr/>
          </p:nvSpPr>
          <p:spPr>
            <a:xfrm>
              <a:off x="838200" y="1150070"/>
              <a:ext cx="3507557" cy="677108"/>
            </a:xfrm>
            <a:prstGeom prst="rect">
              <a:avLst/>
            </a:prstGeom>
            <a:noFill/>
          </p:spPr>
          <p:txBody>
            <a:bodyPr wrap="square" rtlCol="0">
              <a:spAutoFit/>
            </a:bodyPr>
            <a:lstStyle/>
            <a:p>
              <a:pPr algn="ctr"/>
              <a:r>
                <a:rPr lang="en-GB" sz="1350" dirty="0">
                  <a:solidFill>
                    <a:srgbClr val="333333"/>
                  </a:solidFill>
                  <a:latin typeface="+mj-lt"/>
                </a:rPr>
                <a:t>How to change </a:t>
              </a:r>
              <a:br>
                <a:rPr lang="en-GB" sz="1350" dirty="0">
                  <a:solidFill>
                    <a:srgbClr val="333333"/>
                  </a:solidFill>
                  <a:latin typeface="+mj-lt"/>
                </a:rPr>
              </a:br>
              <a:r>
                <a:rPr lang="en-GB" sz="1350" dirty="0">
                  <a:solidFill>
                    <a:srgbClr val="333333"/>
                  </a:solidFill>
                  <a:latin typeface="+mj-lt"/>
                </a:rPr>
                <a:t>object colour</a:t>
              </a:r>
            </a:p>
          </p:txBody>
        </p:sp>
        <p:sp>
          <p:nvSpPr>
            <p:cNvPr id="13" name="Rectangle 12">
              <a:extLst>
                <a:ext uri="{FF2B5EF4-FFF2-40B4-BE49-F238E27FC236}">
                  <a16:creationId xmlns:a16="http://schemas.microsoft.com/office/drawing/2014/main" id="{93FD579B-B6B2-43CF-8763-F3D97F14DB0A}"/>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15" name="TextBox 14">
              <a:extLst>
                <a:ext uri="{FF2B5EF4-FFF2-40B4-BE49-F238E27FC236}">
                  <a16:creationId xmlns:a16="http://schemas.microsoft.com/office/drawing/2014/main" id="{D732ADD4-F792-485C-839F-21408D34154E}"/>
                </a:ext>
              </a:extLst>
            </p:cNvPr>
            <p:cNvSpPr txBox="1"/>
            <p:nvPr/>
          </p:nvSpPr>
          <p:spPr>
            <a:xfrm>
              <a:off x="838199" y="1867808"/>
              <a:ext cx="3507557"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the object and click</a:t>
              </a:r>
              <a:br>
                <a:rPr lang="en-GB" sz="1050" dirty="0">
                  <a:solidFill>
                    <a:srgbClr val="333333"/>
                  </a:solidFill>
                </a:rPr>
              </a:br>
              <a:r>
                <a:rPr lang="en-GB" sz="1050" b="1" dirty="0">
                  <a:solidFill>
                    <a:srgbClr val="333333"/>
                  </a:solidFill>
                </a:rPr>
                <a:t>Format Shape</a:t>
              </a:r>
              <a:r>
                <a:rPr lang="en-GB" sz="1050" dirty="0">
                  <a:solidFill>
                    <a:srgbClr val="333333"/>
                  </a:solidFill>
                </a:rPr>
                <a:t>.</a:t>
              </a:r>
            </a:p>
          </p:txBody>
        </p:sp>
        <p:sp>
          <p:nvSpPr>
            <p:cNvPr id="17" name="TextBox 16">
              <a:extLst>
                <a:ext uri="{FF2B5EF4-FFF2-40B4-BE49-F238E27FC236}">
                  <a16:creationId xmlns:a16="http://schemas.microsoft.com/office/drawing/2014/main" id="{34BF312E-F113-47E7-A544-497AAEE93F61}"/>
                </a:ext>
              </a:extLst>
            </p:cNvPr>
            <p:cNvSpPr txBox="1"/>
            <p:nvPr/>
          </p:nvSpPr>
          <p:spPr>
            <a:xfrm>
              <a:off x="838199" y="2415082"/>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a:t>
              </a:r>
              <a:r>
                <a:rPr lang="en-GB" sz="1050" b="1" dirty="0">
                  <a:solidFill>
                    <a:srgbClr val="333333"/>
                  </a:solidFill>
                </a:rPr>
                <a:t>Fill</a:t>
              </a:r>
              <a:r>
                <a:rPr lang="en-GB" sz="1050" dirty="0">
                  <a:solidFill>
                    <a:srgbClr val="333333"/>
                  </a:solidFill>
                </a:rPr>
                <a:t> then </a:t>
              </a:r>
              <a:r>
                <a:rPr lang="en-GB" sz="1050" b="1" dirty="0">
                  <a:solidFill>
                    <a:srgbClr val="333333"/>
                  </a:solidFill>
                </a:rPr>
                <a:t>Solid Fill</a:t>
              </a:r>
              <a:r>
                <a:rPr lang="en-GB" sz="1050" dirty="0">
                  <a:solidFill>
                    <a:srgbClr val="333333"/>
                  </a:solidFill>
                </a:rPr>
                <a:t> and choose the desired colour.</a:t>
              </a:r>
            </a:p>
          </p:txBody>
        </p:sp>
      </p:grpSp>
      <p:grpSp>
        <p:nvGrpSpPr>
          <p:cNvPr id="30" name="Group 29">
            <a:extLst>
              <a:ext uri="{FF2B5EF4-FFF2-40B4-BE49-F238E27FC236}">
                <a16:creationId xmlns:a16="http://schemas.microsoft.com/office/drawing/2014/main" id="{67EB17E8-3FBC-4E8D-82F2-4D7371E29DE4}"/>
              </a:ext>
            </a:extLst>
          </p:cNvPr>
          <p:cNvGrpSpPr/>
          <p:nvPr/>
        </p:nvGrpSpPr>
        <p:grpSpPr>
          <a:xfrm>
            <a:off x="9258530" y="1"/>
            <a:ext cx="2630669" cy="3354077"/>
            <a:chOff x="838198" y="1150069"/>
            <a:chExt cx="3507559" cy="4472103"/>
          </a:xfrm>
        </p:grpSpPr>
        <p:sp>
          <p:nvSpPr>
            <p:cNvPr id="31" name="Rectangle 30">
              <a:extLst>
                <a:ext uri="{FF2B5EF4-FFF2-40B4-BE49-F238E27FC236}">
                  <a16:creationId xmlns:a16="http://schemas.microsoft.com/office/drawing/2014/main" id="{92532109-72D4-47E3-B83D-1BD8A9C68FC5}"/>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32" name="TextBox 31">
              <a:extLst>
                <a:ext uri="{FF2B5EF4-FFF2-40B4-BE49-F238E27FC236}">
                  <a16:creationId xmlns:a16="http://schemas.microsoft.com/office/drawing/2014/main" id="{7498B222-5D73-4311-8AF0-30F40AF9296B}"/>
                </a:ext>
              </a:extLst>
            </p:cNvPr>
            <p:cNvSpPr txBox="1"/>
            <p:nvPr/>
          </p:nvSpPr>
          <p:spPr>
            <a:xfrm>
              <a:off x="838199" y="1225485"/>
              <a:ext cx="3507558" cy="400109"/>
            </a:xfrm>
            <a:prstGeom prst="rect">
              <a:avLst/>
            </a:prstGeom>
            <a:noFill/>
          </p:spPr>
          <p:txBody>
            <a:bodyPr wrap="square" rtlCol="0">
              <a:spAutoFit/>
            </a:bodyPr>
            <a:lstStyle/>
            <a:p>
              <a:pPr algn="ctr"/>
              <a:r>
                <a:rPr lang="en-GB" sz="1350" dirty="0">
                  <a:solidFill>
                    <a:srgbClr val="333333"/>
                  </a:solidFill>
                  <a:latin typeface="+mj-lt"/>
                </a:rPr>
                <a:t>How to insert an image</a:t>
              </a:r>
            </a:p>
          </p:txBody>
        </p:sp>
        <p:sp>
          <p:nvSpPr>
            <p:cNvPr id="33" name="Rectangle 32">
              <a:extLst>
                <a:ext uri="{FF2B5EF4-FFF2-40B4-BE49-F238E27FC236}">
                  <a16:creationId xmlns:a16="http://schemas.microsoft.com/office/drawing/2014/main" id="{79DF5D56-8EFB-4A60-9FC5-B158E558EF4B}"/>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34" name="TextBox 33">
              <a:extLst>
                <a:ext uri="{FF2B5EF4-FFF2-40B4-BE49-F238E27FC236}">
                  <a16:creationId xmlns:a16="http://schemas.microsoft.com/office/drawing/2014/main" id="{68340AAD-C3AB-4827-B671-CCBAAF39F962}"/>
                </a:ext>
              </a:extLst>
            </p:cNvPr>
            <p:cNvSpPr txBox="1"/>
            <p:nvPr/>
          </p:nvSpPr>
          <p:spPr>
            <a:xfrm>
              <a:off x="838199" y="1867808"/>
              <a:ext cx="3410736" cy="769441"/>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Click on the </a:t>
              </a:r>
              <a:r>
                <a:rPr lang="en-GB" sz="1050" b="1" dirty="0">
                  <a:solidFill>
                    <a:srgbClr val="333333"/>
                  </a:solidFill>
                </a:rPr>
                <a:t>icon</a:t>
              </a:r>
              <a:r>
                <a:rPr lang="en-GB" sz="1050" dirty="0">
                  <a:solidFill>
                    <a:srgbClr val="333333"/>
                  </a:solidFill>
                </a:rPr>
                <a:t> in the middle of the placeholder and choose the image from your computer.</a:t>
              </a:r>
            </a:p>
          </p:txBody>
        </p:sp>
        <p:sp>
          <p:nvSpPr>
            <p:cNvPr id="35" name="TextBox 34">
              <a:extLst>
                <a:ext uri="{FF2B5EF4-FFF2-40B4-BE49-F238E27FC236}">
                  <a16:creationId xmlns:a16="http://schemas.microsoft.com/office/drawing/2014/main" id="{668136D1-ED8C-4A28-BB01-E9B719E9FF93}"/>
                </a:ext>
              </a:extLst>
            </p:cNvPr>
            <p:cNvSpPr txBox="1"/>
            <p:nvPr/>
          </p:nvSpPr>
          <p:spPr>
            <a:xfrm>
              <a:off x="838199" y="2650785"/>
              <a:ext cx="3507558"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the </a:t>
              </a:r>
              <a:r>
                <a:rPr lang="en-GB" sz="1050" b="1" dirty="0">
                  <a:solidFill>
                    <a:srgbClr val="333333"/>
                  </a:solidFill>
                </a:rPr>
                <a:t>Format Picture </a:t>
              </a:r>
              <a:r>
                <a:rPr lang="en-GB" sz="1050" dirty="0">
                  <a:solidFill>
                    <a:srgbClr val="333333"/>
                  </a:solidFill>
                </a:rPr>
                <a:t>tab in the ribbon and use the tools to edit the image.</a:t>
              </a:r>
            </a:p>
          </p:txBody>
        </p:sp>
        <p:sp>
          <p:nvSpPr>
            <p:cNvPr id="36" name="TextBox 35">
              <a:extLst>
                <a:ext uri="{FF2B5EF4-FFF2-40B4-BE49-F238E27FC236}">
                  <a16:creationId xmlns:a16="http://schemas.microsoft.com/office/drawing/2014/main" id="{1689AD1D-DCD4-40B9-87A3-A6CC7C1FE9CA}"/>
                </a:ext>
              </a:extLst>
            </p:cNvPr>
            <p:cNvSpPr txBox="1"/>
            <p:nvPr/>
          </p:nvSpPr>
          <p:spPr>
            <a:xfrm>
              <a:off x="838198" y="3236009"/>
              <a:ext cx="3507558" cy="1200328"/>
            </a:xfrm>
            <a:prstGeom prst="rect">
              <a:avLst/>
            </a:prstGeom>
            <a:noFill/>
          </p:spPr>
          <p:txBody>
            <a:bodyPr wrap="square" rtlCol="0">
              <a:spAutoFit/>
            </a:bodyPr>
            <a:lstStyle/>
            <a:p>
              <a:r>
                <a:rPr lang="en-GB" sz="1050" b="1" dirty="0">
                  <a:solidFill>
                    <a:srgbClr val="333333"/>
                  </a:solidFill>
                </a:rPr>
                <a:t>3. </a:t>
              </a:r>
              <a:r>
                <a:rPr lang="en-GB" sz="1050" dirty="0">
                  <a:solidFill>
                    <a:srgbClr val="333333"/>
                  </a:solidFill>
                </a:rPr>
                <a:t>Choose </a:t>
              </a:r>
              <a:r>
                <a:rPr lang="en-GB" sz="1050" b="1" dirty="0">
                  <a:solidFill>
                    <a:srgbClr val="333333"/>
                  </a:solidFill>
                </a:rPr>
                <a:t>Crop</a:t>
              </a:r>
              <a:r>
                <a:rPr lang="en-GB" sz="1050" dirty="0">
                  <a:solidFill>
                    <a:srgbClr val="333333"/>
                  </a:solidFill>
                </a:rPr>
                <a:t> to resize and move the image within the placeholder, using the white circles in the corners of the image. Click on the drop down arrow and choose </a:t>
              </a:r>
              <a:r>
                <a:rPr lang="en-GB" sz="1050" b="1" dirty="0">
                  <a:solidFill>
                    <a:srgbClr val="333333"/>
                  </a:solidFill>
                </a:rPr>
                <a:t>Fit</a:t>
              </a:r>
              <a:r>
                <a:rPr lang="en-GB" sz="1050" dirty="0">
                  <a:solidFill>
                    <a:srgbClr val="333333"/>
                  </a:solidFill>
                </a:rPr>
                <a:t> to fit the image to the placeholder.</a:t>
              </a:r>
            </a:p>
          </p:txBody>
        </p:sp>
        <p:sp>
          <p:nvSpPr>
            <p:cNvPr id="37" name="TextBox 36">
              <a:extLst>
                <a:ext uri="{FF2B5EF4-FFF2-40B4-BE49-F238E27FC236}">
                  <a16:creationId xmlns:a16="http://schemas.microsoft.com/office/drawing/2014/main" id="{7B5E966B-570A-4883-AD0A-502BD9BFC743}"/>
                </a:ext>
              </a:extLst>
            </p:cNvPr>
            <p:cNvSpPr txBox="1"/>
            <p:nvPr/>
          </p:nvSpPr>
          <p:spPr>
            <a:xfrm>
              <a:off x="838199" y="4448000"/>
              <a:ext cx="3507558"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Choose </a:t>
              </a:r>
              <a:r>
                <a:rPr lang="en-GB" sz="1050" b="1" dirty="0">
                  <a:solidFill>
                    <a:srgbClr val="333333"/>
                  </a:solidFill>
                </a:rPr>
                <a:t>Picture Colour</a:t>
              </a:r>
              <a:r>
                <a:rPr lang="en-GB" sz="1050" dirty="0">
                  <a:solidFill>
                    <a:srgbClr val="333333"/>
                  </a:solidFill>
                </a:rPr>
                <a:t> to adjust the Saturation, Tone, and Colour.</a:t>
              </a:r>
            </a:p>
          </p:txBody>
        </p:sp>
        <p:sp>
          <p:nvSpPr>
            <p:cNvPr id="38" name="TextBox 37">
              <a:extLst>
                <a:ext uri="{FF2B5EF4-FFF2-40B4-BE49-F238E27FC236}">
                  <a16:creationId xmlns:a16="http://schemas.microsoft.com/office/drawing/2014/main" id="{03A60054-E038-44A6-8C27-BDE74EEDAEA3}"/>
                </a:ext>
              </a:extLst>
            </p:cNvPr>
            <p:cNvSpPr txBox="1"/>
            <p:nvPr/>
          </p:nvSpPr>
          <p:spPr>
            <a:xfrm>
              <a:off x="838199" y="5039939"/>
              <a:ext cx="3507558" cy="553997"/>
            </a:xfrm>
            <a:prstGeom prst="rect">
              <a:avLst/>
            </a:prstGeom>
            <a:noFill/>
          </p:spPr>
          <p:txBody>
            <a:bodyPr wrap="square" rtlCol="0">
              <a:spAutoFit/>
            </a:bodyPr>
            <a:lstStyle/>
            <a:p>
              <a:r>
                <a:rPr lang="en-GB" sz="1050" b="1" dirty="0">
                  <a:solidFill>
                    <a:srgbClr val="333333"/>
                  </a:solidFill>
                </a:rPr>
                <a:t>5. </a:t>
              </a:r>
              <a:r>
                <a:rPr lang="en-GB" sz="1050" dirty="0">
                  <a:solidFill>
                    <a:srgbClr val="333333"/>
                  </a:solidFill>
                </a:rPr>
                <a:t>Choose </a:t>
              </a:r>
              <a:r>
                <a:rPr lang="en-GB" sz="1050" b="1" dirty="0">
                  <a:solidFill>
                    <a:srgbClr val="333333"/>
                  </a:solidFill>
                </a:rPr>
                <a:t>Picture Correction</a:t>
              </a:r>
              <a:r>
                <a:rPr lang="en-GB" sz="1050" dirty="0">
                  <a:solidFill>
                    <a:srgbClr val="333333"/>
                  </a:solidFill>
                </a:rPr>
                <a:t> to adjust the Sharpness, Brightness, and Contrast.</a:t>
              </a:r>
            </a:p>
          </p:txBody>
        </p:sp>
      </p:grpSp>
      <p:grpSp>
        <p:nvGrpSpPr>
          <p:cNvPr id="26" name="Group 25">
            <a:extLst>
              <a:ext uri="{FF2B5EF4-FFF2-40B4-BE49-F238E27FC236}">
                <a16:creationId xmlns:a16="http://schemas.microsoft.com/office/drawing/2014/main" id="{88ED40DA-1535-48ED-9056-B6066C1CF17A}"/>
              </a:ext>
            </a:extLst>
          </p:cNvPr>
          <p:cNvGrpSpPr/>
          <p:nvPr userDrawn="1"/>
        </p:nvGrpSpPr>
        <p:grpSpPr>
          <a:xfrm>
            <a:off x="-2791205" y="0"/>
            <a:ext cx="2630669" cy="1468982"/>
            <a:chOff x="838199" y="1150070"/>
            <a:chExt cx="3507558" cy="1958642"/>
          </a:xfrm>
          <a:solidFill>
            <a:schemeClr val="tx1"/>
          </a:solidFill>
        </p:grpSpPr>
        <p:sp>
          <p:nvSpPr>
            <p:cNvPr id="27" name="Rectangle 26">
              <a:extLst>
                <a:ext uri="{FF2B5EF4-FFF2-40B4-BE49-F238E27FC236}">
                  <a16:creationId xmlns:a16="http://schemas.microsoft.com/office/drawing/2014/main" id="{73E84BCE-55B0-45E2-8CFE-8B0E5EE8BD02}"/>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39" name="TextBox 38">
              <a:extLst>
                <a:ext uri="{FF2B5EF4-FFF2-40B4-BE49-F238E27FC236}">
                  <a16:creationId xmlns:a16="http://schemas.microsoft.com/office/drawing/2014/main" id="{23FF5E62-D6D0-48FA-82F3-D6E0AE1F2E27}"/>
                </a:ext>
              </a:extLst>
            </p:cNvPr>
            <p:cNvSpPr txBox="1"/>
            <p:nvPr/>
          </p:nvSpPr>
          <p:spPr>
            <a:xfrm>
              <a:off x="838200" y="1150070"/>
              <a:ext cx="3507557" cy="677108"/>
            </a:xfrm>
            <a:prstGeom prst="rect">
              <a:avLst/>
            </a:prstGeom>
            <a:noFill/>
          </p:spPr>
          <p:txBody>
            <a:bodyPr wrap="square" rtlCol="0">
              <a:spAutoFit/>
            </a:bodyPr>
            <a:lstStyle/>
            <a:p>
              <a:pPr algn="ctr"/>
              <a:r>
                <a:rPr lang="en-GB" sz="1350" dirty="0">
                  <a:solidFill>
                    <a:srgbClr val="333333"/>
                  </a:solidFill>
                  <a:latin typeface="+mj-lt"/>
                </a:rPr>
                <a:t>How to change </a:t>
              </a:r>
              <a:br>
                <a:rPr lang="en-GB" sz="1350" dirty="0">
                  <a:solidFill>
                    <a:srgbClr val="333333"/>
                  </a:solidFill>
                  <a:latin typeface="+mj-lt"/>
                </a:rPr>
              </a:br>
              <a:r>
                <a:rPr lang="en-GB" sz="1350" dirty="0">
                  <a:solidFill>
                    <a:srgbClr val="333333"/>
                  </a:solidFill>
                  <a:latin typeface="+mj-lt"/>
                </a:rPr>
                <a:t>object colour</a:t>
              </a:r>
            </a:p>
          </p:txBody>
        </p:sp>
        <p:sp>
          <p:nvSpPr>
            <p:cNvPr id="40" name="Rectangle 39">
              <a:extLst>
                <a:ext uri="{FF2B5EF4-FFF2-40B4-BE49-F238E27FC236}">
                  <a16:creationId xmlns:a16="http://schemas.microsoft.com/office/drawing/2014/main" id="{DEF92751-285F-4D60-B20E-1EA72BC2F780}"/>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41" name="TextBox 40">
              <a:extLst>
                <a:ext uri="{FF2B5EF4-FFF2-40B4-BE49-F238E27FC236}">
                  <a16:creationId xmlns:a16="http://schemas.microsoft.com/office/drawing/2014/main" id="{66C7BA27-6D31-4327-8797-999253C2591A}"/>
                </a:ext>
              </a:extLst>
            </p:cNvPr>
            <p:cNvSpPr txBox="1"/>
            <p:nvPr/>
          </p:nvSpPr>
          <p:spPr>
            <a:xfrm>
              <a:off x="838199" y="1867808"/>
              <a:ext cx="3507557"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the object and click</a:t>
              </a:r>
              <a:br>
                <a:rPr lang="en-GB" sz="1050" dirty="0">
                  <a:solidFill>
                    <a:srgbClr val="333333"/>
                  </a:solidFill>
                </a:rPr>
              </a:br>
              <a:r>
                <a:rPr lang="en-GB" sz="1050" b="1" dirty="0">
                  <a:solidFill>
                    <a:srgbClr val="333333"/>
                  </a:solidFill>
                </a:rPr>
                <a:t>Format Shape</a:t>
              </a:r>
              <a:r>
                <a:rPr lang="en-GB" sz="1050" dirty="0">
                  <a:solidFill>
                    <a:srgbClr val="333333"/>
                  </a:solidFill>
                </a:rPr>
                <a:t>.</a:t>
              </a:r>
            </a:p>
          </p:txBody>
        </p:sp>
        <p:sp>
          <p:nvSpPr>
            <p:cNvPr id="42" name="TextBox 41">
              <a:extLst>
                <a:ext uri="{FF2B5EF4-FFF2-40B4-BE49-F238E27FC236}">
                  <a16:creationId xmlns:a16="http://schemas.microsoft.com/office/drawing/2014/main" id="{8201D341-F7BB-4280-B3E5-F98B52D7ED4E}"/>
                </a:ext>
              </a:extLst>
            </p:cNvPr>
            <p:cNvSpPr txBox="1"/>
            <p:nvPr/>
          </p:nvSpPr>
          <p:spPr>
            <a:xfrm>
              <a:off x="838199" y="2415082"/>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a:t>
              </a:r>
              <a:r>
                <a:rPr lang="en-GB" sz="1050" b="1" dirty="0">
                  <a:solidFill>
                    <a:srgbClr val="333333"/>
                  </a:solidFill>
                </a:rPr>
                <a:t>Fill</a:t>
              </a:r>
              <a:r>
                <a:rPr lang="en-GB" sz="1050" dirty="0">
                  <a:solidFill>
                    <a:srgbClr val="333333"/>
                  </a:solidFill>
                </a:rPr>
                <a:t> then </a:t>
              </a:r>
              <a:r>
                <a:rPr lang="en-GB" sz="1050" b="1" dirty="0">
                  <a:solidFill>
                    <a:srgbClr val="333333"/>
                  </a:solidFill>
                </a:rPr>
                <a:t>Solid Fill</a:t>
              </a:r>
              <a:r>
                <a:rPr lang="en-GB" sz="1050" dirty="0">
                  <a:solidFill>
                    <a:srgbClr val="333333"/>
                  </a:solidFill>
                </a:rPr>
                <a:t> and choose the desired colour.</a:t>
              </a:r>
            </a:p>
          </p:txBody>
        </p:sp>
      </p:grpSp>
      <p:grpSp>
        <p:nvGrpSpPr>
          <p:cNvPr id="43" name="Group 42">
            <a:extLst>
              <a:ext uri="{FF2B5EF4-FFF2-40B4-BE49-F238E27FC236}">
                <a16:creationId xmlns:a16="http://schemas.microsoft.com/office/drawing/2014/main" id="{EAA467E5-0047-4F67-A3D0-2C41EBC04B8B}"/>
              </a:ext>
            </a:extLst>
          </p:cNvPr>
          <p:cNvGrpSpPr/>
          <p:nvPr userDrawn="1"/>
        </p:nvGrpSpPr>
        <p:grpSpPr>
          <a:xfrm>
            <a:off x="9258530" y="1"/>
            <a:ext cx="2630669" cy="3354077"/>
            <a:chOff x="838198" y="1150069"/>
            <a:chExt cx="3507559" cy="4472103"/>
          </a:xfrm>
        </p:grpSpPr>
        <p:sp>
          <p:nvSpPr>
            <p:cNvPr id="44" name="Rectangle 43">
              <a:extLst>
                <a:ext uri="{FF2B5EF4-FFF2-40B4-BE49-F238E27FC236}">
                  <a16:creationId xmlns:a16="http://schemas.microsoft.com/office/drawing/2014/main" id="{4B161C11-C2A0-44D0-8025-18B624482751}"/>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45" name="TextBox 44">
              <a:extLst>
                <a:ext uri="{FF2B5EF4-FFF2-40B4-BE49-F238E27FC236}">
                  <a16:creationId xmlns:a16="http://schemas.microsoft.com/office/drawing/2014/main" id="{B78E4BAF-AAE3-4B15-9EBC-1CE2E37C6A64}"/>
                </a:ext>
              </a:extLst>
            </p:cNvPr>
            <p:cNvSpPr txBox="1"/>
            <p:nvPr/>
          </p:nvSpPr>
          <p:spPr>
            <a:xfrm>
              <a:off x="838199" y="1225485"/>
              <a:ext cx="3507558" cy="400109"/>
            </a:xfrm>
            <a:prstGeom prst="rect">
              <a:avLst/>
            </a:prstGeom>
            <a:noFill/>
          </p:spPr>
          <p:txBody>
            <a:bodyPr wrap="square" rtlCol="0">
              <a:spAutoFit/>
            </a:bodyPr>
            <a:lstStyle/>
            <a:p>
              <a:pPr algn="ctr"/>
              <a:r>
                <a:rPr lang="en-GB" sz="1350" dirty="0">
                  <a:solidFill>
                    <a:srgbClr val="333333"/>
                  </a:solidFill>
                  <a:latin typeface="+mj-lt"/>
                </a:rPr>
                <a:t>How to insert an image</a:t>
              </a:r>
            </a:p>
          </p:txBody>
        </p:sp>
        <p:sp>
          <p:nvSpPr>
            <p:cNvPr id="46" name="Rectangle 45">
              <a:extLst>
                <a:ext uri="{FF2B5EF4-FFF2-40B4-BE49-F238E27FC236}">
                  <a16:creationId xmlns:a16="http://schemas.microsoft.com/office/drawing/2014/main" id="{9CB08BF5-F1A7-4D89-99DD-0ECB858F8C5D}"/>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47" name="TextBox 46">
              <a:extLst>
                <a:ext uri="{FF2B5EF4-FFF2-40B4-BE49-F238E27FC236}">
                  <a16:creationId xmlns:a16="http://schemas.microsoft.com/office/drawing/2014/main" id="{C7B70C74-D4B3-408E-AA30-6B2C9CC717DE}"/>
                </a:ext>
              </a:extLst>
            </p:cNvPr>
            <p:cNvSpPr txBox="1"/>
            <p:nvPr/>
          </p:nvSpPr>
          <p:spPr>
            <a:xfrm>
              <a:off x="838199" y="1867808"/>
              <a:ext cx="3410736" cy="769441"/>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Click on the </a:t>
              </a:r>
              <a:r>
                <a:rPr lang="en-GB" sz="1050" b="1" dirty="0">
                  <a:solidFill>
                    <a:srgbClr val="333333"/>
                  </a:solidFill>
                </a:rPr>
                <a:t>icon</a:t>
              </a:r>
              <a:r>
                <a:rPr lang="en-GB" sz="1050" dirty="0">
                  <a:solidFill>
                    <a:srgbClr val="333333"/>
                  </a:solidFill>
                </a:rPr>
                <a:t> in the middle of the placeholder and choose the image from your computer.</a:t>
              </a:r>
            </a:p>
          </p:txBody>
        </p:sp>
        <p:sp>
          <p:nvSpPr>
            <p:cNvPr id="48" name="TextBox 47">
              <a:extLst>
                <a:ext uri="{FF2B5EF4-FFF2-40B4-BE49-F238E27FC236}">
                  <a16:creationId xmlns:a16="http://schemas.microsoft.com/office/drawing/2014/main" id="{DC26E2DA-DF3A-4EF2-8BB4-EB114782768D}"/>
                </a:ext>
              </a:extLst>
            </p:cNvPr>
            <p:cNvSpPr txBox="1"/>
            <p:nvPr/>
          </p:nvSpPr>
          <p:spPr>
            <a:xfrm>
              <a:off x="838199" y="2650785"/>
              <a:ext cx="3507558"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the </a:t>
              </a:r>
              <a:r>
                <a:rPr lang="en-GB" sz="1050" b="1" dirty="0">
                  <a:solidFill>
                    <a:srgbClr val="333333"/>
                  </a:solidFill>
                </a:rPr>
                <a:t>Format Picture </a:t>
              </a:r>
              <a:r>
                <a:rPr lang="en-GB" sz="1050" dirty="0">
                  <a:solidFill>
                    <a:srgbClr val="333333"/>
                  </a:solidFill>
                </a:rPr>
                <a:t>tab in the ribbon and use the tools to edit the image.</a:t>
              </a:r>
            </a:p>
          </p:txBody>
        </p:sp>
        <p:sp>
          <p:nvSpPr>
            <p:cNvPr id="49" name="TextBox 48">
              <a:extLst>
                <a:ext uri="{FF2B5EF4-FFF2-40B4-BE49-F238E27FC236}">
                  <a16:creationId xmlns:a16="http://schemas.microsoft.com/office/drawing/2014/main" id="{6B1F59E8-5B29-485A-BC83-904805EA62E4}"/>
                </a:ext>
              </a:extLst>
            </p:cNvPr>
            <p:cNvSpPr txBox="1"/>
            <p:nvPr/>
          </p:nvSpPr>
          <p:spPr>
            <a:xfrm>
              <a:off x="838198" y="3236009"/>
              <a:ext cx="3507558" cy="1200328"/>
            </a:xfrm>
            <a:prstGeom prst="rect">
              <a:avLst/>
            </a:prstGeom>
            <a:noFill/>
          </p:spPr>
          <p:txBody>
            <a:bodyPr wrap="square" rtlCol="0">
              <a:spAutoFit/>
            </a:bodyPr>
            <a:lstStyle/>
            <a:p>
              <a:r>
                <a:rPr lang="en-GB" sz="1050" b="1" dirty="0">
                  <a:solidFill>
                    <a:srgbClr val="333333"/>
                  </a:solidFill>
                </a:rPr>
                <a:t>3. </a:t>
              </a:r>
              <a:r>
                <a:rPr lang="en-GB" sz="1050" dirty="0">
                  <a:solidFill>
                    <a:srgbClr val="333333"/>
                  </a:solidFill>
                </a:rPr>
                <a:t>Choose </a:t>
              </a:r>
              <a:r>
                <a:rPr lang="en-GB" sz="1050" b="1" dirty="0">
                  <a:solidFill>
                    <a:srgbClr val="333333"/>
                  </a:solidFill>
                </a:rPr>
                <a:t>Crop</a:t>
              </a:r>
              <a:r>
                <a:rPr lang="en-GB" sz="1050" dirty="0">
                  <a:solidFill>
                    <a:srgbClr val="333333"/>
                  </a:solidFill>
                </a:rPr>
                <a:t> to resize and move the image within the placeholder, using the white circles in the corners of the image. Click on the drop down arrow and choose </a:t>
              </a:r>
              <a:r>
                <a:rPr lang="en-GB" sz="1050" b="1" dirty="0">
                  <a:solidFill>
                    <a:srgbClr val="333333"/>
                  </a:solidFill>
                </a:rPr>
                <a:t>Fit</a:t>
              </a:r>
              <a:r>
                <a:rPr lang="en-GB" sz="1050" dirty="0">
                  <a:solidFill>
                    <a:srgbClr val="333333"/>
                  </a:solidFill>
                </a:rPr>
                <a:t> to fit the image to the placeholder.</a:t>
              </a:r>
            </a:p>
          </p:txBody>
        </p:sp>
        <p:sp>
          <p:nvSpPr>
            <p:cNvPr id="50" name="TextBox 49">
              <a:extLst>
                <a:ext uri="{FF2B5EF4-FFF2-40B4-BE49-F238E27FC236}">
                  <a16:creationId xmlns:a16="http://schemas.microsoft.com/office/drawing/2014/main" id="{B3324F4F-5046-4454-959D-8B79AF8B5595}"/>
                </a:ext>
              </a:extLst>
            </p:cNvPr>
            <p:cNvSpPr txBox="1"/>
            <p:nvPr/>
          </p:nvSpPr>
          <p:spPr>
            <a:xfrm>
              <a:off x="838199" y="4448000"/>
              <a:ext cx="3507558"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Choose </a:t>
              </a:r>
              <a:r>
                <a:rPr lang="en-GB" sz="1050" b="1" dirty="0">
                  <a:solidFill>
                    <a:srgbClr val="333333"/>
                  </a:solidFill>
                </a:rPr>
                <a:t>Picture Colour</a:t>
              </a:r>
              <a:r>
                <a:rPr lang="en-GB" sz="1050" dirty="0">
                  <a:solidFill>
                    <a:srgbClr val="333333"/>
                  </a:solidFill>
                </a:rPr>
                <a:t> to adjust the Saturation, Tone, and Colour.</a:t>
              </a:r>
            </a:p>
          </p:txBody>
        </p:sp>
        <p:sp>
          <p:nvSpPr>
            <p:cNvPr id="51" name="TextBox 50">
              <a:extLst>
                <a:ext uri="{FF2B5EF4-FFF2-40B4-BE49-F238E27FC236}">
                  <a16:creationId xmlns:a16="http://schemas.microsoft.com/office/drawing/2014/main" id="{D743F559-8419-4B8C-856F-51A64EFDDC9A}"/>
                </a:ext>
              </a:extLst>
            </p:cNvPr>
            <p:cNvSpPr txBox="1"/>
            <p:nvPr/>
          </p:nvSpPr>
          <p:spPr>
            <a:xfrm>
              <a:off x="838199" y="5039939"/>
              <a:ext cx="3507558" cy="553997"/>
            </a:xfrm>
            <a:prstGeom prst="rect">
              <a:avLst/>
            </a:prstGeom>
            <a:noFill/>
          </p:spPr>
          <p:txBody>
            <a:bodyPr wrap="square" rtlCol="0">
              <a:spAutoFit/>
            </a:bodyPr>
            <a:lstStyle/>
            <a:p>
              <a:r>
                <a:rPr lang="en-GB" sz="1050" b="1" dirty="0">
                  <a:solidFill>
                    <a:srgbClr val="333333"/>
                  </a:solidFill>
                </a:rPr>
                <a:t>5. </a:t>
              </a:r>
              <a:r>
                <a:rPr lang="en-GB" sz="1050" dirty="0">
                  <a:solidFill>
                    <a:srgbClr val="333333"/>
                  </a:solidFill>
                </a:rPr>
                <a:t>Choose </a:t>
              </a:r>
              <a:r>
                <a:rPr lang="en-GB" sz="1050" b="1" dirty="0">
                  <a:solidFill>
                    <a:srgbClr val="333333"/>
                  </a:solidFill>
                </a:rPr>
                <a:t>Picture Correction</a:t>
              </a:r>
              <a:r>
                <a:rPr lang="en-GB" sz="1050" dirty="0">
                  <a:solidFill>
                    <a:srgbClr val="333333"/>
                  </a:solidFill>
                </a:rPr>
                <a:t> to adjust the Sharpness, Brightness, and Contrast.</a:t>
              </a:r>
            </a:p>
          </p:txBody>
        </p:sp>
      </p:grpSp>
      <p:sp>
        <p:nvSpPr>
          <p:cNvPr id="52" name="Text Placeholder 30">
            <a:extLst>
              <a:ext uri="{FF2B5EF4-FFF2-40B4-BE49-F238E27FC236}">
                <a16:creationId xmlns:a16="http://schemas.microsoft.com/office/drawing/2014/main" id="{175499C3-A261-47EF-868C-302623217C59}"/>
              </a:ext>
            </a:extLst>
          </p:cNvPr>
          <p:cNvSpPr>
            <a:spLocks noGrp="1"/>
          </p:cNvSpPr>
          <p:nvPr>
            <p:ph type="body" sz="quarter" idx="25" hasCustomPrompt="1"/>
          </p:nvPr>
        </p:nvSpPr>
        <p:spPr>
          <a:xfrm>
            <a:off x="8724014" y="4727999"/>
            <a:ext cx="221109" cy="266324"/>
          </a:xfrm>
          <a:blipFill>
            <a:blip r:embed="rId2" cstate="hqprint">
              <a:lum bright="10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p>
            <a:pPr lvl="0"/>
            <a:r>
              <a:rPr lang="en-GB" dirty="0"/>
              <a:t> </a:t>
            </a:r>
          </a:p>
        </p:txBody>
      </p:sp>
      <p:sp>
        <p:nvSpPr>
          <p:cNvPr id="54" name="Text Placeholder 18">
            <a:extLst>
              <a:ext uri="{FF2B5EF4-FFF2-40B4-BE49-F238E27FC236}">
                <a16:creationId xmlns:a16="http://schemas.microsoft.com/office/drawing/2014/main" id="{51CCC995-3BAB-41F1-A856-FA283DCA48F7}"/>
              </a:ext>
            </a:extLst>
          </p:cNvPr>
          <p:cNvSpPr>
            <a:spLocks noGrp="1"/>
          </p:cNvSpPr>
          <p:nvPr>
            <p:ph type="body" sz="quarter" idx="28" hasCustomPrompt="1"/>
          </p:nvPr>
        </p:nvSpPr>
        <p:spPr>
          <a:xfrm>
            <a:off x="7557578" y="4776541"/>
            <a:ext cx="8100" cy="199586"/>
          </a:xfrm>
          <a:solidFill>
            <a:schemeClr val="bg1"/>
          </a:solidFill>
        </p:spPr>
        <p:txBody>
          <a:bodyPr/>
          <a:lstStyle/>
          <a:p>
            <a:pPr lvl="0"/>
            <a:r>
              <a:rPr lang="en-GB" dirty="0"/>
              <a:t> </a:t>
            </a:r>
          </a:p>
        </p:txBody>
      </p:sp>
    </p:spTree>
    <p:extLst>
      <p:ext uri="{BB962C8B-B14F-4D97-AF65-F5344CB8AC3E}">
        <p14:creationId xmlns:p14="http://schemas.microsoft.com/office/powerpoint/2010/main" val="1907551700"/>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showMasterSp="0" preserve="1" userDrawn="1">
  <p:cSld name="Key Statement Small">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2" name="Text Placeholder 6">
            <a:extLst>
              <a:ext uri="{FF2B5EF4-FFF2-40B4-BE49-F238E27FC236}">
                <a16:creationId xmlns:a16="http://schemas.microsoft.com/office/drawing/2014/main" id="{1D2B08D9-C488-4CE9-BF4B-4404514A91CB}"/>
              </a:ext>
            </a:extLst>
          </p:cNvPr>
          <p:cNvSpPr>
            <a:spLocks noGrp="1"/>
          </p:cNvSpPr>
          <p:nvPr>
            <p:ph type="body" sz="quarter" idx="13" hasCustomPrompt="1"/>
          </p:nvPr>
        </p:nvSpPr>
        <p:spPr>
          <a:xfrm>
            <a:off x="2621427" y="621177"/>
            <a:ext cx="3901147" cy="3901147"/>
          </a:xfrm>
          <a:prstGeom prst="ellipse">
            <a:avLst/>
          </a:prstGeom>
          <a:solidFill>
            <a:srgbClr val="830051"/>
          </a:solidFill>
        </p:spPr>
        <p:txBody>
          <a:bodyPr lIns="72000" rIns="72000" anchor="ctr"/>
          <a:lstStyle>
            <a:lvl1pPr algn="ctr">
              <a:defRPr sz="2700">
                <a:solidFill>
                  <a:schemeClr val="bg1"/>
                </a:solidFill>
                <a:latin typeface="+mj-lt"/>
              </a:defRPr>
            </a:lvl1pPr>
          </a:lstStyle>
          <a:p>
            <a:pPr lvl="0"/>
            <a:r>
              <a:rPr lang="en-GB" dirty="0"/>
              <a:t> Enter text here</a:t>
            </a:r>
          </a:p>
        </p:txBody>
      </p:sp>
      <p:sp>
        <p:nvSpPr>
          <p:cNvPr id="3" name="Date Placeholder 2">
            <a:extLst>
              <a:ext uri="{FF2B5EF4-FFF2-40B4-BE49-F238E27FC236}">
                <a16:creationId xmlns:a16="http://schemas.microsoft.com/office/drawing/2014/main" id="{AE51E065-F15D-4CB4-BADA-A75C0B27A7DE}"/>
              </a:ext>
            </a:extLst>
          </p:cNvPr>
          <p:cNvSpPr>
            <a:spLocks noGrp="1"/>
          </p:cNvSpPr>
          <p:nvPr>
            <p:ph type="dt" sz="half" idx="10"/>
          </p:nvPr>
        </p:nvSpPr>
        <p:spPr/>
        <p:txBody>
          <a:bodyPr/>
          <a:lstStyle>
            <a:lvl1pPr>
              <a:defRPr>
                <a:solidFill>
                  <a:schemeClr val="tx2"/>
                </a:solidFill>
              </a:defRPr>
            </a:lvl1pPr>
          </a:lstStyle>
          <a:p>
            <a:fld id="{579C57D5-ADA5-4402-9CFC-A099614E1F31}" type="datetime4">
              <a:rPr lang="en-GB" smtClean="0"/>
              <a:pPr/>
              <a:t>26 May 2021</a:t>
            </a:fld>
            <a:endParaRPr lang="en-GB" dirty="0"/>
          </a:p>
        </p:txBody>
      </p:sp>
      <p:sp>
        <p:nvSpPr>
          <p:cNvPr id="4" name="Footer Placeholder 3">
            <a:extLst>
              <a:ext uri="{FF2B5EF4-FFF2-40B4-BE49-F238E27FC236}">
                <a16:creationId xmlns:a16="http://schemas.microsoft.com/office/drawing/2014/main" id="{7EAC9D09-AED8-4104-A745-A2599664BC23}"/>
              </a:ext>
            </a:extLst>
          </p:cNvPr>
          <p:cNvSpPr>
            <a:spLocks noGrp="1"/>
          </p:cNvSpPr>
          <p:nvPr>
            <p:ph type="ftr" sz="quarter" idx="11"/>
          </p:nvPr>
        </p:nvSpPr>
        <p:spPr/>
        <p:txBody>
          <a:bodyPr/>
          <a:lstStyle>
            <a:lvl1pPr>
              <a:defRPr>
                <a:solidFill>
                  <a:schemeClr val="tx2"/>
                </a:solidFill>
              </a:defRPr>
            </a:lvl1pPr>
          </a:lstStyle>
          <a:p>
            <a:r>
              <a:rPr lang="en-GB" dirty="0"/>
              <a:t>Name</a:t>
            </a:r>
          </a:p>
        </p:txBody>
      </p:sp>
      <p:sp>
        <p:nvSpPr>
          <p:cNvPr id="5" name="Slide Number Placeholder 4">
            <a:extLst>
              <a:ext uri="{FF2B5EF4-FFF2-40B4-BE49-F238E27FC236}">
                <a16:creationId xmlns:a16="http://schemas.microsoft.com/office/drawing/2014/main" id="{DA9A1B79-1FBF-472C-BD4A-30BCF48AA21C}"/>
              </a:ext>
            </a:extLst>
          </p:cNvPr>
          <p:cNvSpPr>
            <a:spLocks noGrp="1"/>
          </p:cNvSpPr>
          <p:nvPr>
            <p:ph type="sldNum" sz="quarter" idx="12"/>
          </p:nvPr>
        </p:nvSpPr>
        <p:spPr/>
        <p:txBody>
          <a:bodyPr/>
          <a:lstStyle>
            <a:lvl1pPr>
              <a:defRPr>
                <a:solidFill>
                  <a:schemeClr val="tx1"/>
                </a:solidFill>
              </a:defRPr>
            </a:lvl1pPr>
          </a:lstStyle>
          <a:p>
            <a:fld id="{F8E47D07-9D1E-4FE9-B31A-2F5863681021}" type="slidenum">
              <a:rPr lang="en-GB" smtClean="0"/>
              <a:pPr/>
              <a:t>‹#›</a:t>
            </a:fld>
            <a:endParaRPr lang="en-GB" dirty="0"/>
          </a:p>
        </p:txBody>
      </p:sp>
      <p:sp>
        <p:nvSpPr>
          <p:cNvPr id="21" name="Picture Placeholder 6">
            <a:extLst>
              <a:ext uri="{FF2B5EF4-FFF2-40B4-BE49-F238E27FC236}">
                <a16:creationId xmlns:a16="http://schemas.microsoft.com/office/drawing/2014/main" id="{8E607370-B241-4F6E-BE92-3EE2AADC84F0}"/>
              </a:ext>
            </a:extLst>
          </p:cNvPr>
          <p:cNvSpPr>
            <a:spLocks noGrp="1"/>
          </p:cNvSpPr>
          <p:nvPr>
            <p:ph type="pic" sz="quarter" idx="27" hasCustomPrompt="1"/>
          </p:nvPr>
        </p:nvSpPr>
        <p:spPr>
          <a:xfrm>
            <a:off x="0" y="0"/>
            <a:ext cx="9144000" cy="5143500"/>
          </a:xfrm>
        </p:spPr>
        <p:txBody>
          <a:bodyPr bIns="864000" anchor="ctr"/>
          <a:lstStyle>
            <a:lvl1pPr algn="ctr">
              <a:defRPr>
                <a:solidFill>
                  <a:schemeClr val="bg1"/>
                </a:solidFill>
              </a:defRPr>
            </a:lvl1pPr>
          </a:lstStyle>
          <a:p>
            <a:r>
              <a:rPr lang="en-GB" dirty="0"/>
              <a:t>Click icon to insert image &gt; Right click &gt; Send to back</a:t>
            </a:r>
          </a:p>
        </p:txBody>
      </p:sp>
      <p:grpSp>
        <p:nvGrpSpPr>
          <p:cNvPr id="9" name="Group 8">
            <a:extLst>
              <a:ext uri="{FF2B5EF4-FFF2-40B4-BE49-F238E27FC236}">
                <a16:creationId xmlns:a16="http://schemas.microsoft.com/office/drawing/2014/main" id="{9C060DB3-6F64-410F-97D7-5FABAF85A858}"/>
              </a:ext>
            </a:extLst>
          </p:cNvPr>
          <p:cNvGrpSpPr/>
          <p:nvPr/>
        </p:nvGrpSpPr>
        <p:grpSpPr>
          <a:xfrm>
            <a:off x="-2791205" y="0"/>
            <a:ext cx="2630669" cy="1468982"/>
            <a:chOff x="838199" y="1150070"/>
            <a:chExt cx="3507558" cy="1958642"/>
          </a:xfrm>
          <a:solidFill>
            <a:schemeClr val="tx1"/>
          </a:solidFill>
        </p:grpSpPr>
        <p:sp>
          <p:nvSpPr>
            <p:cNvPr id="12" name="Rectangle 11">
              <a:extLst>
                <a:ext uri="{FF2B5EF4-FFF2-40B4-BE49-F238E27FC236}">
                  <a16:creationId xmlns:a16="http://schemas.microsoft.com/office/drawing/2014/main" id="{9D3A9978-5BD6-4B74-868D-F175EFA5B196}"/>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13" name="TextBox 12">
              <a:extLst>
                <a:ext uri="{FF2B5EF4-FFF2-40B4-BE49-F238E27FC236}">
                  <a16:creationId xmlns:a16="http://schemas.microsoft.com/office/drawing/2014/main" id="{3321D400-6793-4875-8915-E6270E2E97F6}"/>
                </a:ext>
              </a:extLst>
            </p:cNvPr>
            <p:cNvSpPr txBox="1"/>
            <p:nvPr/>
          </p:nvSpPr>
          <p:spPr>
            <a:xfrm>
              <a:off x="838200" y="1150070"/>
              <a:ext cx="3507557" cy="677108"/>
            </a:xfrm>
            <a:prstGeom prst="rect">
              <a:avLst/>
            </a:prstGeom>
            <a:noFill/>
          </p:spPr>
          <p:txBody>
            <a:bodyPr wrap="square" rtlCol="0">
              <a:spAutoFit/>
            </a:bodyPr>
            <a:lstStyle/>
            <a:p>
              <a:pPr algn="ctr"/>
              <a:r>
                <a:rPr lang="en-GB" sz="1350" dirty="0">
                  <a:solidFill>
                    <a:srgbClr val="333333"/>
                  </a:solidFill>
                  <a:latin typeface="+mj-lt"/>
                </a:rPr>
                <a:t>How to change </a:t>
              </a:r>
              <a:br>
                <a:rPr lang="en-GB" sz="1350" dirty="0">
                  <a:solidFill>
                    <a:srgbClr val="333333"/>
                  </a:solidFill>
                  <a:latin typeface="+mj-lt"/>
                </a:rPr>
              </a:br>
              <a:r>
                <a:rPr lang="en-GB" sz="1350" dirty="0">
                  <a:solidFill>
                    <a:srgbClr val="333333"/>
                  </a:solidFill>
                  <a:latin typeface="+mj-lt"/>
                </a:rPr>
                <a:t>object colour</a:t>
              </a:r>
            </a:p>
          </p:txBody>
        </p:sp>
        <p:sp>
          <p:nvSpPr>
            <p:cNvPr id="14" name="Rectangle 13">
              <a:extLst>
                <a:ext uri="{FF2B5EF4-FFF2-40B4-BE49-F238E27FC236}">
                  <a16:creationId xmlns:a16="http://schemas.microsoft.com/office/drawing/2014/main" id="{B9FBCB2D-61AD-481F-B8D3-F1DBA4817323}"/>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15" name="TextBox 14">
              <a:extLst>
                <a:ext uri="{FF2B5EF4-FFF2-40B4-BE49-F238E27FC236}">
                  <a16:creationId xmlns:a16="http://schemas.microsoft.com/office/drawing/2014/main" id="{8CE221CC-0744-4F92-B893-80F02A279531}"/>
                </a:ext>
              </a:extLst>
            </p:cNvPr>
            <p:cNvSpPr txBox="1"/>
            <p:nvPr/>
          </p:nvSpPr>
          <p:spPr>
            <a:xfrm>
              <a:off x="838199" y="1867808"/>
              <a:ext cx="3507557"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the object and click</a:t>
              </a:r>
              <a:br>
                <a:rPr lang="en-GB" sz="1050" dirty="0">
                  <a:solidFill>
                    <a:srgbClr val="333333"/>
                  </a:solidFill>
                </a:rPr>
              </a:br>
              <a:r>
                <a:rPr lang="en-GB" sz="1050" b="1" dirty="0">
                  <a:solidFill>
                    <a:srgbClr val="333333"/>
                  </a:solidFill>
                </a:rPr>
                <a:t>Format Shape</a:t>
              </a:r>
              <a:r>
                <a:rPr lang="en-GB" sz="1050" dirty="0">
                  <a:solidFill>
                    <a:srgbClr val="333333"/>
                  </a:solidFill>
                </a:rPr>
                <a:t>.</a:t>
              </a:r>
            </a:p>
          </p:txBody>
        </p:sp>
        <p:sp>
          <p:nvSpPr>
            <p:cNvPr id="16" name="TextBox 15">
              <a:extLst>
                <a:ext uri="{FF2B5EF4-FFF2-40B4-BE49-F238E27FC236}">
                  <a16:creationId xmlns:a16="http://schemas.microsoft.com/office/drawing/2014/main" id="{7BC21570-C864-44C7-8C84-E3EEDB4F26D7}"/>
                </a:ext>
              </a:extLst>
            </p:cNvPr>
            <p:cNvSpPr txBox="1"/>
            <p:nvPr/>
          </p:nvSpPr>
          <p:spPr>
            <a:xfrm>
              <a:off x="838199" y="2415082"/>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a:t>
              </a:r>
              <a:r>
                <a:rPr lang="en-GB" sz="1050" b="1" dirty="0">
                  <a:solidFill>
                    <a:srgbClr val="333333"/>
                  </a:solidFill>
                </a:rPr>
                <a:t>Fill</a:t>
              </a:r>
              <a:r>
                <a:rPr lang="en-GB" sz="1050" dirty="0">
                  <a:solidFill>
                    <a:srgbClr val="333333"/>
                  </a:solidFill>
                </a:rPr>
                <a:t> then </a:t>
              </a:r>
              <a:r>
                <a:rPr lang="en-GB" sz="1050" b="1" dirty="0">
                  <a:solidFill>
                    <a:srgbClr val="333333"/>
                  </a:solidFill>
                </a:rPr>
                <a:t>Solid Fill</a:t>
              </a:r>
              <a:r>
                <a:rPr lang="en-GB" sz="1050" dirty="0">
                  <a:solidFill>
                    <a:srgbClr val="333333"/>
                  </a:solidFill>
                </a:rPr>
                <a:t> and choose the desired colour.</a:t>
              </a:r>
            </a:p>
          </p:txBody>
        </p:sp>
      </p:grpSp>
      <p:grpSp>
        <p:nvGrpSpPr>
          <p:cNvPr id="30" name="Group 29">
            <a:extLst>
              <a:ext uri="{FF2B5EF4-FFF2-40B4-BE49-F238E27FC236}">
                <a16:creationId xmlns:a16="http://schemas.microsoft.com/office/drawing/2014/main" id="{C87678A3-F37E-4BE6-81E3-3F070FF5B492}"/>
              </a:ext>
            </a:extLst>
          </p:cNvPr>
          <p:cNvGrpSpPr/>
          <p:nvPr/>
        </p:nvGrpSpPr>
        <p:grpSpPr>
          <a:xfrm>
            <a:off x="-2791205" y="1554811"/>
            <a:ext cx="2679203" cy="3595822"/>
            <a:chOff x="838199" y="1150070"/>
            <a:chExt cx="3572270" cy="4794429"/>
          </a:xfrm>
          <a:solidFill>
            <a:schemeClr val="tx1"/>
          </a:solidFill>
        </p:grpSpPr>
        <p:sp>
          <p:nvSpPr>
            <p:cNvPr id="31" name="Rectangle 30">
              <a:extLst>
                <a:ext uri="{FF2B5EF4-FFF2-40B4-BE49-F238E27FC236}">
                  <a16:creationId xmlns:a16="http://schemas.microsoft.com/office/drawing/2014/main" id="{E1BC0169-C8DF-4115-97E8-CFE78BD9301B}"/>
                </a:ext>
              </a:extLst>
            </p:cNvPr>
            <p:cNvSpPr/>
            <p:nvPr/>
          </p:nvSpPr>
          <p:spPr>
            <a:xfrm>
              <a:off x="838200" y="1150070"/>
              <a:ext cx="3507557" cy="479442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p:txBody>
        </p:sp>
        <p:sp>
          <p:nvSpPr>
            <p:cNvPr id="32" name="TextBox 31">
              <a:extLst>
                <a:ext uri="{FF2B5EF4-FFF2-40B4-BE49-F238E27FC236}">
                  <a16:creationId xmlns:a16="http://schemas.microsoft.com/office/drawing/2014/main" id="{F228178F-E1AD-4F00-9F47-7DADF14A5CB3}"/>
                </a:ext>
              </a:extLst>
            </p:cNvPr>
            <p:cNvSpPr txBox="1"/>
            <p:nvPr/>
          </p:nvSpPr>
          <p:spPr>
            <a:xfrm>
              <a:off x="838200" y="1150070"/>
              <a:ext cx="3507555" cy="677108"/>
            </a:xfrm>
            <a:prstGeom prst="rect">
              <a:avLst/>
            </a:prstGeom>
            <a:noFill/>
          </p:spPr>
          <p:txBody>
            <a:bodyPr wrap="square" rtlCol="0">
              <a:spAutoFit/>
            </a:bodyPr>
            <a:lstStyle/>
            <a:p>
              <a:pPr algn="ctr"/>
              <a:r>
                <a:rPr lang="en-GB" sz="1350" dirty="0">
                  <a:solidFill>
                    <a:srgbClr val="333333"/>
                  </a:solidFill>
                  <a:latin typeface="+mj-lt"/>
                </a:rPr>
                <a:t>How to insert a </a:t>
              </a:r>
              <a:br>
                <a:rPr lang="en-GB" sz="1350" dirty="0">
                  <a:solidFill>
                    <a:srgbClr val="333333"/>
                  </a:solidFill>
                  <a:latin typeface="+mj-lt"/>
                </a:rPr>
              </a:br>
              <a:r>
                <a:rPr lang="en-GB" sz="1350" dirty="0">
                  <a:solidFill>
                    <a:srgbClr val="333333"/>
                  </a:solidFill>
                  <a:latin typeface="+mj-lt"/>
                </a:rPr>
                <a:t>background in a placeholder</a:t>
              </a:r>
            </a:p>
          </p:txBody>
        </p:sp>
        <p:sp>
          <p:nvSpPr>
            <p:cNvPr id="33" name="Rectangle 32">
              <a:extLst>
                <a:ext uri="{FF2B5EF4-FFF2-40B4-BE49-F238E27FC236}">
                  <a16:creationId xmlns:a16="http://schemas.microsoft.com/office/drawing/2014/main" id="{BA8CEA5D-7FE1-4B33-B139-0D4D02A2C7CE}"/>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chemeClr val="bg1"/>
                </a:solidFill>
              </a:endParaRPr>
            </a:p>
          </p:txBody>
        </p:sp>
        <p:sp>
          <p:nvSpPr>
            <p:cNvPr id="34" name="TextBox 33">
              <a:extLst>
                <a:ext uri="{FF2B5EF4-FFF2-40B4-BE49-F238E27FC236}">
                  <a16:creationId xmlns:a16="http://schemas.microsoft.com/office/drawing/2014/main" id="{B14637F7-9FAB-4EC7-B8AF-25726C33274A}"/>
                </a:ext>
              </a:extLst>
            </p:cNvPr>
            <p:cNvSpPr txBox="1"/>
            <p:nvPr/>
          </p:nvSpPr>
          <p:spPr>
            <a:xfrm>
              <a:off x="838199" y="3344437"/>
              <a:ext cx="3507557" cy="769441"/>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Click on the </a:t>
              </a:r>
              <a:r>
                <a:rPr lang="en-GB" sz="1050" b="1" dirty="0">
                  <a:solidFill>
                    <a:srgbClr val="333333"/>
                  </a:solidFill>
                </a:rPr>
                <a:t>icon</a:t>
              </a:r>
              <a:r>
                <a:rPr lang="en-GB" sz="1050" dirty="0">
                  <a:solidFill>
                    <a:srgbClr val="333333"/>
                  </a:solidFill>
                </a:rPr>
                <a:t> in the middle of the placeholder and choose the image from your computer.</a:t>
              </a:r>
            </a:p>
          </p:txBody>
        </p:sp>
        <p:sp>
          <p:nvSpPr>
            <p:cNvPr id="35" name="TextBox 34">
              <a:extLst>
                <a:ext uri="{FF2B5EF4-FFF2-40B4-BE49-F238E27FC236}">
                  <a16:creationId xmlns:a16="http://schemas.microsoft.com/office/drawing/2014/main" id="{C8ED906A-7FF2-44D8-B812-525C00D5334C}"/>
                </a:ext>
              </a:extLst>
            </p:cNvPr>
            <p:cNvSpPr txBox="1"/>
            <p:nvPr/>
          </p:nvSpPr>
          <p:spPr>
            <a:xfrm>
              <a:off x="838199" y="4063370"/>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the </a:t>
              </a:r>
              <a:r>
                <a:rPr lang="en-GB" sz="1050" b="1" dirty="0">
                  <a:solidFill>
                    <a:srgbClr val="333333"/>
                  </a:solidFill>
                </a:rPr>
                <a:t>Format Picture </a:t>
              </a:r>
              <a:r>
                <a:rPr lang="en-GB" sz="1050" dirty="0">
                  <a:solidFill>
                    <a:srgbClr val="333333"/>
                  </a:solidFill>
                </a:rPr>
                <a:t>tab in the ribbon and use the tools to edit the image.</a:t>
              </a:r>
            </a:p>
          </p:txBody>
        </p:sp>
        <p:sp>
          <p:nvSpPr>
            <p:cNvPr id="36" name="TextBox 35">
              <a:extLst>
                <a:ext uri="{FF2B5EF4-FFF2-40B4-BE49-F238E27FC236}">
                  <a16:creationId xmlns:a16="http://schemas.microsoft.com/office/drawing/2014/main" id="{0E695CA9-7702-4621-8B05-E0149E676E52}"/>
                </a:ext>
              </a:extLst>
            </p:cNvPr>
            <p:cNvSpPr txBox="1"/>
            <p:nvPr/>
          </p:nvSpPr>
          <p:spPr>
            <a:xfrm>
              <a:off x="838199" y="4617884"/>
              <a:ext cx="3507557" cy="769441"/>
            </a:xfrm>
            <a:prstGeom prst="rect">
              <a:avLst/>
            </a:prstGeom>
            <a:noFill/>
          </p:spPr>
          <p:txBody>
            <a:bodyPr wrap="square" rtlCol="0">
              <a:spAutoFit/>
            </a:bodyPr>
            <a:lstStyle/>
            <a:p>
              <a:r>
                <a:rPr lang="en-GB" sz="1050" b="1" dirty="0">
                  <a:solidFill>
                    <a:srgbClr val="333333"/>
                  </a:solidFill>
                </a:rPr>
                <a:t>3. </a:t>
              </a:r>
              <a:r>
                <a:rPr lang="en-GB" sz="1050" dirty="0">
                  <a:solidFill>
                    <a:srgbClr val="333333"/>
                  </a:solidFill>
                </a:rPr>
                <a:t>Choose </a:t>
              </a:r>
              <a:r>
                <a:rPr lang="en-GB" sz="1050" b="1" dirty="0">
                  <a:solidFill>
                    <a:srgbClr val="333333"/>
                  </a:solidFill>
                </a:rPr>
                <a:t>Crop</a:t>
              </a:r>
              <a:r>
                <a:rPr lang="en-GB" sz="1050" dirty="0">
                  <a:solidFill>
                    <a:srgbClr val="333333"/>
                  </a:solidFill>
                </a:rPr>
                <a:t> to resize and move the image within the placeholder, using the white circles in the corners of the image.</a:t>
              </a:r>
            </a:p>
          </p:txBody>
        </p:sp>
        <p:sp>
          <p:nvSpPr>
            <p:cNvPr id="37" name="TextBox 36">
              <a:extLst>
                <a:ext uri="{FF2B5EF4-FFF2-40B4-BE49-F238E27FC236}">
                  <a16:creationId xmlns:a16="http://schemas.microsoft.com/office/drawing/2014/main" id="{B83B8638-C6B3-4F8F-88B2-5E27F3AFD12F}"/>
                </a:ext>
              </a:extLst>
            </p:cNvPr>
            <p:cNvSpPr txBox="1"/>
            <p:nvPr/>
          </p:nvSpPr>
          <p:spPr>
            <a:xfrm>
              <a:off x="838199" y="5356548"/>
              <a:ext cx="3507557"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Once you are happy with your image, right click on it and select ‘</a:t>
              </a:r>
              <a:r>
                <a:rPr lang="en-GB" sz="1050" b="1" dirty="0">
                  <a:solidFill>
                    <a:srgbClr val="333333"/>
                  </a:solidFill>
                </a:rPr>
                <a:t>Send to back</a:t>
              </a:r>
              <a:r>
                <a:rPr lang="en-GB" sz="1050" dirty="0">
                  <a:solidFill>
                    <a:srgbClr val="333333"/>
                  </a:solidFill>
                </a:rPr>
                <a:t>’.</a:t>
              </a:r>
            </a:p>
          </p:txBody>
        </p:sp>
        <p:sp>
          <p:nvSpPr>
            <p:cNvPr id="38" name="TextBox 37">
              <a:extLst>
                <a:ext uri="{FF2B5EF4-FFF2-40B4-BE49-F238E27FC236}">
                  <a16:creationId xmlns:a16="http://schemas.microsoft.com/office/drawing/2014/main" id="{1833C5DB-BE17-4885-A34D-9E05F3F34366}"/>
                </a:ext>
              </a:extLst>
            </p:cNvPr>
            <p:cNvSpPr txBox="1"/>
            <p:nvPr/>
          </p:nvSpPr>
          <p:spPr>
            <a:xfrm>
              <a:off x="838199" y="1867809"/>
              <a:ext cx="3572270" cy="1415772"/>
            </a:xfrm>
            <a:prstGeom prst="rect">
              <a:avLst/>
            </a:prstGeom>
            <a:noFill/>
          </p:spPr>
          <p:txBody>
            <a:bodyPr wrap="square" rtlCol="0">
              <a:spAutoFit/>
            </a:bodyPr>
            <a:lstStyle/>
            <a:p>
              <a:r>
                <a:rPr lang="en-GB" sz="1050" b="1" dirty="0">
                  <a:solidFill>
                    <a:srgbClr val="333333"/>
                  </a:solidFill>
                </a:rPr>
                <a:t>On this slide you will need to insert </a:t>
              </a:r>
              <a:br>
                <a:rPr lang="en-GB" sz="1050" b="1" dirty="0">
                  <a:solidFill>
                    <a:srgbClr val="333333"/>
                  </a:solidFill>
                </a:rPr>
              </a:br>
              <a:r>
                <a:rPr lang="en-GB" sz="1050" b="1" dirty="0">
                  <a:solidFill>
                    <a:srgbClr val="333333"/>
                  </a:solidFill>
                </a:rPr>
                <a:t>an image into the large picture placeholder first.</a:t>
              </a:r>
            </a:p>
            <a:p>
              <a:r>
                <a:rPr lang="en-GB" sz="1050" dirty="0">
                  <a:solidFill>
                    <a:srgbClr val="333333"/>
                  </a:solidFill>
                </a:rPr>
                <a:t>Once you’ve inserted an image, </a:t>
              </a:r>
              <a:br>
                <a:rPr lang="en-GB" sz="1050" dirty="0">
                  <a:solidFill>
                    <a:srgbClr val="333333"/>
                  </a:solidFill>
                </a:rPr>
              </a:br>
              <a:r>
                <a:rPr lang="en-GB" sz="1050" dirty="0">
                  <a:solidFill>
                    <a:srgbClr val="333333"/>
                  </a:solidFill>
                </a:rPr>
                <a:t>following the instructions below, </a:t>
              </a:r>
              <a:br>
                <a:rPr lang="en-GB" sz="1050" dirty="0">
                  <a:solidFill>
                    <a:srgbClr val="333333"/>
                  </a:solidFill>
                </a:rPr>
              </a:br>
              <a:r>
                <a:rPr lang="en-GB" sz="1050" dirty="0">
                  <a:solidFill>
                    <a:srgbClr val="333333"/>
                  </a:solidFill>
                </a:rPr>
                <a:t>you can then </a:t>
              </a:r>
              <a:r>
                <a:rPr lang="en-GB" sz="1050" dirty="0">
                  <a:solidFill>
                    <a:schemeClr val="accent1"/>
                  </a:solidFill>
                </a:rPr>
                <a:t>enter text in the placeholders.</a:t>
              </a:r>
              <a:endParaRPr lang="en-GB" sz="1050" b="1" dirty="0">
                <a:solidFill>
                  <a:schemeClr val="accent1"/>
                </a:solidFill>
              </a:endParaRPr>
            </a:p>
          </p:txBody>
        </p:sp>
        <p:sp>
          <p:nvSpPr>
            <p:cNvPr id="39" name="Rectangle 38">
              <a:extLst>
                <a:ext uri="{FF2B5EF4-FFF2-40B4-BE49-F238E27FC236}">
                  <a16:creationId xmlns:a16="http://schemas.microsoft.com/office/drawing/2014/main" id="{51446100-6CAE-42C6-9D50-D4CBAE7573B8}"/>
                </a:ext>
              </a:extLst>
            </p:cNvPr>
            <p:cNvSpPr/>
            <p:nvPr/>
          </p:nvSpPr>
          <p:spPr>
            <a:xfrm>
              <a:off x="838200" y="328977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chemeClr val="bg1"/>
                </a:solidFill>
              </a:endParaRPr>
            </a:p>
          </p:txBody>
        </p:sp>
      </p:grpSp>
      <p:grpSp>
        <p:nvGrpSpPr>
          <p:cNvPr id="26" name="Group 25">
            <a:extLst>
              <a:ext uri="{FF2B5EF4-FFF2-40B4-BE49-F238E27FC236}">
                <a16:creationId xmlns:a16="http://schemas.microsoft.com/office/drawing/2014/main" id="{A71E515B-7A15-46DF-B525-1A7DFBB1131E}"/>
              </a:ext>
            </a:extLst>
          </p:cNvPr>
          <p:cNvGrpSpPr/>
          <p:nvPr userDrawn="1"/>
        </p:nvGrpSpPr>
        <p:grpSpPr>
          <a:xfrm>
            <a:off x="-2791205" y="0"/>
            <a:ext cx="2630669" cy="1468982"/>
            <a:chOff x="838199" y="1150070"/>
            <a:chExt cx="3507558" cy="1958642"/>
          </a:xfrm>
          <a:solidFill>
            <a:schemeClr val="tx1"/>
          </a:solidFill>
        </p:grpSpPr>
        <p:sp>
          <p:nvSpPr>
            <p:cNvPr id="27" name="Rectangle 26">
              <a:extLst>
                <a:ext uri="{FF2B5EF4-FFF2-40B4-BE49-F238E27FC236}">
                  <a16:creationId xmlns:a16="http://schemas.microsoft.com/office/drawing/2014/main" id="{888677D2-0524-4945-AE17-BA718746A514}"/>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40" name="TextBox 39">
              <a:extLst>
                <a:ext uri="{FF2B5EF4-FFF2-40B4-BE49-F238E27FC236}">
                  <a16:creationId xmlns:a16="http://schemas.microsoft.com/office/drawing/2014/main" id="{51525902-585F-4480-9637-0722EB386FCB}"/>
                </a:ext>
              </a:extLst>
            </p:cNvPr>
            <p:cNvSpPr txBox="1"/>
            <p:nvPr/>
          </p:nvSpPr>
          <p:spPr>
            <a:xfrm>
              <a:off x="838200" y="1150070"/>
              <a:ext cx="3507557" cy="677108"/>
            </a:xfrm>
            <a:prstGeom prst="rect">
              <a:avLst/>
            </a:prstGeom>
            <a:noFill/>
          </p:spPr>
          <p:txBody>
            <a:bodyPr wrap="square" rtlCol="0">
              <a:spAutoFit/>
            </a:bodyPr>
            <a:lstStyle/>
            <a:p>
              <a:pPr algn="ctr"/>
              <a:r>
                <a:rPr lang="en-GB" sz="1350" dirty="0">
                  <a:solidFill>
                    <a:srgbClr val="333333"/>
                  </a:solidFill>
                  <a:latin typeface="+mj-lt"/>
                </a:rPr>
                <a:t>How to change </a:t>
              </a:r>
              <a:br>
                <a:rPr lang="en-GB" sz="1350" dirty="0">
                  <a:solidFill>
                    <a:srgbClr val="333333"/>
                  </a:solidFill>
                  <a:latin typeface="+mj-lt"/>
                </a:rPr>
              </a:br>
              <a:r>
                <a:rPr lang="en-GB" sz="1350" dirty="0">
                  <a:solidFill>
                    <a:srgbClr val="333333"/>
                  </a:solidFill>
                  <a:latin typeface="+mj-lt"/>
                </a:rPr>
                <a:t>object colour</a:t>
              </a:r>
            </a:p>
          </p:txBody>
        </p:sp>
        <p:sp>
          <p:nvSpPr>
            <p:cNvPr id="41" name="Rectangle 40">
              <a:extLst>
                <a:ext uri="{FF2B5EF4-FFF2-40B4-BE49-F238E27FC236}">
                  <a16:creationId xmlns:a16="http://schemas.microsoft.com/office/drawing/2014/main" id="{A0DBD048-F6A6-4CEB-BE02-46CC7130D77E}"/>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42" name="TextBox 41">
              <a:extLst>
                <a:ext uri="{FF2B5EF4-FFF2-40B4-BE49-F238E27FC236}">
                  <a16:creationId xmlns:a16="http://schemas.microsoft.com/office/drawing/2014/main" id="{35C222EA-1530-41A9-B597-E8B9AB840F00}"/>
                </a:ext>
              </a:extLst>
            </p:cNvPr>
            <p:cNvSpPr txBox="1"/>
            <p:nvPr/>
          </p:nvSpPr>
          <p:spPr>
            <a:xfrm>
              <a:off x="838199" y="1867808"/>
              <a:ext cx="3507557"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the object and click</a:t>
              </a:r>
              <a:br>
                <a:rPr lang="en-GB" sz="1050" dirty="0">
                  <a:solidFill>
                    <a:srgbClr val="333333"/>
                  </a:solidFill>
                </a:rPr>
              </a:br>
              <a:r>
                <a:rPr lang="en-GB" sz="1050" b="1" dirty="0">
                  <a:solidFill>
                    <a:srgbClr val="333333"/>
                  </a:solidFill>
                </a:rPr>
                <a:t>Format Shape</a:t>
              </a:r>
              <a:r>
                <a:rPr lang="en-GB" sz="1050" dirty="0">
                  <a:solidFill>
                    <a:srgbClr val="333333"/>
                  </a:solidFill>
                </a:rPr>
                <a:t>.</a:t>
              </a:r>
            </a:p>
          </p:txBody>
        </p:sp>
        <p:sp>
          <p:nvSpPr>
            <p:cNvPr id="43" name="TextBox 42">
              <a:extLst>
                <a:ext uri="{FF2B5EF4-FFF2-40B4-BE49-F238E27FC236}">
                  <a16:creationId xmlns:a16="http://schemas.microsoft.com/office/drawing/2014/main" id="{35DF0D76-229A-49D6-8045-D436F7A16CED}"/>
                </a:ext>
              </a:extLst>
            </p:cNvPr>
            <p:cNvSpPr txBox="1"/>
            <p:nvPr/>
          </p:nvSpPr>
          <p:spPr>
            <a:xfrm>
              <a:off x="838199" y="2415082"/>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a:t>
              </a:r>
              <a:r>
                <a:rPr lang="en-GB" sz="1050" b="1" dirty="0">
                  <a:solidFill>
                    <a:srgbClr val="333333"/>
                  </a:solidFill>
                </a:rPr>
                <a:t>Fill</a:t>
              </a:r>
              <a:r>
                <a:rPr lang="en-GB" sz="1050" dirty="0">
                  <a:solidFill>
                    <a:srgbClr val="333333"/>
                  </a:solidFill>
                </a:rPr>
                <a:t> then </a:t>
              </a:r>
              <a:r>
                <a:rPr lang="en-GB" sz="1050" b="1" dirty="0">
                  <a:solidFill>
                    <a:srgbClr val="333333"/>
                  </a:solidFill>
                </a:rPr>
                <a:t>Solid Fill</a:t>
              </a:r>
              <a:r>
                <a:rPr lang="en-GB" sz="1050" dirty="0">
                  <a:solidFill>
                    <a:srgbClr val="333333"/>
                  </a:solidFill>
                </a:rPr>
                <a:t> and choose the desired colour.</a:t>
              </a:r>
            </a:p>
          </p:txBody>
        </p:sp>
      </p:grpSp>
      <p:grpSp>
        <p:nvGrpSpPr>
          <p:cNvPr id="44" name="Group 43">
            <a:extLst>
              <a:ext uri="{FF2B5EF4-FFF2-40B4-BE49-F238E27FC236}">
                <a16:creationId xmlns:a16="http://schemas.microsoft.com/office/drawing/2014/main" id="{3E10A9BB-3E64-49F3-9288-940A8A9C946C}"/>
              </a:ext>
            </a:extLst>
          </p:cNvPr>
          <p:cNvGrpSpPr/>
          <p:nvPr userDrawn="1"/>
        </p:nvGrpSpPr>
        <p:grpSpPr>
          <a:xfrm>
            <a:off x="-2791205" y="1554811"/>
            <a:ext cx="2679203" cy="3595822"/>
            <a:chOff x="838199" y="1150070"/>
            <a:chExt cx="3572270" cy="4794429"/>
          </a:xfrm>
          <a:solidFill>
            <a:schemeClr val="tx1"/>
          </a:solidFill>
        </p:grpSpPr>
        <p:sp>
          <p:nvSpPr>
            <p:cNvPr id="45" name="Rectangle 44">
              <a:extLst>
                <a:ext uri="{FF2B5EF4-FFF2-40B4-BE49-F238E27FC236}">
                  <a16:creationId xmlns:a16="http://schemas.microsoft.com/office/drawing/2014/main" id="{CAA6F0BF-3F8D-4B19-AD89-14AE2F48C2A5}"/>
                </a:ext>
              </a:extLst>
            </p:cNvPr>
            <p:cNvSpPr/>
            <p:nvPr/>
          </p:nvSpPr>
          <p:spPr>
            <a:xfrm>
              <a:off x="838200" y="1150070"/>
              <a:ext cx="3507557" cy="479442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p:txBody>
        </p:sp>
        <p:sp>
          <p:nvSpPr>
            <p:cNvPr id="46" name="TextBox 45">
              <a:extLst>
                <a:ext uri="{FF2B5EF4-FFF2-40B4-BE49-F238E27FC236}">
                  <a16:creationId xmlns:a16="http://schemas.microsoft.com/office/drawing/2014/main" id="{910449F0-EE6C-4BA7-92C6-9BE194868887}"/>
                </a:ext>
              </a:extLst>
            </p:cNvPr>
            <p:cNvSpPr txBox="1"/>
            <p:nvPr/>
          </p:nvSpPr>
          <p:spPr>
            <a:xfrm>
              <a:off x="838200" y="1150070"/>
              <a:ext cx="3507555" cy="677108"/>
            </a:xfrm>
            <a:prstGeom prst="rect">
              <a:avLst/>
            </a:prstGeom>
            <a:noFill/>
          </p:spPr>
          <p:txBody>
            <a:bodyPr wrap="square" rtlCol="0">
              <a:spAutoFit/>
            </a:bodyPr>
            <a:lstStyle/>
            <a:p>
              <a:pPr algn="ctr"/>
              <a:r>
                <a:rPr lang="en-GB" sz="1350" dirty="0">
                  <a:solidFill>
                    <a:srgbClr val="333333"/>
                  </a:solidFill>
                  <a:latin typeface="+mj-lt"/>
                </a:rPr>
                <a:t>How to insert a </a:t>
              </a:r>
              <a:br>
                <a:rPr lang="en-GB" sz="1350" dirty="0">
                  <a:solidFill>
                    <a:srgbClr val="333333"/>
                  </a:solidFill>
                  <a:latin typeface="+mj-lt"/>
                </a:rPr>
              </a:br>
              <a:r>
                <a:rPr lang="en-GB" sz="1350" dirty="0">
                  <a:solidFill>
                    <a:srgbClr val="333333"/>
                  </a:solidFill>
                  <a:latin typeface="+mj-lt"/>
                </a:rPr>
                <a:t>background in a placeholder</a:t>
              </a:r>
            </a:p>
          </p:txBody>
        </p:sp>
        <p:sp>
          <p:nvSpPr>
            <p:cNvPr id="47" name="Rectangle 46">
              <a:extLst>
                <a:ext uri="{FF2B5EF4-FFF2-40B4-BE49-F238E27FC236}">
                  <a16:creationId xmlns:a16="http://schemas.microsoft.com/office/drawing/2014/main" id="{495F0268-38E4-477C-B075-ADF1BC8C653D}"/>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chemeClr val="bg1"/>
                </a:solidFill>
              </a:endParaRPr>
            </a:p>
          </p:txBody>
        </p:sp>
        <p:sp>
          <p:nvSpPr>
            <p:cNvPr id="48" name="TextBox 47">
              <a:extLst>
                <a:ext uri="{FF2B5EF4-FFF2-40B4-BE49-F238E27FC236}">
                  <a16:creationId xmlns:a16="http://schemas.microsoft.com/office/drawing/2014/main" id="{57DE2495-7ED7-4F7F-B7A1-6A36CD70961D}"/>
                </a:ext>
              </a:extLst>
            </p:cNvPr>
            <p:cNvSpPr txBox="1"/>
            <p:nvPr/>
          </p:nvSpPr>
          <p:spPr>
            <a:xfrm>
              <a:off x="838199" y="3344437"/>
              <a:ext cx="3507557" cy="769441"/>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Click on the </a:t>
              </a:r>
              <a:r>
                <a:rPr lang="en-GB" sz="1050" b="1" dirty="0">
                  <a:solidFill>
                    <a:srgbClr val="333333"/>
                  </a:solidFill>
                </a:rPr>
                <a:t>icon</a:t>
              </a:r>
              <a:r>
                <a:rPr lang="en-GB" sz="1050" dirty="0">
                  <a:solidFill>
                    <a:srgbClr val="333333"/>
                  </a:solidFill>
                </a:rPr>
                <a:t> in the middle of the placeholder and choose the image from your computer.</a:t>
              </a:r>
            </a:p>
          </p:txBody>
        </p:sp>
        <p:sp>
          <p:nvSpPr>
            <p:cNvPr id="49" name="TextBox 48">
              <a:extLst>
                <a:ext uri="{FF2B5EF4-FFF2-40B4-BE49-F238E27FC236}">
                  <a16:creationId xmlns:a16="http://schemas.microsoft.com/office/drawing/2014/main" id="{ED55612F-FB3C-4F84-8735-2E9251CB15E4}"/>
                </a:ext>
              </a:extLst>
            </p:cNvPr>
            <p:cNvSpPr txBox="1"/>
            <p:nvPr/>
          </p:nvSpPr>
          <p:spPr>
            <a:xfrm>
              <a:off x="838199" y="4063370"/>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the </a:t>
              </a:r>
              <a:r>
                <a:rPr lang="en-GB" sz="1050" b="1" dirty="0">
                  <a:solidFill>
                    <a:srgbClr val="333333"/>
                  </a:solidFill>
                </a:rPr>
                <a:t>Format Picture </a:t>
              </a:r>
              <a:r>
                <a:rPr lang="en-GB" sz="1050" dirty="0">
                  <a:solidFill>
                    <a:srgbClr val="333333"/>
                  </a:solidFill>
                </a:rPr>
                <a:t>tab in the ribbon and use the tools to edit the image.</a:t>
              </a:r>
            </a:p>
          </p:txBody>
        </p:sp>
        <p:sp>
          <p:nvSpPr>
            <p:cNvPr id="50" name="TextBox 49">
              <a:extLst>
                <a:ext uri="{FF2B5EF4-FFF2-40B4-BE49-F238E27FC236}">
                  <a16:creationId xmlns:a16="http://schemas.microsoft.com/office/drawing/2014/main" id="{2F8374DE-DDC3-45E4-88CE-6776C17ECF32}"/>
                </a:ext>
              </a:extLst>
            </p:cNvPr>
            <p:cNvSpPr txBox="1"/>
            <p:nvPr/>
          </p:nvSpPr>
          <p:spPr>
            <a:xfrm>
              <a:off x="838199" y="4617884"/>
              <a:ext cx="3507557" cy="769441"/>
            </a:xfrm>
            <a:prstGeom prst="rect">
              <a:avLst/>
            </a:prstGeom>
            <a:noFill/>
          </p:spPr>
          <p:txBody>
            <a:bodyPr wrap="square" rtlCol="0">
              <a:spAutoFit/>
            </a:bodyPr>
            <a:lstStyle/>
            <a:p>
              <a:r>
                <a:rPr lang="en-GB" sz="1050" b="1" dirty="0">
                  <a:solidFill>
                    <a:srgbClr val="333333"/>
                  </a:solidFill>
                </a:rPr>
                <a:t>3. </a:t>
              </a:r>
              <a:r>
                <a:rPr lang="en-GB" sz="1050" dirty="0">
                  <a:solidFill>
                    <a:srgbClr val="333333"/>
                  </a:solidFill>
                </a:rPr>
                <a:t>Choose </a:t>
              </a:r>
              <a:r>
                <a:rPr lang="en-GB" sz="1050" b="1" dirty="0">
                  <a:solidFill>
                    <a:srgbClr val="333333"/>
                  </a:solidFill>
                </a:rPr>
                <a:t>Crop</a:t>
              </a:r>
              <a:r>
                <a:rPr lang="en-GB" sz="1050" dirty="0">
                  <a:solidFill>
                    <a:srgbClr val="333333"/>
                  </a:solidFill>
                </a:rPr>
                <a:t> to resize and move the image within the placeholder, using the white circles in the corners of the image.</a:t>
              </a:r>
            </a:p>
          </p:txBody>
        </p:sp>
        <p:sp>
          <p:nvSpPr>
            <p:cNvPr id="51" name="TextBox 50">
              <a:extLst>
                <a:ext uri="{FF2B5EF4-FFF2-40B4-BE49-F238E27FC236}">
                  <a16:creationId xmlns:a16="http://schemas.microsoft.com/office/drawing/2014/main" id="{206DC248-5880-4FF4-A244-E7211CAFE7BF}"/>
                </a:ext>
              </a:extLst>
            </p:cNvPr>
            <p:cNvSpPr txBox="1"/>
            <p:nvPr/>
          </p:nvSpPr>
          <p:spPr>
            <a:xfrm>
              <a:off x="838199" y="5356548"/>
              <a:ext cx="3507557"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Once you are happy with your image, right click on it and select ‘</a:t>
              </a:r>
              <a:r>
                <a:rPr lang="en-GB" sz="1050" b="1" dirty="0">
                  <a:solidFill>
                    <a:srgbClr val="333333"/>
                  </a:solidFill>
                </a:rPr>
                <a:t>Send to back</a:t>
              </a:r>
              <a:r>
                <a:rPr lang="en-GB" sz="1050" dirty="0">
                  <a:solidFill>
                    <a:srgbClr val="333333"/>
                  </a:solidFill>
                </a:rPr>
                <a:t>’.</a:t>
              </a:r>
            </a:p>
          </p:txBody>
        </p:sp>
        <p:sp>
          <p:nvSpPr>
            <p:cNvPr id="52" name="TextBox 51">
              <a:extLst>
                <a:ext uri="{FF2B5EF4-FFF2-40B4-BE49-F238E27FC236}">
                  <a16:creationId xmlns:a16="http://schemas.microsoft.com/office/drawing/2014/main" id="{841EB62F-1CA8-46F6-AF79-221E63911730}"/>
                </a:ext>
              </a:extLst>
            </p:cNvPr>
            <p:cNvSpPr txBox="1"/>
            <p:nvPr/>
          </p:nvSpPr>
          <p:spPr>
            <a:xfrm>
              <a:off x="838199" y="1867809"/>
              <a:ext cx="3572270" cy="1415772"/>
            </a:xfrm>
            <a:prstGeom prst="rect">
              <a:avLst/>
            </a:prstGeom>
            <a:noFill/>
          </p:spPr>
          <p:txBody>
            <a:bodyPr wrap="square" rtlCol="0">
              <a:spAutoFit/>
            </a:bodyPr>
            <a:lstStyle/>
            <a:p>
              <a:r>
                <a:rPr lang="en-GB" sz="1050" b="1" dirty="0">
                  <a:solidFill>
                    <a:srgbClr val="333333"/>
                  </a:solidFill>
                </a:rPr>
                <a:t>On this slide you will need to insert </a:t>
              </a:r>
              <a:br>
                <a:rPr lang="en-GB" sz="1050" b="1" dirty="0">
                  <a:solidFill>
                    <a:srgbClr val="333333"/>
                  </a:solidFill>
                </a:rPr>
              </a:br>
              <a:r>
                <a:rPr lang="en-GB" sz="1050" b="1" dirty="0">
                  <a:solidFill>
                    <a:srgbClr val="333333"/>
                  </a:solidFill>
                </a:rPr>
                <a:t>an image into the large picture placeholder first.</a:t>
              </a:r>
            </a:p>
            <a:p>
              <a:r>
                <a:rPr lang="en-GB" sz="1050" dirty="0">
                  <a:solidFill>
                    <a:srgbClr val="333333"/>
                  </a:solidFill>
                </a:rPr>
                <a:t>Once you’ve inserted an image, </a:t>
              </a:r>
              <a:br>
                <a:rPr lang="en-GB" sz="1050" dirty="0">
                  <a:solidFill>
                    <a:srgbClr val="333333"/>
                  </a:solidFill>
                </a:rPr>
              </a:br>
              <a:r>
                <a:rPr lang="en-GB" sz="1050" dirty="0">
                  <a:solidFill>
                    <a:srgbClr val="333333"/>
                  </a:solidFill>
                </a:rPr>
                <a:t>following the instructions below, </a:t>
              </a:r>
              <a:br>
                <a:rPr lang="en-GB" sz="1050" dirty="0">
                  <a:solidFill>
                    <a:srgbClr val="333333"/>
                  </a:solidFill>
                </a:rPr>
              </a:br>
              <a:r>
                <a:rPr lang="en-GB" sz="1050" dirty="0">
                  <a:solidFill>
                    <a:srgbClr val="333333"/>
                  </a:solidFill>
                </a:rPr>
                <a:t>you can then </a:t>
              </a:r>
              <a:r>
                <a:rPr lang="en-GB" sz="1050" dirty="0">
                  <a:solidFill>
                    <a:schemeClr val="accent1"/>
                  </a:solidFill>
                </a:rPr>
                <a:t>enter text in the placeholders.</a:t>
              </a:r>
              <a:endParaRPr lang="en-GB" sz="1050" b="1" dirty="0">
                <a:solidFill>
                  <a:schemeClr val="accent1"/>
                </a:solidFill>
              </a:endParaRPr>
            </a:p>
          </p:txBody>
        </p:sp>
        <p:sp>
          <p:nvSpPr>
            <p:cNvPr id="53" name="Rectangle 52">
              <a:extLst>
                <a:ext uri="{FF2B5EF4-FFF2-40B4-BE49-F238E27FC236}">
                  <a16:creationId xmlns:a16="http://schemas.microsoft.com/office/drawing/2014/main" id="{CD5B0E76-2D44-4149-BA01-4EC185F1570C}"/>
                </a:ext>
              </a:extLst>
            </p:cNvPr>
            <p:cNvSpPr/>
            <p:nvPr/>
          </p:nvSpPr>
          <p:spPr>
            <a:xfrm>
              <a:off x="838200" y="328977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chemeClr val="bg1"/>
                </a:solidFill>
              </a:endParaRPr>
            </a:p>
          </p:txBody>
        </p:sp>
      </p:grpSp>
      <p:sp>
        <p:nvSpPr>
          <p:cNvPr id="55" name="Text Placeholder 30">
            <a:extLst>
              <a:ext uri="{FF2B5EF4-FFF2-40B4-BE49-F238E27FC236}">
                <a16:creationId xmlns:a16="http://schemas.microsoft.com/office/drawing/2014/main" id="{41B197E0-678A-4ECE-B97E-5854C44A4E5B}"/>
              </a:ext>
            </a:extLst>
          </p:cNvPr>
          <p:cNvSpPr>
            <a:spLocks noGrp="1"/>
          </p:cNvSpPr>
          <p:nvPr>
            <p:ph type="body" sz="quarter" idx="25" hasCustomPrompt="1"/>
          </p:nvPr>
        </p:nvSpPr>
        <p:spPr>
          <a:xfrm>
            <a:off x="8724014" y="4727999"/>
            <a:ext cx="221109" cy="266324"/>
          </a:xfrm>
          <a: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p>
            <a:pPr lvl="0"/>
            <a:r>
              <a:rPr lang="en-GB" dirty="0"/>
              <a:t> </a:t>
            </a:r>
          </a:p>
        </p:txBody>
      </p:sp>
      <p:sp>
        <p:nvSpPr>
          <p:cNvPr id="56" name="Text Placeholder 18">
            <a:extLst>
              <a:ext uri="{FF2B5EF4-FFF2-40B4-BE49-F238E27FC236}">
                <a16:creationId xmlns:a16="http://schemas.microsoft.com/office/drawing/2014/main" id="{27D53FF7-1716-48D6-9A6E-3D914ADD679B}"/>
              </a:ext>
            </a:extLst>
          </p:cNvPr>
          <p:cNvSpPr>
            <a:spLocks noGrp="1"/>
          </p:cNvSpPr>
          <p:nvPr>
            <p:ph type="body" sz="quarter" idx="28" hasCustomPrompt="1"/>
          </p:nvPr>
        </p:nvSpPr>
        <p:spPr>
          <a:xfrm>
            <a:off x="7557578" y="4776541"/>
            <a:ext cx="8100" cy="199586"/>
          </a:xfrm>
          <a:solidFill>
            <a:schemeClr val="tx1"/>
          </a:solidFill>
        </p:spPr>
        <p:txBody>
          <a:bodyPr/>
          <a:lstStyle/>
          <a:p>
            <a:pPr lvl="0"/>
            <a:r>
              <a:rPr lang="en-GB" dirty="0"/>
              <a:t> </a:t>
            </a:r>
          </a:p>
        </p:txBody>
      </p:sp>
    </p:spTree>
    <p:extLst>
      <p:ext uri="{BB962C8B-B14F-4D97-AF65-F5344CB8AC3E}">
        <p14:creationId xmlns:p14="http://schemas.microsoft.com/office/powerpoint/2010/main" val="2380796782"/>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showMasterSp="0" preserve="1" userDrawn="1">
  <p:cSld name="Key Statement Small (White Logo)">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2" name="Text Placeholder 6">
            <a:extLst>
              <a:ext uri="{FF2B5EF4-FFF2-40B4-BE49-F238E27FC236}">
                <a16:creationId xmlns:a16="http://schemas.microsoft.com/office/drawing/2014/main" id="{1D2B08D9-C488-4CE9-BF4B-4404514A91CB}"/>
              </a:ext>
            </a:extLst>
          </p:cNvPr>
          <p:cNvSpPr>
            <a:spLocks noGrp="1"/>
          </p:cNvSpPr>
          <p:nvPr>
            <p:ph type="body" sz="quarter" idx="13" hasCustomPrompt="1"/>
          </p:nvPr>
        </p:nvSpPr>
        <p:spPr>
          <a:xfrm>
            <a:off x="2621427" y="621177"/>
            <a:ext cx="3901147" cy="3901147"/>
          </a:xfrm>
          <a:prstGeom prst="ellipse">
            <a:avLst/>
          </a:prstGeom>
          <a:solidFill>
            <a:srgbClr val="830051"/>
          </a:solidFill>
        </p:spPr>
        <p:txBody>
          <a:bodyPr lIns="72000" rIns="72000" anchor="ctr"/>
          <a:lstStyle>
            <a:lvl1pPr algn="ctr">
              <a:defRPr sz="2700">
                <a:solidFill>
                  <a:schemeClr val="bg1"/>
                </a:solidFill>
                <a:latin typeface="+mj-lt"/>
              </a:defRPr>
            </a:lvl1pPr>
          </a:lstStyle>
          <a:p>
            <a:pPr lvl="0"/>
            <a:r>
              <a:rPr lang="en-GB" dirty="0"/>
              <a:t> Enter text here</a:t>
            </a:r>
          </a:p>
        </p:txBody>
      </p:sp>
      <p:sp>
        <p:nvSpPr>
          <p:cNvPr id="3" name="Date Placeholder 2">
            <a:extLst>
              <a:ext uri="{FF2B5EF4-FFF2-40B4-BE49-F238E27FC236}">
                <a16:creationId xmlns:a16="http://schemas.microsoft.com/office/drawing/2014/main" id="{AE51E065-F15D-4CB4-BADA-A75C0B27A7DE}"/>
              </a:ext>
            </a:extLst>
          </p:cNvPr>
          <p:cNvSpPr>
            <a:spLocks noGrp="1"/>
          </p:cNvSpPr>
          <p:nvPr>
            <p:ph type="dt" sz="half" idx="10"/>
          </p:nvPr>
        </p:nvSpPr>
        <p:spPr/>
        <p:txBody>
          <a:bodyPr/>
          <a:lstStyle>
            <a:lvl1pPr>
              <a:defRPr>
                <a:solidFill>
                  <a:schemeClr val="bg1"/>
                </a:solidFill>
              </a:defRPr>
            </a:lvl1pPr>
          </a:lstStyle>
          <a:p>
            <a:fld id="{72D51805-BFCE-48EF-ADA4-4209D778FA19}" type="datetime4">
              <a:rPr lang="en-GB" smtClean="0"/>
              <a:t>26 May 2021</a:t>
            </a:fld>
            <a:endParaRPr lang="en-GB" dirty="0"/>
          </a:p>
        </p:txBody>
      </p:sp>
      <p:sp>
        <p:nvSpPr>
          <p:cNvPr id="4" name="Footer Placeholder 3">
            <a:extLst>
              <a:ext uri="{FF2B5EF4-FFF2-40B4-BE49-F238E27FC236}">
                <a16:creationId xmlns:a16="http://schemas.microsoft.com/office/drawing/2014/main" id="{7EAC9D09-AED8-4104-A745-A2599664BC23}"/>
              </a:ext>
            </a:extLst>
          </p:cNvPr>
          <p:cNvSpPr>
            <a:spLocks noGrp="1"/>
          </p:cNvSpPr>
          <p:nvPr>
            <p:ph type="ftr" sz="quarter" idx="11"/>
          </p:nvPr>
        </p:nvSpPr>
        <p:spPr/>
        <p:txBody>
          <a:bodyPr/>
          <a:lstStyle>
            <a:lvl1pPr>
              <a:defRPr>
                <a:solidFill>
                  <a:schemeClr val="bg1"/>
                </a:solidFill>
              </a:defRPr>
            </a:lvl1pPr>
          </a:lstStyle>
          <a:p>
            <a:r>
              <a:rPr lang="en-GB" dirty="0"/>
              <a:t>Name</a:t>
            </a:r>
          </a:p>
        </p:txBody>
      </p:sp>
      <p:sp>
        <p:nvSpPr>
          <p:cNvPr id="5" name="Slide Number Placeholder 4">
            <a:extLst>
              <a:ext uri="{FF2B5EF4-FFF2-40B4-BE49-F238E27FC236}">
                <a16:creationId xmlns:a16="http://schemas.microsoft.com/office/drawing/2014/main" id="{DA9A1B79-1FBF-472C-BD4A-30BCF48AA21C}"/>
              </a:ext>
            </a:extLst>
          </p:cNvPr>
          <p:cNvSpPr>
            <a:spLocks noGrp="1"/>
          </p:cNvSpPr>
          <p:nvPr>
            <p:ph type="sldNum" sz="quarter" idx="12"/>
          </p:nvPr>
        </p:nvSpPr>
        <p:spPr/>
        <p:txBody>
          <a:bodyPr/>
          <a:lstStyle>
            <a:lvl1pPr>
              <a:defRPr>
                <a:solidFill>
                  <a:schemeClr val="bg1"/>
                </a:solidFill>
              </a:defRPr>
            </a:lvl1pPr>
          </a:lstStyle>
          <a:p>
            <a:fld id="{F8E47D07-9D1E-4FE9-B31A-2F5863681021}" type="slidenum">
              <a:rPr lang="en-GB" smtClean="0"/>
              <a:pPr/>
              <a:t>‹#›</a:t>
            </a:fld>
            <a:endParaRPr lang="en-GB" dirty="0"/>
          </a:p>
        </p:txBody>
      </p:sp>
      <p:sp>
        <p:nvSpPr>
          <p:cNvPr id="21" name="Picture Placeholder 6">
            <a:extLst>
              <a:ext uri="{FF2B5EF4-FFF2-40B4-BE49-F238E27FC236}">
                <a16:creationId xmlns:a16="http://schemas.microsoft.com/office/drawing/2014/main" id="{8E607370-B241-4F6E-BE92-3EE2AADC84F0}"/>
              </a:ext>
            </a:extLst>
          </p:cNvPr>
          <p:cNvSpPr>
            <a:spLocks noGrp="1"/>
          </p:cNvSpPr>
          <p:nvPr>
            <p:ph type="pic" sz="quarter" idx="27" hasCustomPrompt="1"/>
          </p:nvPr>
        </p:nvSpPr>
        <p:spPr>
          <a:xfrm>
            <a:off x="0" y="-415501"/>
            <a:ext cx="9144000" cy="5143500"/>
          </a:xfrm>
        </p:spPr>
        <p:txBody>
          <a:bodyPr bIns="864000" anchor="ctr"/>
          <a:lstStyle>
            <a:lvl1pPr algn="ctr">
              <a:defRPr>
                <a:solidFill>
                  <a:schemeClr val="bg1"/>
                </a:solidFill>
              </a:defRPr>
            </a:lvl1pPr>
          </a:lstStyle>
          <a:p>
            <a:r>
              <a:rPr lang="en-GB" dirty="0"/>
              <a:t>Click icon to insert image &gt; Right click &gt; Send to back</a:t>
            </a:r>
          </a:p>
        </p:txBody>
      </p:sp>
      <p:grpSp>
        <p:nvGrpSpPr>
          <p:cNvPr id="9" name="Group 8">
            <a:extLst>
              <a:ext uri="{FF2B5EF4-FFF2-40B4-BE49-F238E27FC236}">
                <a16:creationId xmlns:a16="http://schemas.microsoft.com/office/drawing/2014/main" id="{9C060DB3-6F64-410F-97D7-5FABAF85A858}"/>
              </a:ext>
            </a:extLst>
          </p:cNvPr>
          <p:cNvGrpSpPr/>
          <p:nvPr/>
        </p:nvGrpSpPr>
        <p:grpSpPr>
          <a:xfrm>
            <a:off x="-2791205" y="0"/>
            <a:ext cx="2630669" cy="1468982"/>
            <a:chOff x="838199" y="1150070"/>
            <a:chExt cx="3507558" cy="1958642"/>
          </a:xfrm>
          <a:solidFill>
            <a:schemeClr val="tx1"/>
          </a:solidFill>
        </p:grpSpPr>
        <p:sp>
          <p:nvSpPr>
            <p:cNvPr id="12" name="Rectangle 11">
              <a:extLst>
                <a:ext uri="{FF2B5EF4-FFF2-40B4-BE49-F238E27FC236}">
                  <a16:creationId xmlns:a16="http://schemas.microsoft.com/office/drawing/2014/main" id="{9D3A9978-5BD6-4B74-868D-F175EFA5B196}"/>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13" name="TextBox 12">
              <a:extLst>
                <a:ext uri="{FF2B5EF4-FFF2-40B4-BE49-F238E27FC236}">
                  <a16:creationId xmlns:a16="http://schemas.microsoft.com/office/drawing/2014/main" id="{3321D400-6793-4875-8915-E6270E2E97F6}"/>
                </a:ext>
              </a:extLst>
            </p:cNvPr>
            <p:cNvSpPr txBox="1"/>
            <p:nvPr/>
          </p:nvSpPr>
          <p:spPr>
            <a:xfrm>
              <a:off x="838200" y="1150070"/>
              <a:ext cx="3507557" cy="677108"/>
            </a:xfrm>
            <a:prstGeom prst="rect">
              <a:avLst/>
            </a:prstGeom>
            <a:noFill/>
          </p:spPr>
          <p:txBody>
            <a:bodyPr wrap="square" rtlCol="0">
              <a:spAutoFit/>
            </a:bodyPr>
            <a:lstStyle/>
            <a:p>
              <a:pPr algn="ctr"/>
              <a:r>
                <a:rPr lang="en-GB" sz="1350" dirty="0">
                  <a:solidFill>
                    <a:srgbClr val="333333"/>
                  </a:solidFill>
                  <a:latin typeface="+mj-lt"/>
                </a:rPr>
                <a:t>How to change </a:t>
              </a:r>
              <a:br>
                <a:rPr lang="en-GB" sz="1350" dirty="0">
                  <a:solidFill>
                    <a:srgbClr val="333333"/>
                  </a:solidFill>
                  <a:latin typeface="+mj-lt"/>
                </a:rPr>
              </a:br>
              <a:r>
                <a:rPr lang="en-GB" sz="1350" dirty="0">
                  <a:solidFill>
                    <a:srgbClr val="333333"/>
                  </a:solidFill>
                  <a:latin typeface="+mj-lt"/>
                </a:rPr>
                <a:t>object colour</a:t>
              </a:r>
            </a:p>
          </p:txBody>
        </p:sp>
        <p:sp>
          <p:nvSpPr>
            <p:cNvPr id="14" name="Rectangle 13">
              <a:extLst>
                <a:ext uri="{FF2B5EF4-FFF2-40B4-BE49-F238E27FC236}">
                  <a16:creationId xmlns:a16="http://schemas.microsoft.com/office/drawing/2014/main" id="{B9FBCB2D-61AD-481F-B8D3-F1DBA4817323}"/>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15" name="TextBox 14">
              <a:extLst>
                <a:ext uri="{FF2B5EF4-FFF2-40B4-BE49-F238E27FC236}">
                  <a16:creationId xmlns:a16="http://schemas.microsoft.com/office/drawing/2014/main" id="{8CE221CC-0744-4F92-B893-80F02A279531}"/>
                </a:ext>
              </a:extLst>
            </p:cNvPr>
            <p:cNvSpPr txBox="1"/>
            <p:nvPr/>
          </p:nvSpPr>
          <p:spPr>
            <a:xfrm>
              <a:off x="838199" y="1867808"/>
              <a:ext cx="3507557"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the object and click</a:t>
              </a:r>
              <a:br>
                <a:rPr lang="en-GB" sz="1050" dirty="0">
                  <a:solidFill>
                    <a:srgbClr val="333333"/>
                  </a:solidFill>
                </a:rPr>
              </a:br>
              <a:r>
                <a:rPr lang="en-GB" sz="1050" b="1" dirty="0">
                  <a:solidFill>
                    <a:srgbClr val="333333"/>
                  </a:solidFill>
                </a:rPr>
                <a:t>Format Shape</a:t>
              </a:r>
              <a:r>
                <a:rPr lang="en-GB" sz="1050" dirty="0">
                  <a:solidFill>
                    <a:srgbClr val="333333"/>
                  </a:solidFill>
                </a:rPr>
                <a:t>.</a:t>
              </a:r>
            </a:p>
          </p:txBody>
        </p:sp>
        <p:sp>
          <p:nvSpPr>
            <p:cNvPr id="16" name="TextBox 15">
              <a:extLst>
                <a:ext uri="{FF2B5EF4-FFF2-40B4-BE49-F238E27FC236}">
                  <a16:creationId xmlns:a16="http://schemas.microsoft.com/office/drawing/2014/main" id="{7BC21570-C864-44C7-8C84-E3EEDB4F26D7}"/>
                </a:ext>
              </a:extLst>
            </p:cNvPr>
            <p:cNvSpPr txBox="1"/>
            <p:nvPr/>
          </p:nvSpPr>
          <p:spPr>
            <a:xfrm>
              <a:off x="838199" y="2415082"/>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a:t>
              </a:r>
              <a:r>
                <a:rPr lang="en-GB" sz="1050" b="1" dirty="0">
                  <a:solidFill>
                    <a:srgbClr val="333333"/>
                  </a:solidFill>
                </a:rPr>
                <a:t>Fill</a:t>
              </a:r>
              <a:r>
                <a:rPr lang="en-GB" sz="1050" dirty="0">
                  <a:solidFill>
                    <a:srgbClr val="333333"/>
                  </a:solidFill>
                </a:rPr>
                <a:t> then </a:t>
              </a:r>
              <a:r>
                <a:rPr lang="en-GB" sz="1050" b="1" dirty="0">
                  <a:solidFill>
                    <a:srgbClr val="333333"/>
                  </a:solidFill>
                </a:rPr>
                <a:t>Solid Fill</a:t>
              </a:r>
              <a:r>
                <a:rPr lang="en-GB" sz="1050" dirty="0">
                  <a:solidFill>
                    <a:srgbClr val="333333"/>
                  </a:solidFill>
                </a:rPr>
                <a:t> and choose the desired colour.</a:t>
              </a:r>
            </a:p>
          </p:txBody>
        </p:sp>
      </p:grpSp>
      <p:grpSp>
        <p:nvGrpSpPr>
          <p:cNvPr id="30" name="Group 29">
            <a:extLst>
              <a:ext uri="{FF2B5EF4-FFF2-40B4-BE49-F238E27FC236}">
                <a16:creationId xmlns:a16="http://schemas.microsoft.com/office/drawing/2014/main" id="{C87678A3-F37E-4BE6-81E3-3F070FF5B492}"/>
              </a:ext>
            </a:extLst>
          </p:cNvPr>
          <p:cNvGrpSpPr/>
          <p:nvPr/>
        </p:nvGrpSpPr>
        <p:grpSpPr>
          <a:xfrm>
            <a:off x="-2791205" y="1554811"/>
            <a:ext cx="2679203" cy="3595822"/>
            <a:chOff x="838199" y="1150070"/>
            <a:chExt cx="3572270" cy="4794429"/>
          </a:xfrm>
          <a:solidFill>
            <a:schemeClr val="tx1"/>
          </a:solidFill>
        </p:grpSpPr>
        <p:sp>
          <p:nvSpPr>
            <p:cNvPr id="31" name="Rectangle 30">
              <a:extLst>
                <a:ext uri="{FF2B5EF4-FFF2-40B4-BE49-F238E27FC236}">
                  <a16:creationId xmlns:a16="http://schemas.microsoft.com/office/drawing/2014/main" id="{E1BC0169-C8DF-4115-97E8-CFE78BD9301B}"/>
                </a:ext>
              </a:extLst>
            </p:cNvPr>
            <p:cNvSpPr/>
            <p:nvPr/>
          </p:nvSpPr>
          <p:spPr>
            <a:xfrm>
              <a:off x="838200" y="1150070"/>
              <a:ext cx="3507557" cy="479442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p:txBody>
        </p:sp>
        <p:sp>
          <p:nvSpPr>
            <p:cNvPr id="32" name="TextBox 31">
              <a:extLst>
                <a:ext uri="{FF2B5EF4-FFF2-40B4-BE49-F238E27FC236}">
                  <a16:creationId xmlns:a16="http://schemas.microsoft.com/office/drawing/2014/main" id="{F228178F-E1AD-4F00-9F47-7DADF14A5CB3}"/>
                </a:ext>
              </a:extLst>
            </p:cNvPr>
            <p:cNvSpPr txBox="1"/>
            <p:nvPr/>
          </p:nvSpPr>
          <p:spPr>
            <a:xfrm>
              <a:off x="838200" y="1150070"/>
              <a:ext cx="3507555" cy="677108"/>
            </a:xfrm>
            <a:prstGeom prst="rect">
              <a:avLst/>
            </a:prstGeom>
            <a:noFill/>
          </p:spPr>
          <p:txBody>
            <a:bodyPr wrap="square" rtlCol="0">
              <a:spAutoFit/>
            </a:bodyPr>
            <a:lstStyle/>
            <a:p>
              <a:pPr algn="ctr"/>
              <a:r>
                <a:rPr lang="en-GB" sz="1350" dirty="0">
                  <a:solidFill>
                    <a:srgbClr val="333333"/>
                  </a:solidFill>
                  <a:latin typeface="+mj-lt"/>
                </a:rPr>
                <a:t>How to insert a </a:t>
              </a:r>
              <a:br>
                <a:rPr lang="en-GB" sz="1350" dirty="0">
                  <a:solidFill>
                    <a:srgbClr val="333333"/>
                  </a:solidFill>
                  <a:latin typeface="+mj-lt"/>
                </a:rPr>
              </a:br>
              <a:r>
                <a:rPr lang="en-GB" sz="1350" dirty="0">
                  <a:solidFill>
                    <a:srgbClr val="333333"/>
                  </a:solidFill>
                  <a:latin typeface="+mj-lt"/>
                </a:rPr>
                <a:t>background in a placeholder</a:t>
              </a:r>
            </a:p>
          </p:txBody>
        </p:sp>
        <p:sp>
          <p:nvSpPr>
            <p:cNvPr id="33" name="Rectangle 32">
              <a:extLst>
                <a:ext uri="{FF2B5EF4-FFF2-40B4-BE49-F238E27FC236}">
                  <a16:creationId xmlns:a16="http://schemas.microsoft.com/office/drawing/2014/main" id="{BA8CEA5D-7FE1-4B33-B139-0D4D02A2C7CE}"/>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chemeClr val="bg1"/>
                </a:solidFill>
              </a:endParaRPr>
            </a:p>
          </p:txBody>
        </p:sp>
        <p:sp>
          <p:nvSpPr>
            <p:cNvPr id="34" name="TextBox 33">
              <a:extLst>
                <a:ext uri="{FF2B5EF4-FFF2-40B4-BE49-F238E27FC236}">
                  <a16:creationId xmlns:a16="http://schemas.microsoft.com/office/drawing/2014/main" id="{B14637F7-9FAB-4EC7-B8AF-25726C33274A}"/>
                </a:ext>
              </a:extLst>
            </p:cNvPr>
            <p:cNvSpPr txBox="1"/>
            <p:nvPr/>
          </p:nvSpPr>
          <p:spPr>
            <a:xfrm>
              <a:off x="838199" y="3344437"/>
              <a:ext cx="3507557" cy="769441"/>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Click on the </a:t>
              </a:r>
              <a:r>
                <a:rPr lang="en-GB" sz="1050" b="1" dirty="0">
                  <a:solidFill>
                    <a:srgbClr val="333333"/>
                  </a:solidFill>
                </a:rPr>
                <a:t>icon</a:t>
              </a:r>
              <a:r>
                <a:rPr lang="en-GB" sz="1050" dirty="0">
                  <a:solidFill>
                    <a:srgbClr val="333333"/>
                  </a:solidFill>
                </a:rPr>
                <a:t> in the middle of the placeholder and choose the image from your computer.</a:t>
              </a:r>
            </a:p>
          </p:txBody>
        </p:sp>
        <p:sp>
          <p:nvSpPr>
            <p:cNvPr id="35" name="TextBox 34">
              <a:extLst>
                <a:ext uri="{FF2B5EF4-FFF2-40B4-BE49-F238E27FC236}">
                  <a16:creationId xmlns:a16="http://schemas.microsoft.com/office/drawing/2014/main" id="{C8ED906A-7FF2-44D8-B812-525C00D5334C}"/>
                </a:ext>
              </a:extLst>
            </p:cNvPr>
            <p:cNvSpPr txBox="1"/>
            <p:nvPr/>
          </p:nvSpPr>
          <p:spPr>
            <a:xfrm>
              <a:off x="838199" y="4063370"/>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the </a:t>
              </a:r>
              <a:r>
                <a:rPr lang="en-GB" sz="1050" b="1" dirty="0">
                  <a:solidFill>
                    <a:srgbClr val="333333"/>
                  </a:solidFill>
                </a:rPr>
                <a:t>Format Picture </a:t>
              </a:r>
              <a:r>
                <a:rPr lang="en-GB" sz="1050" dirty="0">
                  <a:solidFill>
                    <a:srgbClr val="333333"/>
                  </a:solidFill>
                </a:rPr>
                <a:t>tab in the ribbon and use the tools to edit the image.</a:t>
              </a:r>
            </a:p>
          </p:txBody>
        </p:sp>
        <p:sp>
          <p:nvSpPr>
            <p:cNvPr id="36" name="TextBox 35">
              <a:extLst>
                <a:ext uri="{FF2B5EF4-FFF2-40B4-BE49-F238E27FC236}">
                  <a16:creationId xmlns:a16="http://schemas.microsoft.com/office/drawing/2014/main" id="{0E695CA9-7702-4621-8B05-E0149E676E52}"/>
                </a:ext>
              </a:extLst>
            </p:cNvPr>
            <p:cNvSpPr txBox="1"/>
            <p:nvPr/>
          </p:nvSpPr>
          <p:spPr>
            <a:xfrm>
              <a:off x="838199" y="4617884"/>
              <a:ext cx="3507557" cy="769441"/>
            </a:xfrm>
            <a:prstGeom prst="rect">
              <a:avLst/>
            </a:prstGeom>
            <a:noFill/>
          </p:spPr>
          <p:txBody>
            <a:bodyPr wrap="square" rtlCol="0">
              <a:spAutoFit/>
            </a:bodyPr>
            <a:lstStyle/>
            <a:p>
              <a:r>
                <a:rPr lang="en-GB" sz="1050" b="1" dirty="0">
                  <a:solidFill>
                    <a:srgbClr val="333333"/>
                  </a:solidFill>
                </a:rPr>
                <a:t>3. </a:t>
              </a:r>
              <a:r>
                <a:rPr lang="en-GB" sz="1050" dirty="0">
                  <a:solidFill>
                    <a:srgbClr val="333333"/>
                  </a:solidFill>
                </a:rPr>
                <a:t>Choose </a:t>
              </a:r>
              <a:r>
                <a:rPr lang="en-GB" sz="1050" b="1" dirty="0">
                  <a:solidFill>
                    <a:srgbClr val="333333"/>
                  </a:solidFill>
                </a:rPr>
                <a:t>Crop</a:t>
              </a:r>
              <a:r>
                <a:rPr lang="en-GB" sz="1050" dirty="0">
                  <a:solidFill>
                    <a:srgbClr val="333333"/>
                  </a:solidFill>
                </a:rPr>
                <a:t> to resize and move the image within the placeholder, using the white circles in the corners of the image.</a:t>
              </a:r>
            </a:p>
          </p:txBody>
        </p:sp>
        <p:sp>
          <p:nvSpPr>
            <p:cNvPr id="37" name="TextBox 36">
              <a:extLst>
                <a:ext uri="{FF2B5EF4-FFF2-40B4-BE49-F238E27FC236}">
                  <a16:creationId xmlns:a16="http://schemas.microsoft.com/office/drawing/2014/main" id="{B83B8638-C6B3-4F8F-88B2-5E27F3AFD12F}"/>
                </a:ext>
              </a:extLst>
            </p:cNvPr>
            <p:cNvSpPr txBox="1"/>
            <p:nvPr/>
          </p:nvSpPr>
          <p:spPr>
            <a:xfrm>
              <a:off x="838199" y="5356548"/>
              <a:ext cx="3507557"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Once you are happy with your image, right click on it and select ‘</a:t>
              </a:r>
              <a:r>
                <a:rPr lang="en-GB" sz="1050" b="1" dirty="0">
                  <a:solidFill>
                    <a:srgbClr val="333333"/>
                  </a:solidFill>
                </a:rPr>
                <a:t>Send to back</a:t>
              </a:r>
              <a:r>
                <a:rPr lang="en-GB" sz="1050" dirty="0">
                  <a:solidFill>
                    <a:srgbClr val="333333"/>
                  </a:solidFill>
                </a:rPr>
                <a:t>’.</a:t>
              </a:r>
            </a:p>
          </p:txBody>
        </p:sp>
        <p:sp>
          <p:nvSpPr>
            <p:cNvPr id="38" name="TextBox 37">
              <a:extLst>
                <a:ext uri="{FF2B5EF4-FFF2-40B4-BE49-F238E27FC236}">
                  <a16:creationId xmlns:a16="http://schemas.microsoft.com/office/drawing/2014/main" id="{1833C5DB-BE17-4885-A34D-9E05F3F34366}"/>
                </a:ext>
              </a:extLst>
            </p:cNvPr>
            <p:cNvSpPr txBox="1"/>
            <p:nvPr/>
          </p:nvSpPr>
          <p:spPr>
            <a:xfrm>
              <a:off x="838199" y="1867809"/>
              <a:ext cx="3572270" cy="1415772"/>
            </a:xfrm>
            <a:prstGeom prst="rect">
              <a:avLst/>
            </a:prstGeom>
            <a:noFill/>
          </p:spPr>
          <p:txBody>
            <a:bodyPr wrap="square" rtlCol="0">
              <a:spAutoFit/>
            </a:bodyPr>
            <a:lstStyle/>
            <a:p>
              <a:r>
                <a:rPr lang="en-GB" sz="1050" b="1" dirty="0">
                  <a:solidFill>
                    <a:srgbClr val="333333"/>
                  </a:solidFill>
                </a:rPr>
                <a:t>On this slide you will need to insert </a:t>
              </a:r>
              <a:br>
                <a:rPr lang="en-GB" sz="1050" b="1" dirty="0">
                  <a:solidFill>
                    <a:srgbClr val="333333"/>
                  </a:solidFill>
                </a:rPr>
              </a:br>
              <a:r>
                <a:rPr lang="en-GB" sz="1050" b="1" dirty="0">
                  <a:solidFill>
                    <a:srgbClr val="333333"/>
                  </a:solidFill>
                </a:rPr>
                <a:t>an image into the large picture placeholder first.</a:t>
              </a:r>
            </a:p>
            <a:p>
              <a:r>
                <a:rPr lang="en-GB" sz="1050" dirty="0">
                  <a:solidFill>
                    <a:srgbClr val="333333"/>
                  </a:solidFill>
                </a:rPr>
                <a:t>Once you’ve inserted an image, </a:t>
              </a:r>
              <a:br>
                <a:rPr lang="en-GB" sz="1050" dirty="0">
                  <a:solidFill>
                    <a:srgbClr val="333333"/>
                  </a:solidFill>
                </a:rPr>
              </a:br>
              <a:r>
                <a:rPr lang="en-GB" sz="1050" dirty="0">
                  <a:solidFill>
                    <a:srgbClr val="333333"/>
                  </a:solidFill>
                </a:rPr>
                <a:t>following the instructions below, </a:t>
              </a:r>
              <a:br>
                <a:rPr lang="en-GB" sz="1050" dirty="0">
                  <a:solidFill>
                    <a:srgbClr val="333333"/>
                  </a:solidFill>
                </a:rPr>
              </a:br>
              <a:r>
                <a:rPr lang="en-GB" sz="1050" dirty="0">
                  <a:solidFill>
                    <a:srgbClr val="333333"/>
                  </a:solidFill>
                </a:rPr>
                <a:t>you can then </a:t>
              </a:r>
              <a:r>
                <a:rPr lang="en-GB" sz="1050" dirty="0">
                  <a:solidFill>
                    <a:schemeClr val="accent1"/>
                  </a:solidFill>
                </a:rPr>
                <a:t>enter text in the placeholders.</a:t>
              </a:r>
              <a:endParaRPr lang="en-GB" sz="1050" b="1" dirty="0">
                <a:solidFill>
                  <a:schemeClr val="accent1"/>
                </a:solidFill>
              </a:endParaRPr>
            </a:p>
          </p:txBody>
        </p:sp>
        <p:sp>
          <p:nvSpPr>
            <p:cNvPr id="39" name="Rectangle 38">
              <a:extLst>
                <a:ext uri="{FF2B5EF4-FFF2-40B4-BE49-F238E27FC236}">
                  <a16:creationId xmlns:a16="http://schemas.microsoft.com/office/drawing/2014/main" id="{51446100-6CAE-42C6-9D50-D4CBAE7573B8}"/>
                </a:ext>
              </a:extLst>
            </p:cNvPr>
            <p:cNvSpPr/>
            <p:nvPr/>
          </p:nvSpPr>
          <p:spPr>
            <a:xfrm>
              <a:off x="838200" y="328977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chemeClr val="bg1"/>
                </a:solidFill>
              </a:endParaRPr>
            </a:p>
          </p:txBody>
        </p:sp>
      </p:grpSp>
      <p:grpSp>
        <p:nvGrpSpPr>
          <p:cNvPr id="26" name="Group 25">
            <a:extLst>
              <a:ext uri="{FF2B5EF4-FFF2-40B4-BE49-F238E27FC236}">
                <a16:creationId xmlns:a16="http://schemas.microsoft.com/office/drawing/2014/main" id="{C44A55AF-A1D1-4945-B66E-216CC8B2F963}"/>
              </a:ext>
            </a:extLst>
          </p:cNvPr>
          <p:cNvGrpSpPr/>
          <p:nvPr userDrawn="1"/>
        </p:nvGrpSpPr>
        <p:grpSpPr>
          <a:xfrm>
            <a:off x="-2791205" y="0"/>
            <a:ext cx="2630669" cy="1468982"/>
            <a:chOff x="838199" y="1150070"/>
            <a:chExt cx="3507558" cy="1958642"/>
          </a:xfrm>
          <a:solidFill>
            <a:schemeClr val="tx1"/>
          </a:solidFill>
        </p:grpSpPr>
        <p:sp>
          <p:nvSpPr>
            <p:cNvPr id="27" name="Rectangle 26">
              <a:extLst>
                <a:ext uri="{FF2B5EF4-FFF2-40B4-BE49-F238E27FC236}">
                  <a16:creationId xmlns:a16="http://schemas.microsoft.com/office/drawing/2014/main" id="{E43B7D53-077C-45D7-BB1E-2950B6A358C0}"/>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40" name="TextBox 39">
              <a:extLst>
                <a:ext uri="{FF2B5EF4-FFF2-40B4-BE49-F238E27FC236}">
                  <a16:creationId xmlns:a16="http://schemas.microsoft.com/office/drawing/2014/main" id="{1963042C-BB11-4F69-AEDB-F4FF215F1730}"/>
                </a:ext>
              </a:extLst>
            </p:cNvPr>
            <p:cNvSpPr txBox="1"/>
            <p:nvPr/>
          </p:nvSpPr>
          <p:spPr>
            <a:xfrm>
              <a:off x="838200" y="1150070"/>
              <a:ext cx="3507557" cy="677108"/>
            </a:xfrm>
            <a:prstGeom prst="rect">
              <a:avLst/>
            </a:prstGeom>
            <a:noFill/>
          </p:spPr>
          <p:txBody>
            <a:bodyPr wrap="square" rtlCol="0">
              <a:spAutoFit/>
            </a:bodyPr>
            <a:lstStyle/>
            <a:p>
              <a:pPr algn="ctr"/>
              <a:r>
                <a:rPr lang="en-GB" sz="1350" dirty="0">
                  <a:solidFill>
                    <a:srgbClr val="333333"/>
                  </a:solidFill>
                  <a:latin typeface="+mj-lt"/>
                </a:rPr>
                <a:t>How to change </a:t>
              </a:r>
              <a:br>
                <a:rPr lang="en-GB" sz="1350" dirty="0">
                  <a:solidFill>
                    <a:srgbClr val="333333"/>
                  </a:solidFill>
                  <a:latin typeface="+mj-lt"/>
                </a:rPr>
              </a:br>
              <a:r>
                <a:rPr lang="en-GB" sz="1350" dirty="0">
                  <a:solidFill>
                    <a:srgbClr val="333333"/>
                  </a:solidFill>
                  <a:latin typeface="+mj-lt"/>
                </a:rPr>
                <a:t>object colour</a:t>
              </a:r>
            </a:p>
          </p:txBody>
        </p:sp>
        <p:sp>
          <p:nvSpPr>
            <p:cNvPr id="41" name="Rectangle 40">
              <a:extLst>
                <a:ext uri="{FF2B5EF4-FFF2-40B4-BE49-F238E27FC236}">
                  <a16:creationId xmlns:a16="http://schemas.microsoft.com/office/drawing/2014/main" id="{FD86F9FA-4518-402D-B846-B3130202D8B2}"/>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42" name="TextBox 41">
              <a:extLst>
                <a:ext uri="{FF2B5EF4-FFF2-40B4-BE49-F238E27FC236}">
                  <a16:creationId xmlns:a16="http://schemas.microsoft.com/office/drawing/2014/main" id="{77DB83C0-C1B2-4F75-A7E8-47D85B630808}"/>
                </a:ext>
              </a:extLst>
            </p:cNvPr>
            <p:cNvSpPr txBox="1"/>
            <p:nvPr/>
          </p:nvSpPr>
          <p:spPr>
            <a:xfrm>
              <a:off x="838199" y="1867808"/>
              <a:ext cx="3507557"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the object and click</a:t>
              </a:r>
              <a:br>
                <a:rPr lang="en-GB" sz="1050" dirty="0">
                  <a:solidFill>
                    <a:srgbClr val="333333"/>
                  </a:solidFill>
                </a:rPr>
              </a:br>
              <a:r>
                <a:rPr lang="en-GB" sz="1050" b="1" dirty="0">
                  <a:solidFill>
                    <a:srgbClr val="333333"/>
                  </a:solidFill>
                </a:rPr>
                <a:t>Format Shape</a:t>
              </a:r>
              <a:r>
                <a:rPr lang="en-GB" sz="1050" dirty="0">
                  <a:solidFill>
                    <a:srgbClr val="333333"/>
                  </a:solidFill>
                </a:rPr>
                <a:t>.</a:t>
              </a:r>
            </a:p>
          </p:txBody>
        </p:sp>
        <p:sp>
          <p:nvSpPr>
            <p:cNvPr id="43" name="TextBox 42">
              <a:extLst>
                <a:ext uri="{FF2B5EF4-FFF2-40B4-BE49-F238E27FC236}">
                  <a16:creationId xmlns:a16="http://schemas.microsoft.com/office/drawing/2014/main" id="{E68F0658-8A31-4CE0-A9E8-58E82C6486E3}"/>
                </a:ext>
              </a:extLst>
            </p:cNvPr>
            <p:cNvSpPr txBox="1"/>
            <p:nvPr/>
          </p:nvSpPr>
          <p:spPr>
            <a:xfrm>
              <a:off x="838199" y="2415082"/>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a:t>
              </a:r>
              <a:r>
                <a:rPr lang="en-GB" sz="1050" b="1" dirty="0">
                  <a:solidFill>
                    <a:srgbClr val="333333"/>
                  </a:solidFill>
                </a:rPr>
                <a:t>Fill</a:t>
              </a:r>
              <a:r>
                <a:rPr lang="en-GB" sz="1050" dirty="0">
                  <a:solidFill>
                    <a:srgbClr val="333333"/>
                  </a:solidFill>
                </a:rPr>
                <a:t> then </a:t>
              </a:r>
              <a:r>
                <a:rPr lang="en-GB" sz="1050" b="1" dirty="0">
                  <a:solidFill>
                    <a:srgbClr val="333333"/>
                  </a:solidFill>
                </a:rPr>
                <a:t>Solid Fill</a:t>
              </a:r>
              <a:r>
                <a:rPr lang="en-GB" sz="1050" dirty="0">
                  <a:solidFill>
                    <a:srgbClr val="333333"/>
                  </a:solidFill>
                </a:rPr>
                <a:t> and choose the desired colour.</a:t>
              </a:r>
            </a:p>
          </p:txBody>
        </p:sp>
      </p:grpSp>
      <p:grpSp>
        <p:nvGrpSpPr>
          <p:cNvPr id="44" name="Group 43">
            <a:extLst>
              <a:ext uri="{FF2B5EF4-FFF2-40B4-BE49-F238E27FC236}">
                <a16:creationId xmlns:a16="http://schemas.microsoft.com/office/drawing/2014/main" id="{31A5564C-0DCE-4DB7-B661-E9B3AB104C68}"/>
              </a:ext>
            </a:extLst>
          </p:cNvPr>
          <p:cNvGrpSpPr/>
          <p:nvPr userDrawn="1"/>
        </p:nvGrpSpPr>
        <p:grpSpPr>
          <a:xfrm>
            <a:off x="-2791205" y="1554811"/>
            <a:ext cx="2679203" cy="3595822"/>
            <a:chOff x="838199" y="1150070"/>
            <a:chExt cx="3572270" cy="4794429"/>
          </a:xfrm>
          <a:solidFill>
            <a:schemeClr val="tx1"/>
          </a:solidFill>
        </p:grpSpPr>
        <p:sp>
          <p:nvSpPr>
            <p:cNvPr id="45" name="Rectangle 44">
              <a:extLst>
                <a:ext uri="{FF2B5EF4-FFF2-40B4-BE49-F238E27FC236}">
                  <a16:creationId xmlns:a16="http://schemas.microsoft.com/office/drawing/2014/main" id="{2488108A-6D60-4C9B-A1A8-4BB7C6332D65}"/>
                </a:ext>
              </a:extLst>
            </p:cNvPr>
            <p:cNvSpPr/>
            <p:nvPr/>
          </p:nvSpPr>
          <p:spPr>
            <a:xfrm>
              <a:off x="838200" y="1150070"/>
              <a:ext cx="3507557" cy="479442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p:txBody>
        </p:sp>
        <p:sp>
          <p:nvSpPr>
            <p:cNvPr id="46" name="TextBox 45">
              <a:extLst>
                <a:ext uri="{FF2B5EF4-FFF2-40B4-BE49-F238E27FC236}">
                  <a16:creationId xmlns:a16="http://schemas.microsoft.com/office/drawing/2014/main" id="{A0372949-66C8-436F-A8C1-42769A3ED315}"/>
                </a:ext>
              </a:extLst>
            </p:cNvPr>
            <p:cNvSpPr txBox="1"/>
            <p:nvPr/>
          </p:nvSpPr>
          <p:spPr>
            <a:xfrm>
              <a:off x="838200" y="1150070"/>
              <a:ext cx="3507555" cy="677108"/>
            </a:xfrm>
            <a:prstGeom prst="rect">
              <a:avLst/>
            </a:prstGeom>
            <a:noFill/>
          </p:spPr>
          <p:txBody>
            <a:bodyPr wrap="square" rtlCol="0">
              <a:spAutoFit/>
            </a:bodyPr>
            <a:lstStyle/>
            <a:p>
              <a:pPr algn="ctr"/>
              <a:r>
                <a:rPr lang="en-GB" sz="1350" dirty="0">
                  <a:solidFill>
                    <a:srgbClr val="333333"/>
                  </a:solidFill>
                  <a:latin typeface="+mj-lt"/>
                </a:rPr>
                <a:t>How to insert a </a:t>
              </a:r>
              <a:br>
                <a:rPr lang="en-GB" sz="1350" dirty="0">
                  <a:solidFill>
                    <a:srgbClr val="333333"/>
                  </a:solidFill>
                  <a:latin typeface="+mj-lt"/>
                </a:rPr>
              </a:br>
              <a:r>
                <a:rPr lang="en-GB" sz="1350" dirty="0">
                  <a:solidFill>
                    <a:srgbClr val="333333"/>
                  </a:solidFill>
                  <a:latin typeface="+mj-lt"/>
                </a:rPr>
                <a:t>background in a placeholder</a:t>
              </a:r>
            </a:p>
          </p:txBody>
        </p:sp>
        <p:sp>
          <p:nvSpPr>
            <p:cNvPr id="47" name="Rectangle 46">
              <a:extLst>
                <a:ext uri="{FF2B5EF4-FFF2-40B4-BE49-F238E27FC236}">
                  <a16:creationId xmlns:a16="http://schemas.microsoft.com/office/drawing/2014/main" id="{B3BC3657-9DA6-4980-AACF-7517D6F07E5F}"/>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chemeClr val="bg1"/>
                </a:solidFill>
              </a:endParaRPr>
            </a:p>
          </p:txBody>
        </p:sp>
        <p:sp>
          <p:nvSpPr>
            <p:cNvPr id="48" name="TextBox 47">
              <a:extLst>
                <a:ext uri="{FF2B5EF4-FFF2-40B4-BE49-F238E27FC236}">
                  <a16:creationId xmlns:a16="http://schemas.microsoft.com/office/drawing/2014/main" id="{ADC36F8F-FF0A-4E3A-8823-675528EE334A}"/>
                </a:ext>
              </a:extLst>
            </p:cNvPr>
            <p:cNvSpPr txBox="1"/>
            <p:nvPr/>
          </p:nvSpPr>
          <p:spPr>
            <a:xfrm>
              <a:off x="838199" y="3344437"/>
              <a:ext cx="3507557" cy="769441"/>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Click on the </a:t>
              </a:r>
              <a:r>
                <a:rPr lang="en-GB" sz="1050" b="1" dirty="0">
                  <a:solidFill>
                    <a:srgbClr val="333333"/>
                  </a:solidFill>
                </a:rPr>
                <a:t>icon</a:t>
              </a:r>
              <a:r>
                <a:rPr lang="en-GB" sz="1050" dirty="0">
                  <a:solidFill>
                    <a:srgbClr val="333333"/>
                  </a:solidFill>
                </a:rPr>
                <a:t> in the middle of the placeholder and choose the image from your computer.</a:t>
              </a:r>
            </a:p>
          </p:txBody>
        </p:sp>
        <p:sp>
          <p:nvSpPr>
            <p:cNvPr id="49" name="TextBox 48">
              <a:extLst>
                <a:ext uri="{FF2B5EF4-FFF2-40B4-BE49-F238E27FC236}">
                  <a16:creationId xmlns:a16="http://schemas.microsoft.com/office/drawing/2014/main" id="{A3908569-6D2A-4C92-97C4-8618A4131271}"/>
                </a:ext>
              </a:extLst>
            </p:cNvPr>
            <p:cNvSpPr txBox="1"/>
            <p:nvPr/>
          </p:nvSpPr>
          <p:spPr>
            <a:xfrm>
              <a:off x="838199" y="4063370"/>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the </a:t>
              </a:r>
              <a:r>
                <a:rPr lang="en-GB" sz="1050" b="1" dirty="0">
                  <a:solidFill>
                    <a:srgbClr val="333333"/>
                  </a:solidFill>
                </a:rPr>
                <a:t>Format Picture </a:t>
              </a:r>
              <a:r>
                <a:rPr lang="en-GB" sz="1050" dirty="0">
                  <a:solidFill>
                    <a:srgbClr val="333333"/>
                  </a:solidFill>
                </a:rPr>
                <a:t>tab in the ribbon and use the tools to edit the image.</a:t>
              </a:r>
            </a:p>
          </p:txBody>
        </p:sp>
        <p:sp>
          <p:nvSpPr>
            <p:cNvPr id="50" name="TextBox 49">
              <a:extLst>
                <a:ext uri="{FF2B5EF4-FFF2-40B4-BE49-F238E27FC236}">
                  <a16:creationId xmlns:a16="http://schemas.microsoft.com/office/drawing/2014/main" id="{88DEAD6D-3D2C-4869-B1E6-B11C0F4F14F0}"/>
                </a:ext>
              </a:extLst>
            </p:cNvPr>
            <p:cNvSpPr txBox="1"/>
            <p:nvPr/>
          </p:nvSpPr>
          <p:spPr>
            <a:xfrm>
              <a:off x="838199" y="4617884"/>
              <a:ext cx="3507557" cy="769441"/>
            </a:xfrm>
            <a:prstGeom prst="rect">
              <a:avLst/>
            </a:prstGeom>
            <a:noFill/>
          </p:spPr>
          <p:txBody>
            <a:bodyPr wrap="square" rtlCol="0">
              <a:spAutoFit/>
            </a:bodyPr>
            <a:lstStyle/>
            <a:p>
              <a:r>
                <a:rPr lang="en-GB" sz="1050" b="1" dirty="0">
                  <a:solidFill>
                    <a:srgbClr val="333333"/>
                  </a:solidFill>
                </a:rPr>
                <a:t>3. </a:t>
              </a:r>
              <a:r>
                <a:rPr lang="en-GB" sz="1050" dirty="0">
                  <a:solidFill>
                    <a:srgbClr val="333333"/>
                  </a:solidFill>
                </a:rPr>
                <a:t>Choose </a:t>
              </a:r>
              <a:r>
                <a:rPr lang="en-GB" sz="1050" b="1" dirty="0">
                  <a:solidFill>
                    <a:srgbClr val="333333"/>
                  </a:solidFill>
                </a:rPr>
                <a:t>Crop</a:t>
              </a:r>
              <a:r>
                <a:rPr lang="en-GB" sz="1050" dirty="0">
                  <a:solidFill>
                    <a:srgbClr val="333333"/>
                  </a:solidFill>
                </a:rPr>
                <a:t> to resize and move the image within the placeholder, using the white circles in the corners of the image.</a:t>
              </a:r>
            </a:p>
          </p:txBody>
        </p:sp>
        <p:sp>
          <p:nvSpPr>
            <p:cNvPr id="51" name="TextBox 50">
              <a:extLst>
                <a:ext uri="{FF2B5EF4-FFF2-40B4-BE49-F238E27FC236}">
                  <a16:creationId xmlns:a16="http://schemas.microsoft.com/office/drawing/2014/main" id="{FB051D01-DBCE-4AD3-A9F1-DC42E6AC5A63}"/>
                </a:ext>
              </a:extLst>
            </p:cNvPr>
            <p:cNvSpPr txBox="1"/>
            <p:nvPr/>
          </p:nvSpPr>
          <p:spPr>
            <a:xfrm>
              <a:off x="838199" y="5356548"/>
              <a:ext cx="3507557"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Once you are happy with your image, right click on it and select ‘</a:t>
              </a:r>
              <a:r>
                <a:rPr lang="en-GB" sz="1050" b="1" dirty="0">
                  <a:solidFill>
                    <a:srgbClr val="333333"/>
                  </a:solidFill>
                </a:rPr>
                <a:t>Send to back</a:t>
              </a:r>
              <a:r>
                <a:rPr lang="en-GB" sz="1050" dirty="0">
                  <a:solidFill>
                    <a:srgbClr val="333333"/>
                  </a:solidFill>
                </a:rPr>
                <a:t>’.</a:t>
              </a:r>
            </a:p>
          </p:txBody>
        </p:sp>
        <p:sp>
          <p:nvSpPr>
            <p:cNvPr id="52" name="TextBox 51">
              <a:extLst>
                <a:ext uri="{FF2B5EF4-FFF2-40B4-BE49-F238E27FC236}">
                  <a16:creationId xmlns:a16="http://schemas.microsoft.com/office/drawing/2014/main" id="{CD577E4B-F58B-4C47-B011-B50D9C2CA662}"/>
                </a:ext>
              </a:extLst>
            </p:cNvPr>
            <p:cNvSpPr txBox="1"/>
            <p:nvPr/>
          </p:nvSpPr>
          <p:spPr>
            <a:xfrm>
              <a:off x="838199" y="1867809"/>
              <a:ext cx="3572270" cy="1415772"/>
            </a:xfrm>
            <a:prstGeom prst="rect">
              <a:avLst/>
            </a:prstGeom>
            <a:noFill/>
          </p:spPr>
          <p:txBody>
            <a:bodyPr wrap="square" rtlCol="0">
              <a:spAutoFit/>
            </a:bodyPr>
            <a:lstStyle/>
            <a:p>
              <a:r>
                <a:rPr lang="en-GB" sz="1050" b="1" dirty="0">
                  <a:solidFill>
                    <a:srgbClr val="333333"/>
                  </a:solidFill>
                </a:rPr>
                <a:t>On this slide you will need to insert </a:t>
              </a:r>
              <a:br>
                <a:rPr lang="en-GB" sz="1050" b="1" dirty="0">
                  <a:solidFill>
                    <a:srgbClr val="333333"/>
                  </a:solidFill>
                </a:rPr>
              </a:br>
              <a:r>
                <a:rPr lang="en-GB" sz="1050" b="1" dirty="0">
                  <a:solidFill>
                    <a:srgbClr val="333333"/>
                  </a:solidFill>
                </a:rPr>
                <a:t>an image into the large picture placeholder first.</a:t>
              </a:r>
            </a:p>
            <a:p>
              <a:r>
                <a:rPr lang="en-GB" sz="1050" dirty="0">
                  <a:solidFill>
                    <a:srgbClr val="333333"/>
                  </a:solidFill>
                </a:rPr>
                <a:t>Once you’ve inserted an image, </a:t>
              </a:r>
              <a:br>
                <a:rPr lang="en-GB" sz="1050" dirty="0">
                  <a:solidFill>
                    <a:srgbClr val="333333"/>
                  </a:solidFill>
                </a:rPr>
              </a:br>
              <a:r>
                <a:rPr lang="en-GB" sz="1050" dirty="0">
                  <a:solidFill>
                    <a:srgbClr val="333333"/>
                  </a:solidFill>
                </a:rPr>
                <a:t>following the instructions below, </a:t>
              </a:r>
              <a:br>
                <a:rPr lang="en-GB" sz="1050" dirty="0">
                  <a:solidFill>
                    <a:srgbClr val="333333"/>
                  </a:solidFill>
                </a:rPr>
              </a:br>
              <a:r>
                <a:rPr lang="en-GB" sz="1050" dirty="0">
                  <a:solidFill>
                    <a:srgbClr val="333333"/>
                  </a:solidFill>
                </a:rPr>
                <a:t>you can then </a:t>
              </a:r>
              <a:r>
                <a:rPr lang="en-GB" sz="1050" dirty="0">
                  <a:solidFill>
                    <a:schemeClr val="accent1"/>
                  </a:solidFill>
                </a:rPr>
                <a:t>enter text in the placeholders.</a:t>
              </a:r>
              <a:endParaRPr lang="en-GB" sz="1050" b="1" dirty="0">
                <a:solidFill>
                  <a:schemeClr val="accent1"/>
                </a:solidFill>
              </a:endParaRPr>
            </a:p>
          </p:txBody>
        </p:sp>
        <p:sp>
          <p:nvSpPr>
            <p:cNvPr id="53" name="Rectangle 52">
              <a:extLst>
                <a:ext uri="{FF2B5EF4-FFF2-40B4-BE49-F238E27FC236}">
                  <a16:creationId xmlns:a16="http://schemas.microsoft.com/office/drawing/2014/main" id="{89BC7EE1-8694-4F85-B1DC-DFFD510558D0}"/>
                </a:ext>
              </a:extLst>
            </p:cNvPr>
            <p:cNvSpPr/>
            <p:nvPr/>
          </p:nvSpPr>
          <p:spPr>
            <a:xfrm>
              <a:off x="838200" y="328977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chemeClr val="bg1"/>
                </a:solidFill>
              </a:endParaRPr>
            </a:p>
          </p:txBody>
        </p:sp>
      </p:grpSp>
      <p:sp>
        <p:nvSpPr>
          <p:cNvPr id="54" name="Text Placeholder 30">
            <a:extLst>
              <a:ext uri="{FF2B5EF4-FFF2-40B4-BE49-F238E27FC236}">
                <a16:creationId xmlns:a16="http://schemas.microsoft.com/office/drawing/2014/main" id="{581E9C30-7FA7-4E58-8D48-A109D123E06B}"/>
              </a:ext>
            </a:extLst>
          </p:cNvPr>
          <p:cNvSpPr>
            <a:spLocks noGrp="1"/>
          </p:cNvSpPr>
          <p:nvPr>
            <p:ph type="body" sz="quarter" idx="25" hasCustomPrompt="1"/>
          </p:nvPr>
        </p:nvSpPr>
        <p:spPr>
          <a:xfrm>
            <a:off x="8724014" y="4727999"/>
            <a:ext cx="221109" cy="266324"/>
          </a:xfrm>
          <a:blipFill>
            <a:blip r:embed="rId2" cstate="hqprint">
              <a:lum bright="10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p>
            <a:pPr lvl="0"/>
            <a:r>
              <a:rPr lang="en-GB" dirty="0"/>
              <a:t> </a:t>
            </a:r>
          </a:p>
        </p:txBody>
      </p:sp>
      <p:sp>
        <p:nvSpPr>
          <p:cNvPr id="56" name="Text Placeholder 18">
            <a:extLst>
              <a:ext uri="{FF2B5EF4-FFF2-40B4-BE49-F238E27FC236}">
                <a16:creationId xmlns:a16="http://schemas.microsoft.com/office/drawing/2014/main" id="{25E984C4-8C22-4B8E-94CC-E046B70C74D4}"/>
              </a:ext>
            </a:extLst>
          </p:cNvPr>
          <p:cNvSpPr>
            <a:spLocks noGrp="1"/>
          </p:cNvSpPr>
          <p:nvPr>
            <p:ph type="body" sz="quarter" idx="28" hasCustomPrompt="1"/>
          </p:nvPr>
        </p:nvSpPr>
        <p:spPr>
          <a:xfrm>
            <a:off x="7557578" y="4776541"/>
            <a:ext cx="8100" cy="199586"/>
          </a:xfrm>
          <a:solidFill>
            <a:schemeClr val="bg1"/>
          </a:solidFill>
        </p:spPr>
        <p:txBody>
          <a:bodyPr/>
          <a:lstStyle/>
          <a:p>
            <a:pPr lvl="0"/>
            <a:r>
              <a:rPr lang="en-GB" dirty="0"/>
              <a:t> </a:t>
            </a:r>
          </a:p>
        </p:txBody>
      </p:sp>
    </p:spTree>
    <p:extLst>
      <p:ext uri="{BB962C8B-B14F-4D97-AF65-F5344CB8AC3E}">
        <p14:creationId xmlns:p14="http://schemas.microsoft.com/office/powerpoint/2010/main" val="2720849055"/>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showMasterSp="0" preserve="1" userDrawn="1">
  <p:cSld name="Key Statement ">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2" name="Text Placeholder 6">
            <a:extLst>
              <a:ext uri="{FF2B5EF4-FFF2-40B4-BE49-F238E27FC236}">
                <a16:creationId xmlns:a16="http://schemas.microsoft.com/office/drawing/2014/main" id="{1D2B08D9-C488-4CE9-BF4B-4404514A91CB}"/>
              </a:ext>
            </a:extLst>
          </p:cNvPr>
          <p:cNvSpPr>
            <a:spLocks noGrp="1"/>
          </p:cNvSpPr>
          <p:nvPr>
            <p:ph type="body" sz="quarter" idx="13" hasCustomPrompt="1"/>
          </p:nvPr>
        </p:nvSpPr>
        <p:spPr>
          <a:xfrm>
            <a:off x="1384008" y="-617934"/>
            <a:ext cx="6379369" cy="6379369"/>
          </a:xfrm>
          <a:prstGeom prst="ellipse">
            <a:avLst/>
          </a:prstGeom>
          <a:solidFill>
            <a:srgbClr val="830051"/>
          </a:solidFill>
        </p:spPr>
        <p:txBody>
          <a:bodyPr lIns="360000" rIns="360000" anchor="ctr"/>
          <a:lstStyle>
            <a:lvl1pPr algn="ctr">
              <a:defRPr sz="2700">
                <a:solidFill>
                  <a:schemeClr val="bg1"/>
                </a:solidFill>
                <a:latin typeface="+mj-lt"/>
              </a:defRPr>
            </a:lvl1pPr>
          </a:lstStyle>
          <a:p>
            <a:pPr lvl="0"/>
            <a:r>
              <a:rPr lang="en-GB" dirty="0"/>
              <a:t> Enter text here</a:t>
            </a:r>
          </a:p>
        </p:txBody>
      </p:sp>
      <p:sp>
        <p:nvSpPr>
          <p:cNvPr id="3" name="Date Placeholder 2">
            <a:extLst>
              <a:ext uri="{FF2B5EF4-FFF2-40B4-BE49-F238E27FC236}">
                <a16:creationId xmlns:a16="http://schemas.microsoft.com/office/drawing/2014/main" id="{AE51E065-F15D-4CB4-BADA-A75C0B27A7DE}"/>
              </a:ext>
            </a:extLst>
          </p:cNvPr>
          <p:cNvSpPr>
            <a:spLocks noGrp="1"/>
          </p:cNvSpPr>
          <p:nvPr>
            <p:ph type="dt" sz="half" idx="10"/>
          </p:nvPr>
        </p:nvSpPr>
        <p:spPr/>
        <p:txBody>
          <a:bodyPr/>
          <a:lstStyle>
            <a:lvl1pPr>
              <a:defRPr>
                <a:solidFill>
                  <a:schemeClr val="tx1"/>
                </a:solidFill>
              </a:defRPr>
            </a:lvl1pPr>
          </a:lstStyle>
          <a:p>
            <a:fld id="{7A36A8EF-F9AD-46F1-B10E-BAF6D8F213D8}" type="datetime4">
              <a:rPr lang="en-GB" smtClean="0"/>
              <a:pPr/>
              <a:t>26 May 2021</a:t>
            </a:fld>
            <a:endParaRPr lang="en-GB" dirty="0"/>
          </a:p>
        </p:txBody>
      </p:sp>
      <p:sp>
        <p:nvSpPr>
          <p:cNvPr id="4" name="Footer Placeholder 3">
            <a:extLst>
              <a:ext uri="{FF2B5EF4-FFF2-40B4-BE49-F238E27FC236}">
                <a16:creationId xmlns:a16="http://schemas.microsoft.com/office/drawing/2014/main" id="{7EAC9D09-AED8-4104-A745-A2599664BC23}"/>
              </a:ext>
            </a:extLst>
          </p:cNvPr>
          <p:cNvSpPr>
            <a:spLocks noGrp="1"/>
          </p:cNvSpPr>
          <p:nvPr>
            <p:ph type="ftr" sz="quarter" idx="11"/>
          </p:nvPr>
        </p:nvSpPr>
        <p:spPr/>
        <p:txBody>
          <a:bodyPr/>
          <a:lstStyle>
            <a:lvl1pPr>
              <a:defRPr>
                <a:solidFill>
                  <a:schemeClr val="tx1"/>
                </a:solidFill>
              </a:defRPr>
            </a:lvl1pPr>
          </a:lstStyle>
          <a:p>
            <a:r>
              <a:rPr lang="en-GB" dirty="0"/>
              <a:t>Name</a:t>
            </a:r>
          </a:p>
        </p:txBody>
      </p:sp>
      <p:sp>
        <p:nvSpPr>
          <p:cNvPr id="5" name="Slide Number Placeholder 4">
            <a:extLst>
              <a:ext uri="{FF2B5EF4-FFF2-40B4-BE49-F238E27FC236}">
                <a16:creationId xmlns:a16="http://schemas.microsoft.com/office/drawing/2014/main" id="{DA9A1B79-1FBF-472C-BD4A-30BCF48AA21C}"/>
              </a:ext>
            </a:extLst>
          </p:cNvPr>
          <p:cNvSpPr>
            <a:spLocks noGrp="1"/>
          </p:cNvSpPr>
          <p:nvPr>
            <p:ph type="sldNum" sz="quarter" idx="12"/>
          </p:nvPr>
        </p:nvSpPr>
        <p:spPr/>
        <p:txBody>
          <a:bodyPr/>
          <a:lstStyle>
            <a:lvl1pPr>
              <a:defRPr>
                <a:solidFill>
                  <a:schemeClr val="tx1"/>
                </a:solidFill>
              </a:defRPr>
            </a:lvl1pPr>
          </a:lstStyle>
          <a:p>
            <a:fld id="{F8E47D07-9D1E-4FE9-B31A-2F5863681021}" type="slidenum">
              <a:rPr lang="en-GB" smtClean="0"/>
              <a:pPr/>
              <a:t>‹#›</a:t>
            </a:fld>
            <a:endParaRPr lang="en-GB" dirty="0"/>
          </a:p>
        </p:txBody>
      </p:sp>
      <p:sp>
        <p:nvSpPr>
          <p:cNvPr id="21" name="Picture Placeholder 6">
            <a:extLst>
              <a:ext uri="{FF2B5EF4-FFF2-40B4-BE49-F238E27FC236}">
                <a16:creationId xmlns:a16="http://schemas.microsoft.com/office/drawing/2014/main" id="{8E607370-B241-4F6E-BE92-3EE2AADC84F0}"/>
              </a:ext>
            </a:extLst>
          </p:cNvPr>
          <p:cNvSpPr>
            <a:spLocks noGrp="1"/>
          </p:cNvSpPr>
          <p:nvPr>
            <p:ph type="pic" sz="quarter" idx="27" hasCustomPrompt="1"/>
          </p:nvPr>
        </p:nvSpPr>
        <p:spPr>
          <a:xfrm>
            <a:off x="0" y="0"/>
            <a:ext cx="9144000" cy="5143500"/>
          </a:xfrm>
        </p:spPr>
        <p:txBody>
          <a:bodyPr bIns="864000" anchor="ctr"/>
          <a:lstStyle>
            <a:lvl1pPr algn="ctr">
              <a:defRPr>
                <a:solidFill>
                  <a:schemeClr val="bg1"/>
                </a:solidFill>
              </a:defRPr>
            </a:lvl1pPr>
          </a:lstStyle>
          <a:p>
            <a:r>
              <a:rPr lang="en-GB" dirty="0"/>
              <a:t>Click icon to insert image &gt; Right click &gt; Send to back</a:t>
            </a:r>
          </a:p>
        </p:txBody>
      </p:sp>
      <p:grpSp>
        <p:nvGrpSpPr>
          <p:cNvPr id="9" name="Group 8">
            <a:extLst>
              <a:ext uri="{FF2B5EF4-FFF2-40B4-BE49-F238E27FC236}">
                <a16:creationId xmlns:a16="http://schemas.microsoft.com/office/drawing/2014/main" id="{9C060DB3-6F64-410F-97D7-5FABAF85A858}"/>
              </a:ext>
            </a:extLst>
          </p:cNvPr>
          <p:cNvGrpSpPr/>
          <p:nvPr/>
        </p:nvGrpSpPr>
        <p:grpSpPr>
          <a:xfrm>
            <a:off x="-2791205" y="0"/>
            <a:ext cx="2630669" cy="1468982"/>
            <a:chOff x="838199" y="1150070"/>
            <a:chExt cx="3507558" cy="1958642"/>
          </a:xfrm>
          <a:solidFill>
            <a:schemeClr val="tx1"/>
          </a:solidFill>
        </p:grpSpPr>
        <p:sp>
          <p:nvSpPr>
            <p:cNvPr id="12" name="Rectangle 11">
              <a:extLst>
                <a:ext uri="{FF2B5EF4-FFF2-40B4-BE49-F238E27FC236}">
                  <a16:creationId xmlns:a16="http://schemas.microsoft.com/office/drawing/2014/main" id="{9D3A9978-5BD6-4B74-868D-F175EFA5B196}"/>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13" name="TextBox 12">
              <a:extLst>
                <a:ext uri="{FF2B5EF4-FFF2-40B4-BE49-F238E27FC236}">
                  <a16:creationId xmlns:a16="http://schemas.microsoft.com/office/drawing/2014/main" id="{3321D400-6793-4875-8915-E6270E2E97F6}"/>
                </a:ext>
              </a:extLst>
            </p:cNvPr>
            <p:cNvSpPr txBox="1"/>
            <p:nvPr/>
          </p:nvSpPr>
          <p:spPr>
            <a:xfrm>
              <a:off x="838200" y="1150070"/>
              <a:ext cx="3507557" cy="677108"/>
            </a:xfrm>
            <a:prstGeom prst="rect">
              <a:avLst/>
            </a:prstGeom>
            <a:noFill/>
          </p:spPr>
          <p:txBody>
            <a:bodyPr wrap="square" rtlCol="0">
              <a:spAutoFit/>
            </a:bodyPr>
            <a:lstStyle/>
            <a:p>
              <a:pPr algn="ctr"/>
              <a:r>
                <a:rPr lang="en-GB" sz="1350" dirty="0">
                  <a:solidFill>
                    <a:srgbClr val="333333"/>
                  </a:solidFill>
                  <a:latin typeface="+mj-lt"/>
                </a:rPr>
                <a:t>How to change </a:t>
              </a:r>
              <a:br>
                <a:rPr lang="en-GB" sz="1350" dirty="0">
                  <a:solidFill>
                    <a:srgbClr val="333333"/>
                  </a:solidFill>
                  <a:latin typeface="+mj-lt"/>
                </a:rPr>
              </a:br>
              <a:r>
                <a:rPr lang="en-GB" sz="1350" dirty="0">
                  <a:solidFill>
                    <a:srgbClr val="333333"/>
                  </a:solidFill>
                  <a:latin typeface="+mj-lt"/>
                </a:rPr>
                <a:t>object colour</a:t>
              </a:r>
            </a:p>
          </p:txBody>
        </p:sp>
        <p:sp>
          <p:nvSpPr>
            <p:cNvPr id="14" name="Rectangle 13">
              <a:extLst>
                <a:ext uri="{FF2B5EF4-FFF2-40B4-BE49-F238E27FC236}">
                  <a16:creationId xmlns:a16="http://schemas.microsoft.com/office/drawing/2014/main" id="{B9FBCB2D-61AD-481F-B8D3-F1DBA4817323}"/>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15" name="TextBox 14">
              <a:extLst>
                <a:ext uri="{FF2B5EF4-FFF2-40B4-BE49-F238E27FC236}">
                  <a16:creationId xmlns:a16="http://schemas.microsoft.com/office/drawing/2014/main" id="{8CE221CC-0744-4F92-B893-80F02A279531}"/>
                </a:ext>
              </a:extLst>
            </p:cNvPr>
            <p:cNvSpPr txBox="1"/>
            <p:nvPr/>
          </p:nvSpPr>
          <p:spPr>
            <a:xfrm>
              <a:off x="838199" y="1867808"/>
              <a:ext cx="3507557"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the object and click</a:t>
              </a:r>
              <a:br>
                <a:rPr lang="en-GB" sz="1050" dirty="0">
                  <a:solidFill>
                    <a:srgbClr val="333333"/>
                  </a:solidFill>
                </a:rPr>
              </a:br>
              <a:r>
                <a:rPr lang="en-GB" sz="1050" b="1" dirty="0">
                  <a:solidFill>
                    <a:srgbClr val="333333"/>
                  </a:solidFill>
                </a:rPr>
                <a:t>Format Shape</a:t>
              </a:r>
              <a:r>
                <a:rPr lang="en-GB" sz="1050" dirty="0">
                  <a:solidFill>
                    <a:srgbClr val="333333"/>
                  </a:solidFill>
                </a:rPr>
                <a:t>.</a:t>
              </a:r>
            </a:p>
          </p:txBody>
        </p:sp>
        <p:sp>
          <p:nvSpPr>
            <p:cNvPr id="16" name="TextBox 15">
              <a:extLst>
                <a:ext uri="{FF2B5EF4-FFF2-40B4-BE49-F238E27FC236}">
                  <a16:creationId xmlns:a16="http://schemas.microsoft.com/office/drawing/2014/main" id="{7BC21570-C864-44C7-8C84-E3EEDB4F26D7}"/>
                </a:ext>
              </a:extLst>
            </p:cNvPr>
            <p:cNvSpPr txBox="1"/>
            <p:nvPr/>
          </p:nvSpPr>
          <p:spPr>
            <a:xfrm>
              <a:off x="838199" y="2415082"/>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a:t>
              </a:r>
              <a:r>
                <a:rPr lang="en-GB" sz="1050" b="1" dirty="0">
                  <a:solidFill>
                    <a:srgbClr val="333333"/>
                  </a:solidFill>
                </a:rPr>
                <a:t>Fill</a:t>
              </a:r>
              <a:r>
                <a:rPr lang="en-GB" sz="1050" dirty="0">
                  <a:solidFill>
                    <a:srgbClr val="333333"/>
                  </a:solidFill>
                </a:rPr>
                <a:t> then </a:t>
              </a:r>
              <a:r>
                <a:rPr lang="en-GB" sz="1050" b="1" dirty="0">
                  <a:solidFill>
                    <a:srgbClr val="333333"/>
                  </a:solidFill>
                </a:rPr>
                <a:t>Solid Fill</a:t>
              </a:r>
              <a:r>
                <a:rPr lang="en-GB" sz="1050" dirty="0">
                  <a:solidFill>
                    <a:srgbClr val="333333"/>
                  </a:solidFill>
                </a:rPr>
                <a:t> and choose the desired colour.</a:t>
              </a:r>
            </a:p>
          </p:txBody>
        </p:sp>
      </p:grpSp>
      <p:sp>
        <p:nvSpPr>
          <p:cNvPr id="28" name="Text Placeholder 30">
            <a:extLst>
              <a:ext uri="{FF2B5EF4-FFF2-40B4-BE49-F238E27FC236}">
                <a16:creationId xmlns:a16="http://schemas.microsoft.com/office/drawing/2014/main" id="{1FBA2E8A-09AB-4E31-9DBD-9FAF502B8E77}"/>
              </a:ext>
            </a:extLst>
          </p:cNvPr>
          <p:cNvSpPr>
            <a:spLocks noGrp="1"/>
          </p:cNvSpPr>
          <p:nvPr>
            <p:ph type="body" sz="quarter" idx="25" hasCustomPrompt="1"/>
          </p:nvPr>
        </p:nvSpPr>
        <p:spPr>
          <a:xfrm>
            <a:off x="8724014" y="4727999"/>
            <a:ext cx="221109" cy="266324"/>
          </a:xfrm>
          <a: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p>
            <a:pPr lvl="0"/>
            <a:r>
              <a:rPr lang="en-GB" dirty="0"/>
              <a:t> </a:t>
            </a:r>
          </a:p>
        </p:txBody>
      </p:sp>
      <p:grpSp>
        <p:nvGrpSpPr>
          <p:cNvPr id="30" name="Group 29">
            <a:extLst>
              <a:ext uri="{FF2B5EF4-FFF2-40B4-BE49-F238E27FC236}">
                <a16:creationId xmlns:a16="http://schemas.microsoft.com/office/drawing/2014/main" id="{C87678A3-F37E-4BE6-81E3-3F070FF5B492}"/>
              </a:ext>
            </a:extLst>
          </p:cNvPr>
          <p:cNvGrpSpPr/>
          <p:nvPr/>
        </p:nvGrpSpPr>
        <p:grpSpPr>
          <a:xfrm>
            <a:off x="-2791205" y="1554811"/>
            <a:ext cx="2679203" cy="3595822"/>
            <a:chOff x="838199" y="1150070"/>
            <a:chExt cx="3572270" cy="4794429"/>
          </a:xfrm>
          <a:solidFill>
            <a:schemeClr val="tx1"/>
          </a:solidFill>
        </p:grpSpPr>
        <p:sp>
          <p:nvSpPr>
            <p:cNvPr id="31" name="Rectangle 30">
              <a:extLst>
                <a:ext uri="{FF2B5EF4-FFF2-40B4-BE49-F238E27FC236}">
                  <a16:creationId xmlns:a16="http://schemas.microsoft.com/office/drawing/2014/main" id="{E1BC0169-C8DF-4115-97E8-CFE78BD9301B}"/>
                </a:ext>
              </a:extLst>
            </p:cNvPr>
            <p:cNvSpPr/>
            <p:nvPr/>
          </p:nvSpPr>
          <p:spPr>
            <a:xfrm>
              <a:off x="838200" y="1150070"/>
              <a:ext cx="3507557" cy="479442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p:txBody>
        </p:sp>
        <p:sp>
          <p:nvSpPr>
            <p:cNvPr id="32" name="TextBox 31">
              <a:extLst>
                <a:ext uri="{FF2B5EF4-FFF2-40B4-BE49-F238E27FC236}">
                  <a16:creationId xmlns:a16="http://schemas.microsoft.com/office/drawing/2014/main" id="{F228178F-E1AD-4F00-9F47-7DADF14A5CB3}"/>
                </a:ext>
              </a:extLst>
            </p:cNvPr>
            <p:cNvSpPr txBox="1"/>
            <p:nvPr/>
          </p:nvSpPr>
          <p:spPr>
            <a:xfrm>
              <a:off x="838200" y="1150070"/>
              <a:ext cx="3507555" cy="677108"/>
            </a:xfrm>
            <a:prstGeom prst="rect">
              <a:avLst/>
            </a:prstGeom>
            <a:noFill/>
          </p:spPr>
          <p:txBody>
            <a:bodyPr wrap="square" rtlCol="0">
              <a:spAutoFit/>
            </a:bodyPr>
            <a:lstStyle/>
            <a:p>
              <a:pPr algn="ctr"/>
              <a:r>
                <a:rPr lang="en-GB" sz="1350" dirty="0">
                  <a:solidFill>
                    <a:srgbClr val="333333"/>
                  </a:solidFill>
                  <a:latin typeface="+mj-lt"/>
                </a:rPr>
                <a:t>How to insert a </a:t>
              </a:r>
              <a:br>
                <a:rPr lang="en-GB" sz="1350" dirty="0">
                  <a:solidFill>
                    <a:srgbClr val="333333"/>
                  </a:solidFill>
                  <a:latin typeface="+mj-lt"/>
                </a:rPr>
              </a:br>
              <a:r>
                <a:rPr lang="en-GB" sz="1350" dirty="0">
                  <a:solidFill>
                    <a:srgbClr val="333333"/>
                  </a:solidFill>
                  <a:latin typeface="+mj-lt"/>
                </a:rPr>
                <a:t>background in a placeholder</a:t>
              </a:r>
            </a:p>
          </p:txBody>
        </p:sp>
        <p:sp>
          <p:nvSpPr>
            <p:cNvPr id="33" name="Rectangle 32">
              <a:extLst>
                <a:ext uri="{FF2B5EF4-FFF2-40B4-BE49-F238E27FC236}">
                  <a16:creationId xmlns:a16="http://schemas.microsoft.com/office/drawing/2014/main" id="{BA8CEA5D-7FE1-4B33-B139-0D4D02A2C7CE}"/>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chemeClr val="bg1"/>
                </a:solidFill>
              </a:endParaRPr>
            </a:p>
          </p:txBody>
        </p:sp>
        <p:sp>
          <p:nvSpPr>
            <p:cNvPr id="34" name="TextBox 33">
              <a:extLst>
                <a:ext uri="{FF2B5EF4-FFF2-40B4-BE49-F238E27FC236}">
                  <a16:creationId xmlns:a16="http://schemas.microsoft.com/office/drawing/2014/main" id="{B14637F7-9FAB-4EC7-B8AF-25726C33274A}"/>
                </a:ext>
              </a:extLst>
            </p:cNvPr>
            <p:cNvSpPr txBox="1"/>
            <p:nvPr/>
          </p:nvSpPr>
          <p:spPr>
            <a:xfrm>
              <a:off x="838199" y="3344437"/>
              <a:ext cx="3507557" cy="769441"/>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Click on the </a:t>
              </a:r>
              <a:r>
                <a:rPr lang="en-GB" sz="1050" b="1" dirty="0">
                  <a:solidFill>
                    <a:srgbClr val="333333"/>
                  </a:solidFill>
                </a:rPr>
                <a:t>icon</a:t>
              </a:r>
              <a:r>
                <a:rPr lang="en-GB" sz="1050" dirty="0">
                  <a:solidFill>
                    <a:srgbClr val="333333"/>
                  </a:solidFill>
                </a:rPr>
                <a:t> in the middle of the placeholder and choose the image from your computer.</a:t>
              </a:r>
            </a:p>
          </p:txBody>
        </p:sp>
        <p:sp>
          <p:nvSpPr>
            <p:cNvPr id="35" name="TextBox 34">
              <a:extLst>
                <a:ext uri="{FF2B5EF4-FFF2-40B4-BE49-F238E27FC236}">
                  <a16:creationId xmlns:a16="http://schemas.microsoft.com/office/drawing/2014/main" id="{C8ED906A-7FF2-44D8-B812-525C00D5334C}"/>
                </a:ext>
              </a:extLst>
            </p:cNvPr>
            <p:cNvSpPr txBox="1"/>
            <p:nvPr/>
          </p:nvSpPr>
          <p:spPr>
            <a:xfrm>
              <a:off x="838199" y="4063370"/>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the </a:t>
              </a:r>
              <a:r>
                <a:rPr lang="en-GB" sz="1050" b="1" dirty="0">
                  <a:solidFill>
                    <a:srgbClr val="333333"/>
                  </a:solidFill>
                </a:rPr>
                <a:t>Format Picture </a:t>
              </a:r>
              <a:r>
                <a:rPr lang="en-GB" sz="1050" dirty="0">
                  <a:solidFill>
                    <a:srgbClr val="333333"/>
                  </a:solidFill>
                </a:rPr>
                <a:t>tab in the ribbon and use the tools to edit the image.</a:t>
              </a:r>
            </a:p>
          </p:txBody>
        </p:sp>
        <p:sp>
          <p:nvSpPr>
            <p:cNvPr id="36" name="TextBox 35">
              <a:extLst>
                <a:ext uri="{FF2B5EF4-FFF2-40B4-BE49-F238E27FC236}">
                  <a16:creationId xmlns:a16="http://schemas.microsoft.com/office/drawing/2014/main" id="{0E695CA9-7702-4621-8B05-E0149E676E52}"/>
                </a:ext>
              </a:extLst>
            </p:cNvPr>
            <p:cNvSpPr txBox="1"/>
            <p:nvPr/>
          </p:nvSpPr>
          <p:spPr>
            <a:xfrm>
              <a:off x="838199" y="4617884"/>
              <a:ext cx="3507557" cy="769441"/>
            </a:xfrm>
            <a:prstGeom prst="rect">
              <a:avLst/>
            </a:prstGeom>
            <a:noFill/>
          </p:spPr>
          <p:txBody>
            <a:bodyPr wrap="square" rtlCol="0">
              <a:spAutoFit/>
            </a:bodyPr>
            <a:lstStyle/>
            <a:p>
              <a:r>
                <a:rPr lang="en-GB" sz="1050" b="1" dirty="0">
                  <a:solidFill>
                    <a:srgbClr val="333333"/>
                  </a:solidFill>
                </a:rPr>
                <a:t>3. </a:t>
              </a:r>
              <a:r>
                <a:rPr lang="en-GB" sz="1050" dirty="0">
                  <a:solidFill>
                    <a:srgbClr val="333333"/>
                  </a:solidFill>
                </a:rPr>
                <a:t>Choose </a:t>
              </a:r>
              <a:r>
                <a:rPr lang="en-GB" sz="1050" b="1" dirty="0">
                  <a:solidFill>
                    <a:srgbClr val="333333"/>
                  </a:solidFill>
                </a:rPr>
                <a:t>Crop</a:t>
              </a:r>
              <a:r>
                <a:rPr lang="en-GB" sz="1050" dirty="0">
                  <a:solidFill>
                    <a:srgbClr val="333333"/>
                  </a:solidFill>
                </a:rPr>
                <a:t> to resize and move the image within the placeholder, using the white circles in the corners of the image.</a:t>
              </a:r>
            </a:p>
          </p:txBody>
        </p:sp>
        <p:sp>
          <p:nvSpPr>
            <p:cNvPr id="37" name="TextBox 36">
              <a:extLst>
                <a:ext uri="{FF2B5EF4-FFF2-40B4-BE49-F238E27FC236}">
                  <a16:creationId xmlns:a16="http://schemas.microsoft.com/office/drawing/2014/main" id="{B83B8638-C6B3-4F8F-88B2-5E27F3AFD12F}"/>
                </a:ext>
              </a:extLst>
            </p:cNvPr>
            <p:cNvSpPr txBox="1"/>
            <p:nvPr/>
          </p:nvSpPr>
          <p:spPr>
            <a:xfrm>
              <a:off x="838199" y="5356548"/>
              <a:ext cx="3507557"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Once you are happy with your image, right click on it and select ‘</a:t>
              </a:r>
              <a:r>
                <a:rPr lang="en-GB" sz="1050" b="1" dirty="0">
                  <a:solidFill>
                    <a:srgbClr val="333333"/>
                  </a:solidFill>
                </a:rPr>
                <a:t>Send to back</a:t>
              </a:r>
              <a:r>
                <a:rPr lang="en-GB" sz="1050" dirty="0">
                  <a:solidFill>
                    <a:srgbClr val="333333"/>
                  </a:solidFill>
                </a:rPr>
                <a:t>’.</a:t>
              </a:r>
            </a:p>
          </p:txBody>
        </p:sp>
        <p:sp>
          <p:nvSpPr>
            <p:cNvPr id="38" name="TextBox 37">
              <a:extLst>
                <a:ext uri="{FF2B5EF4-FFF2-40B4-BE49-F238E27FC236}">
                  <a16:creationId xmlns:a16="http://schemas.microsoft.com/office/drawing/2014/main" id="{1833C5DB-BE17-4885-A34D-9E05F3F34366}"/>
                </a:ext>
              </a:extLst>
            </p:cNvPr>
            <p:cNvSpPr txBox="1"/>
            <p:nvPr/>
          </p:nvSpPr>
          <p:spPr>
            <a:xfrm>
              <a:off x="838199" y="1867809"/>
              <a:ext cx="3572270" cy="1415772"/>
            </a:xfrm>
            <a:prstGeom prst="rect">
              <a:avLst/>
            </a:prstGeom>
            <a:noFill/>
          </p:spPr>
          <p:txBody>
            <a:bodyPr wrap="square" rtlCol="0">
              <a:spAutoFit/>
            </a:bodyPr>
            <a:lstStyle/>
            <a:p>
              <a:r>
                <a:rPr lang="en-GB" sz="1050" b="1" dirty="0">
                  <a:solidFill>
                    <a:srgbClr val="333333"/>
                  </a:solidFill>
                </a:rPr>
                <a:t>On this slide you will need to insert </a:t>
              </a:r>
              <a:br>
                <a:rPr lang="en-GB" sz="1050" b="1" dirty="0">
                  <a:solidFill>
                    <a:srgbClr val="333333"/>
                  </a:solidFill>
                </a:rPr>
              </a:br>
              <a:r>
                <a:rPr lang="en-GB" sz="1050" b="1" dirty="0">
                  <a:solidFill>
                    <a:srgbClr val="333333"/>
                  </a:solidFill>
                </a:rPr>
                <a:t>an image into the large picture placeholder first.</a:t>
              </a:r>
            </a:p>
            <a:p>
              <a:r>
                <a:rPr lang="en-GB" sz="1050" dirty="0">
                  <a:solidFill>
                    <a:srgbClr val="333333"/>
                  </a:solidFill>
                </a:rPr>
                <a:t>Once you’ve inserted an image, </a:t>
              </a:r>
              <a:br>
                <a:rPr lang="en-GB" sz="1050" dirty="0">
                  <a:solidFill>
                    <a:srgbClr val="333333"/>
                  </a:solidFill>
                </a:rPr>
              </a:br>
              <a:r>
                <a:rPr lang="en-GB" sz="1050" dirty="0">
                  <a:solidFill>
                    <a:srgbClr val="333333"/>
                  </a:solidFill>
                </a:rPr>
                <a:t>following the instructions below, </a:t>
              </a:r>
              <a:br>
                <a:rPr lang="en-GB" sz="1050" dirty="0">
                  <a:solidFill>
                    <a:srgbClr val="333333"/>
                  </a:solidFill>
                </a:rPr>
              </a:br>
              <a:r>
                <a:rPr lang="en-GB" sz="1050" dirty="0">
                  <a:solidFill>
                    <a:srgbClr val="333333"/>
                  </a:solidFill>
                </a:rPr>
                <a:t>you can then </a:t>
              </a:r>
              <a:r>
                <a:rPr lang="en-GB" sz="1050" dirty="0">
                  <a:solidFill>
                    <a:schemeClr val="accent1"/>
                  </a:solidFill>
                </a:rPr>
                <a:t>enter text in the placeholders.</a:t>
              </a:r>
              <a:endParaRPr lang="en-GB" sz="1050" b="1" dirty="0">
                <a:solidFill>
                  <a:schemeClr val="accent1"/>
                </a:solidFill>
              </a:endParaRPr>
            </a:p>
          </p:txBody>
        </p:sp>
        <p:sp>
          <p:nvSpPr>
            <p:cNvPr id="39" name="Rectangle 38">
              <a:extLst>
                <a:ext uri="{FF2B5EF4-FFF2-40B4-BE49-F238E27FC236}">
                  <a16:creationId xmlns:a16="http://schemas.microsoft.com/office/drawing/2014/main" id="{51446100-6CAE-42C6-9D50-D4CBAE7573B8}"/>
                </a:ext>
              </a:extLst>
            </p:cNvPr>
            <p:cNvSpPr/>
            <p:nvPr/>
          </p:nvSpPr>
          <p:spPr>
            <a:xfrm>
              <a:off x="838200" y="328977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chemeClr val="bg1"/>
                </a:solidFill>
              </a:endParaRPr>
            </a:p>
          </p:txBody>
        </p:sp>
      </p:grpSp>
      <p:grpSp>
        <p:nvGrpSpPr>
          <p:cNvPr id="26" name="Group 25">
            <a:extLst>
              <a:ext uri="{FF2B5EF4-FFF2-40B4-BE49-F238E27FC236}">
                <a16:creationId xmlns:a16="http://schemas.microsoft.com/office/drawing/2014/main" id="{E00E5FE2-667A-40F4-95FF-A240F6FA1D45}"/>
              </a:ext>
            </a:extLst>
          </p:cNvPr>
          <p:cNvGrpSpPr/>
          <p:nvPr userDrawn="1"/>
        </p:nvGrpSpPr>
        <p:grpSpPr>
          <a:xfrm>
            <a:off x="-2791205" y="0"/>
            <a:ext cx="2630669" cy="1468982"/>
            <a:chOff x="838199" y="1150070"/>
            <a:chExt cx="3507558" cy="1958642"/>
          </a:xfrm>
          <a:solidFill>
            <a:schemeClr val="tx1"/>
          </a:solidFill>
        </p:grpSpPr>
        <p:sp>
          <p:nvSpPr>
            <p:cNvPr id="27" name="Rectangle 26">
              <a:extLst>
                <a:ext uri="{FF2B5EF4-FFF2-40B4-BE49-F238E27FC236}">
                  <a16:creationId xmlns:a16="http://schemas.microsoft.com/office/drawing/2014/main" id="{FEAE0665-608B-4523-B4AE-1A2180A080ED}"/>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40" name="TextBox 39">
              <a:extLst>
                <a:ext uri="{FF2B5EF4-FFF2-40B4-BE49-F238E27FC236}">
                  <a16:creationId xmlns:a16="http://schemas.microsoft.com/office/drawing/2014/main" id="{AF1A2414-626B-4DB3-85A0-239D97B4A772}"/>
                </a:ext>
              </a:extLst>
            </p:cNvPr>
            <p:cNvSpPr txBox="1"/>
            <p:nvPr/>
          </p:nvSpPr>
          <p:spPr>
            <a:xfrm>
              <a:off x="838200" y="1150070"/>
              <a:ext cx="3507557" cy="677108"/>
            </a:xfrm>
            <a:prstGeom prst="rect">
              <a:avLst/>
            </a:prstGeom>
            <a:noFill/>
          </p:spPr>
          <p:txBody>
            <a:bodyPr wrap="square" rtlCol="0">
              <a:spAutoFit/>
            </a:bodyPr>
            <a:lstStyle/>
            <a:p>
              <a:pPr algn="ctr"/>
              <a:r>
                <a:rPr lang="en-GB" sz="1350" dirty="0">
                  <a:solidFill>
                    <a:srgbClr val="333333"/>
                  </a:solidFill>
                  <a:latin typeface="+mj-lt"/>
                </a:rPr>
                <a:t>How to change </a:t>
              </a:r>
              <a:br>
                <a:rPr lang="en-GB" sz="1350" dirty="0">
                  <a:solidFill>
                    <a:srgbClr val="333333"/>
                  </a:solidFill>
                  <a:latin typeface="+mj-lt"/>
                </a:rPr>
              </a:br>
              <a:r>
                <a:rPr lang="en-GB" sz="1350" dirty="0">
                  <a:solidFill>
                    <a:srgbClr val="333333"/>
                  </a:solidFill>
                  <a:latin typeface="+mj-lt"/>
                </a:rPr>
                <a:t>object colour</a:t>
              </a:r>
            </a:p>
          </p:txBody>
        </p:sp>
        <p:sp>
          <p:nvSpPr>
            <p:cNvPr id="41" name="Rectangle 40">
              <a:extLst>
                <a:ext uri="{FF2B5EF4-FFF2-40B4-BE49-F238E27FC236}">
                  <a16:creationId xmlns:a16="http://schemas.microsoft.com/office/drawing/2014/main" id="{D02DA02A-9B0A-47E3-982C-3905B1EA14FF}"/>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42" name="TextBox 41">
              <a:extLst>
                <a:ext uri="{FF2B5EF4-FFF2-40B4-BE49-F238E27FC236}">
                  <a16:creationId xmlns:a16="http://schemas.microsoft.com/office/drawing/2014/main" id="{9A8DD405-5437-46BF-9B33-08FCDD5DF1A1}"/>
                </a:ext>
              </a:extLst>
            </p:cNvPr>
            <p:cNvSpPr txBox="1"/>
            <p:nvPr/>
          </p:nvSpPr>
          <p:spPr>
            <a:xfrm>
              <a:off x="838199" y="1867808"/>
              <a:ext cx="3507557"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the object and click</a:t>
              </a:r>
              <a:br>
                <a:rPr lang="en-GB" sz="1050" dirty="0">
                  <a:solidFill>
                    <a:srgbClr val="333333"/>
                  </a:solidFill>
                </a:rPr>
              </a:br>
              <a:r>
                <a:rPr lang="en-GB" sz="1050" b="1" dirty="0">
                  <a:solidFill>
                    <a:srgbClr val="333333"/>
                  </a:solidFill>
                </a:rPr>
                <a:t>Format Shape</a:t>
              </a:r>
              <a:r>
                <a:rPr lang="en-GB" sz="1050" dirty="0">
                  <a:solidFill>
                    <a:srgbClr val="333333"/>
                  </a:solidFill>
                </a:rPr>
                <a:t>.</a:t>
              </a:r>
            </a:p>
          </p:txBody>
        </p:sp>
        <p:sp>
          <p:nvSpPr>
            <p:cNvPr id="43" name="TextBox 42">
              <a:extLst>
                <a:ext uri="{FF2B5EF4-FFF2-40B4-BE49-F238E27FC236}">
                  <a16:creationId xmlns:a16="http://schemas.microsoft.com/office/drawing/2014/main" id="{301A8F23-E496-495B-9FB8-8B5880AB4973}"/>
                </a:ext>
              </a:extLst>
            </p:cNvPr>
            <p:cNvSpPr txBox="1"/>
            <p:nvPr/>
          </p:nvSpPr>
          <p:spPr>
            <a:xfrm>
              <a:off x="838199" y="2415082"/>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a:t>
              </a:r>
              <a:r>
                <a:rPr lang="en-GB" sz="1050" b="1" dirty="0">
                  <a:solidFill>
                    <a:srgbClr val="333333"/>
                  </a:solidFill>
                </a:rPr>
                <a:t>Fill</a:t>
              </a:r>
              <a:r>
                <a:rPr lang="en-GB" sz="1050" dirty="0">
                  <a:solidFill>
                    <a:srgbClr val="333333"/>
                  </a:solidFill>
                </a:rPr>
                <a:t> then </a:t>
              </a:r>
              <a:r>
                <a:rPr lang="en-GB" sz="1050" b="1" dirty="0">
                  <a:solidFill>
                    <a:srgbClr val="333333"/>
                  </a:solidFill>
                </a:rPr>
                <a:t>Solid Fill</a:t>
              </a:r>
              <a:r>
                <a:rPr lang="en-GB" sz="1050" dirty="0">
                  <a:solidFill>
                    <a:srgbClr val="333333"/>
                  </a:solidFill>
                </a:rPr>
                <a:t> and choose the desired colour.</a:t>
              </a:r>
            </a:p>
          </p:txBody>
        </p:sp>
      </p:grpSp>
      <p:grpSp>
        <p:nvGrpSpPr>
          <p:cNvPr id="44" name="Group 43">
            <a:extLst>
              <a:ext uri="{FF2B5EF4-FFF2-40B4-BE49-F238E27FC236}">
                <a16:creationId xmlns:a16="http://schemas.microsoft.com/office/drawing/2014/main" id="{92B83FE4-9338-4EDF-9781-166C5A436704}"/>
              </a:ext>
            </a:extLst>
          </p:cNvPr>
          <p:cNvGrpSpPr/>
          <p:nvPr userDrawn="1"/>
        </p:nvGrpSpPr>
        <p:grpSpPr>
          <a:xfrm>
            <a:off x="-2791205" y="1554811"/>
            <a:ext cx="2679203" cy="3595822"/>
            <a:chOff x="838199" y="1150070"/>
            <a:chExt cx="3572270" cy="4794429"/>
          </a:xfrm>
          <a:solidFill>
            <a:schemeClr val="tx1"/>
          </a:solidFill>
        </p:grpSpPr>
        <p:sp>
          <p:nvSpPr>
            <p:cNvPr id="45" name="Rectangle 44">
              <a:extLst>
                <a:ext uri="{FF2B5EF4-FFF2-40B4-BE49-F238E27FC236}">
                  <a16:creationId xmlns:a16="http://schemas.microsoft.com/office/drawing/2014/main" id="{4356A9CD-137C-495F-B29D-DD2403EB582C}"/>
                </a:ext>
              </a:extLst>
            </p:cNvPr>
            <p:cNvSpPr/>
            <p:nvPr/>
          </p:nvSpPr>
          <p:spPr>
            <a:xfrm>
              <a:off x="838200" y="1150070"/>
              <a:ext cx="3507557" cy="479442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p:txBody>
        </p:sp>
        <p:sp>
          <p:nvSpPr>
            <p:cNvPr id="46" name="TextBox 45">
              <a:extLst>
                <a:ext uri="{FF2B5EF4-FFF2-40B4-BE49-F238E27FC236}">
                  <a16:creationId xmlns:a16="http://schemas.microsoft.com/office/drawing/2014/main" id="{CBAEBA50-0494-4766-92D2-302E8DB6190E}"/>
                </a:ext>
              </a:extLst>
            </p:cNvPr>
            <p:cNvSpPr txBox="1"/>
            <p:nvPr/>
          </p:nvSpPr>
          <p:spPr>
            <a:xfrm>
              <a:off x="838200" y="1150070"/>
              <a:ext cx="3507555" cy="677108"/>
            </a:xfrm>
            <a:prstGeom prst="rect">
              <a:avLst/>
            </a:prstGeom>
            <a:noFill/>
          </p:spPr>
          <p:txBody>
            <a:bodyPr wrap="square" rtlCol="0">
              <a:spAutoFit/>
            </a:bodyPr>
            <a:lstStyle/>
            <a:p>
              <a:pPr algn="ctr"/>
              <a:r>
                <a:rPr lang="en-GB" sz="1350" dirty="0">
                  <a:solidFill>
                    <a:srgbClr val="333333"/>
                  </a:solidFill>
                  <a:latin typeface="+mj-lt"/>
                </a:rPr>
                <a:t>How to insert a </a:t>
              </a:r>
              <a:br>
                <a:rPr lang="en-GB" sz="1350" dirty="0">
                  <a:solidFill>
                    <a:srgbClr val="333333"/>
                  </a:solidFill>
                  <a:latin typeface="+mj-lt"/>
                </a:rPr>
              </a:br>
              <a:r>
                <a:rPr lang="en-GB" sz="1350" dirty="0">
                  <a:solidFill>
                    <a:srgbClr val="333333"/>
                  </a:solidFill>
                  <a:latin typeface="+mj-lt"/>
                </a:rPr>
                <a:t>background in a placeholder</a:t>
              </a:r>
            </a:p>
          </p:txBody>
        </p:sp>
        <p:sp>
          <p:nvSpPr>
            <p:cNvPr id="47" name="Rectangle 46">
              <a:extLst>
                <a:ext uri="{FF2B5EF4-FFF2-40B4-BE49-F238E27FC236}">
                  <a16:creationId xmlns:a16="http://schemas.microsoft.com/office/drawing/2014/main" id="{DF483115-741E-4020-8575-0449ACA89891}"/>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chemeClr val="bg1"/>
                </a:solidFill>
              </a:endParaRPr>
            </a:p>
          </p:txBody>
        </p:sp>
        <p:sp>
          <p:nvSpPr>
            <p:cNvPr id="48" name="TextBox 47">
              <a:extLst>
                <a:ext uri="{FF2B5EF4-FFF2-40B4-BE49-F238E27FC236}">
                  <a16:creationId xmlns:a16="http://schemas.microsoft.com/office/drawing/2014/main" id="{6F1DFC7B-6C20-45B8-81CE-A3620FD7B72A}"/>
                </a:ext>
              </a:extLst>
            </p:cNvPr>
            <p:cNvSpPr txBox="1"/>
            <p:nvPr/>
          </p:nvSpPr>
          <p:spPr>
            <a:xfrm>
              <a:off x="838199" y="3344437"/>
              <a:ext cx="3507557" cy="769441"/>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Click on the </a:t>
              </a:r>
              <a:r>
                <a:rPr lang="en-GB" sz="1050" b="1" dirty="0">
                  <a:solidFill>
                    <a:srgbClr val="333333"/>
                  </a:solidFill>
                </a:rPr>
                <a:t>icon</a:t>
              </a:r>
              <a:r>
                <a:rPr lang="en-GB" sz="1050" dirty="0">
                  <a:solidFill>
                    <a:srgbClr val="333333"/>
                  </a:solidFill>
                </a:rPr>
                <a:t> in the middle of the placeholder and choose the image from your computer.</a:t>
              </a:r>
            </a:p>
          </p:txBody>
        </p:sp>
        <p:sp>
          <p:nvSpPr>
            <p:cNvPr id="49" name="TextBox 48">
              <a:extLst>
                <a:ext uri="{FF2B5EF4-FFF2-40B4-BE49-F238E27FC236}">
                  <a16:creationId xmlns:a16="http://schemas.microsoft.com/office/drawing/2014/main" id="{4ABC9531-45E1-4AED-AEEB-DA1EC0D39D75}"/>
                </a:ext>
              </a:extLst>
            </p:cNvPr>
            <p:cNvSpPr txBox="1"/>
            <p:nvPr/>
          </p:nvSpPr>
          <p:spPr>
            <a:xfrm>
              <a:off x="838199" y="4063370"/>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the </a:t>
              </a:r>
              <a:r>
                <a:rPr lang="en-GB" sz="1050" b="1" dirty="0">
                  <a:solidFill>
                    <a:srgbClr val="333333"/>
                  </a:solidFill>
                </a:rPr>
                <a:t>Format Picture </a:t>
              </a:r>
              <a:r>
                <a:rPr lang="en-GB" sz="1050" dirty="0">
                  <a:solidFill>
                    <a:srgbClr val="333333"/>
                  </a:solidFill>
                </a:rPr>
                <a:t>tab in the ribbon and use the tools to edit the image.</a:t>
              </a:r>
            </a:p>
          </p:txBody>
        </p:sp>
        <p:sp>
          <p:nvSpPr>
            <p:cNvPr id="50" name="TextBox 49">
              <a:extLst>
                <a:ext uri="{FF2B5EF4-FFF2-40B4-BE49-F238E27FC236}">
                  <a16:creationId xmlns:a16="http://schemas.microsoft.com/office/drawing/2014/main" id="{6B877E7D-B8B6-483B-9FD1-2563D21019C5}"/>
                </a:ext>
              </a:extLst>
            </p:cNvPr>
            <p:cNvSpPr txBox="1"/>
            <p:nvPr/>
          </p:nvSpPr>
          <p:spPr>
            <a:xfrm>
              <a:off x="838199" y="4617884"/>
              <a:ext cx="3507557" cy="769441"/>
            </a:xfrm>
            <a:prstGeom prst="rect">
              <a:avLst/>
            </a:prstGeom>
            <a:noFill/>
          </p:spPr>
          <p:txBody>
            <a:bodyPr wrap="square" rtlCol="0">
              <a:spAutoFit/>
            </a:bodyPr>
            <a:lstStyle/>
            <a:p>
              <a:r>
                <a:rPr lang="en-GB" sz="1050" b="1" dirty="0">
                  <a:solidFill>
                    <a:srgbClr val="333333"/>
                  </a:solidFill>
                </a:rPr>
                <a:t>3. </a:t>
              </a:r>
              <a:r>
                <a:rPr lang="en-GB" sz="1050" dirty="0">
                  <a:solidFill>
                    <a:srgbClr val="333333"/>
                  </a:solidFill>
                </a:rPr>
                <a:t>Choose </a:t>
              </a:r>
              <a:r>
                <a:rPr lang="en-GB" sz="1050" b="1" dirty="0">
                  <a:solidFill>
                    <a:srgbClr val="333333"/>
                  </a:solidFill>
                </a:rPr>
                <a:t>Crop</a:t>
              </a:r>
              <a:r>
                <a:rPr lang="en-GB" sz="1050" dirty="0">
                  <a:solidFill>
                    <a:srgbClr val="333333"/>
                  </a:solidFill>
                </a:rPr>
                <a:t> to resize and move the image within the placeholder, using the white circles in the corners of the image.</a:t>
              </a:r>
            </a:p>
          </p:txBody>
        </p:sp>
        <p:sp>
          <p:nvSpPr>
            <p:cNvPr id="51" name="TextBox 50">
              <a:extLst>
                <a:ext uri="{FF2B5EF4-FFF2-40B4-BE49-F238E27FC236}">
                  <a16:creationId xmlns:a16="http://schemas.microsoft.com/office/drawing/2014/main" id="{B204AE03-D3C5-454E-8714-B96F6157156B}"/>
                </a:ext>
              </a:extLst>
            </p:cNvPr>
            <p:cNvSpPr txBox="1"/>
            <p:nvPr/>
          </p:nvSpPr>
          <p:spPr>
            <a:xfrm>
              <a:off x="838199" y="5356548"/>
              <a:ext cx="3507557"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Once you are happy with your image, right click on it and select ‘</a:t>
              </a:r>
              <a:r>
                <a:rPr lang="en-GB" sz="1050" b="1" dirty="0">
                  <a:solidFill>
                    <a:srgbClr val="333333"/>
                  </a:solidFill>
                </a:rPr>
                <a:t>Send to back</a:t>
              </a:r>
              <a:r>
                <a:rPr lang="en-GB" sz="1050" dirty="0">
                  <a:solidFill>
                    <a:srgbClr val="333333"/>
                  </a:solidFill>
                </a:rPr>
                <a:t>’.</a:t>
              </a:r>
            </a:p>
          </p:txBody>
        </p:sp>
        <p:sp>
          <p:nvSpPr>
            <p:cNvPr id="52" name="TextBox 51">
              <a:extLst>
                <a:ext uri="{FF2B5EF4-FFF2-40B4-BE49-F238E27FC236}">
                  <a16:creationId xmlns:a16="http://schemas.microsoft.com/office/drawing/2014/main" id="{422CF90A-BB39-4D63-8DBE-22C6610A392B}"/>
                </a:ext>
              </a:extLst>
            </p:cNvPr>
            <p:cNvSpPr txBox="1"/>
            <p:nvPr/>
          </p:nvSpPr>
          <p:spPr>
            <a:xfrm>
              <a:off x="838199" y="1867809"/>
              <a:ext cx="3572270" cy="1415772"/>
            </a:xfrm>
            <a:prstGeom prst="rect">
              <a:avLst/>
            </a:prstGeom>
            <a:noFill/>
          </p:spPr>
          <p:txBody>
            <a:bodyPr wrap="square" rtlCol="0">
              <a:spAutoFit/>
            </a:bodyPr>
            <a:lstStyle/>
            <a:p>
              <a:r>
                <a:rPr lang="en-GB" sz="1050" b="1" dirty="0">
                  <a:solidFill>
                    <a:srgbClr val="333333"/>
                  </a:solidFill>
                </a:rPr>
                <a:t>On this slide you will need to insert </a:t>
              </a:r>
              <a:br>
                <a:rPr lang="en-GB" sz="1050" b="1" dirty="0">
                  <a:solidFill>
                    <a:srgbClr val="333333"/>
                  </a:solidFill>
                </a:rPr>
              </a:br>
              <a:r>
                <a:rPr lang="en-GB" sz="1050" b="1" dirty="0">
                  <a:solidFill>
                    <a:srgbClr val="333333"/>
                  </a:solidFill>
                </a:rPr>
                <a:t>an image into the large picture placeholder first.</a:t>
              </a:r>
            </a:p>
            <a:p>
              <a:r>
                <a:rPr lang="en-GB" sz="1050" dirty="0">
                  <a:solidFill>
                    <a:srgbClr val="333333"/>
                  </a:solidFill>
                </a:rPr>
                <a:t>Once you’ve inserted an image, </a:t>
              </a:r>
              <a:br>
                <a:rPr lang="en-GB" sz="1050" dirty="0">
                  <a:solidFill>
                    <a:srgbClr val="333333"/>
                  </a:solidFill>
                </a:rPr>
              </a:br>
              <a:r>
                <a:rPr lang="en-GB" sz="1050" dirty="0">
                  <a:solidFill>
                    <a:srgbClr val="333333"/>
                  </a:solidFill>
                </a:rPr>
                <a:t>following the instructions below, </a:t>
              </a:r>
              <a:br>
                <a:rPr lang="en-GB" sz="1050" dirty="0">
                  <a:solidFill>
                    <a:srgbClr val="333333"/>
                  </a:solidFill>
                </a:rPr>
              </a:br>
              <a:r>
                <a:rPr lang="en-GB" sz="1050" dirty="0">
                  <a:solidFill>
                    <a:srgbClr val="333333"/>
                  </a:solidFill>
                </a:rPr>
                <a:t>you can then </a:t>
              </a:r>
              <a:r>
                <a:rPr lang="en-GB" sz="1050" dirty="0">
                  <a:solidFill>
                    <a:schemeClr val="accent1"/>
                  </a:solidFill>
                </a:rPr>
                <a:t>enter text in the placeholders.</a:t>
              </a:r>
              <a:endParaRPr lang="en-GB" sz="1050" b="1" dirty="0">
                <a:solidFill>
                  <a:schemeClr val="accent1"/>
                </a:solidFill>
              </a:endParaRPr>
            </a:p>
          </p:txBody>
        </p:sp>
        <p:sp>
          <p:nvSpPr>
            <p:cNvPr id="53" name="Rectangle 52">
              <a:extLst>
                <a:ext uri="{FF2B5EF4-FFF2-40B4-BE49-F238E27FC236}">
                  <a16:creationId xmlns:a16="http://schemas.microsoft.com/office/drawing/2014/main" id="{EC10A68D-A9E7-4C34-B8C2-6EAF1302A54B}"/>
                </a:ext>
              </a:extLst>
            </p:cNvPr>
            <p:cNvSpPr/>
            <p:nvPr/>
          </p:nvSpPr>
          <p:spPr>
            <a:xfrm>
              <a:off x="838200" y="328977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chemeClr val="bg1"/>
                </a:solidFill>
              </a:endParaRPr>
            </a:p>
          </p:txBody>
        </p:sp>
      </p:grpSp>
      <p:sp>
        <p:nvSpPr>
          <p:cNvPr id="55" name="Text Placeholder 18">
            <a:extLst>
              <a:ext uri="{FF2B5EF4-FFF2-40B4-BE49-F238E27FC236}">
                <a16:creationId xmlns:a16="http://schemas.microsoft.com/office/drawing/2014/main" id="{7D60A6B5-757E-4E46-A6E1-80AD5527D91A}"/>
              </a:ext>
            </a:extLst>
          </p:cNvPr>
          <p:cNvSpPr>
            <a:spLocks noGrp="1"/>
          </p:cNvSpPr>
          <p:nvPr>
            <p:ph type="body" sz="quarter" idx="28" hasCustomPrompt="1"/>
          </p:nvPr>
        </p:nvSpPr>
        <p:spPr>
          <a:xfrm>
            <a:off x="7557578" y="4776541"/>
            <a:ext cx="8100" cy="199586"/>
          </a:xfrm>
          <a:solidFill>
            <a:schemeClr val="tx1"/>
          </a:solidFill>
        </p:spPr>
        <p:txBody>
          <a:bodyPr/>
          <a:lstStyle/>
          <a:p>
            <a:pPr lvl="0"/>
            <a:r>
              <a:rPr lang="en-GB" dirty="0"/>
              <a:t> </a:t>
            </a:r>
          </a:p>
        </p:txBody>
      </p:sp>
    </p:spTree>
    <p:extLst>
      <p:ext uri="{BB962C8B-B14F-4D97-AF65-F5344CB8AC3E}">
        <p14:creationId xmlns:p14="http://schemas.microsoft.com/office/powerpoint/2010/main" val="2523238197"/>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showMasterSp="0" preserve="1" userDrawn="1">
  <p:cSld name="Key Statement (White Logo)">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2" name="Text Placeholder 6">
            <a:extLst>
              <a:ext uri="{FF2B5EF4-FFF2-40B4-BE49-F238E27FC236}">
                <a16:creationId xmlns:a16="http://schemas.microsoft.com/office/drawing/2014/main" id="{1D2B08D9-C488-4CE9-BF4B-4404514A91CB}"/>
              </a:ext>
            </a:extLst>
          </p:cNvPr>
          <p:cNvSpPr>
            <a:spLocks noGrp="1"/>
          </p:cNvSpPr>
          <p:nvPr>
            <p:ph type="body" sz="quarter" idx="13" hasCustomPrompt="1"/>
          </p:nvPr>
        </p:nvSpPr>
        <p:spPr>
          <a:xfrm>
            <a:off x="1384008" y="-617934"/>
            <a:ext cx="6379369" cy="6379369"/>
          </a:xfrm>
          <a:prstGeom prst="ellipse">
            <a:avLst/>
          </a:prstGeom>
          <a:solidFill>
            <a:srgbClr val="830051"/>
          </a:solidFill>
        </p:spPr>
        <p:txBody>
          <a:bodyPr lIns="360000" rIns="360000" anchor="ctr"/>
          <a:lstStyle>
            <a:lvl1pPr algn="ctr">
              <a:defRPr sz="2700">
                <a:solidFill>
                  <a:schemeClr val="bg1"/>
                </a:solidFill>
                <a:latin typeface="+mj-lt"/>
              </a:defRPr>
            </a:lvl1pPr>
          </a:lstStyle>
          <a:p>
            <a:pPr lvl="0"/>
            <a:r>
              <a:rPr lang="en-GB" dirty="0"/>
              <a:t> Enter text here</a:t>
            </a:r>
          </a:p>
        </p:txBody>
      </p:sp>
      <p:sp>
        <p:nvSpPr>
          <p:cNvPr id="3" name="Date Placeholder 2">
            <a:extLst>
              <a:ext uri="{FF2B5EF4-FFF2-40B4-BE49-F238E27FC236}">
                <a16:creationId xmlns:a16="http://schemas.microsoft.com/office/drawing/2014/main" id="{AE51E065-F15D-4CB4-BADA-A75C0B27A7DE}"/>
              </a:ext>
            </a:extLst>
          </p:cNvPr>
          <p:cNvSpPr>
            <a:spLocks noGrp="1"/>
          </p:cNvSpPr>
          <p:nvPr>
            <p:ph type="dt" sz="half" idx="10"/>
          </p:nvPr>
        </p:nvSpPr>
        <p:spPr/>
        <p:txBody>
          <a:bodyPr/>
          <a:lstStyle>
            <a:lvl1pPr>
              <a:defRPr>
                <a:solidFill>
                  <a:schemeClr val="bg1"/>
                </a:solidFill>
              </a:defRPr>
            </a:lvl1pPr>
          </a:lstStyle>
          <a:p>
            <a:fld id="{91BE5D32-5E52-4EDE-A05B-9D1A835301EB}" type="datetime4">
              <a:rPr lang="en-GB" smtClean="0"/>
              <a:t>26 May 2021</a:t>
            </a:fld>
            <a:endParaRPr lang="en-GB" dirty="0"/>
          </a:p>
        </p:txBody>
      </p:sp>
      <p:sp>
        <p:nvSpPr>
          <p:cNvPr id="4" name="Footer Placeholder 3">
            <a:extLst>
              <a:ext uri="{FF2B5EF4-FFF2-40B4-BE49-F238E27FC236}">
                <a16:creationId xmlns:a16="http://schemas.microsoft.com/office/drawing/2014/main" id="{7EAC9D09-AED8-4104-A745-A2599664BC23}"/>
              </a:ext>
            </a:extLst>
          </p:cNvPr>
          <p:cNvSpPr>
            <a:spLocks noGrp="1"/>
          </p:cNvSpPr>
          <p:nvPr>
            <p:ph type="ftr" sz="quarter" idx="11"/>
          </p:nvPr>
        </p:nvSpPr>
        <p:spPr/>
        <p:txBody>
          <a:bodyPr/>
          <a:lstStyle>
            <a:lvl1pPr>
              <a:defRPr>
                <a:solidFill>
                  <a:schemeClr val="bg1"/>
                </a:solidFill>
              </a:defRPr>
            </a:lvl1pPr>
          </a:lstStyle>
          <a:p>
            <a:r>
              <a:rPr lang="en-GB" dirty="0"/>
              <a:t>Name</a:t>
            </a:r>
          </a:p>
        </p:txBody>
      </p:sp>
      <p:sp>
        <p:nvSpPr>
          <p:cNvPr id="5" name="Slide Number Placeholder 4">
            <a:extLst>
              <a:ext uri="{FF2B5EF4-FFF2-40B4-BE49-F238E27FC236}">
                <a16:creationId xmlns:a16="http://schemas.microsoft.com/office/drawing/2014/main" id="{DA9A1B79-1FBF-472C-BD4A-30BCF48AA21C}"/>
              </a:ext>
            </a:extLst>
          </p:cNvPr>
          <p:cNvSpPr>
            <a:spLocks noGrp="1"/>
          </p:cNvSpPr>
          <p:nvPr>
            <p:ph type="sldNum" sz="quarter" idx="12"/>
          </p:nvPr>
        </p:nvSpPr>
        <p:spPr/>
        <p:txBody>
          <a:bodyPr/>
          <a:lstStyle>
            <a:lvl1pPr>
              <a:defRPr>
                <a:solidFill>
                  <a:schemeClr val="bg1"/>
                </a:solidFill>
              </a:defRPr>
            </a:lvl1pPr>
          </a:lstStyle>
          <a:p>
            <a:fld id="{F8E47D07-9D1E-4FE9-B31A-2F5863681021}" type="slidenum">
              <a:rPr lang="en-GB" smtClean="0"/>
              <a:pPr/>
              <a:t>‹#›</a:t>
            </a:fld>
            <a:endParaRPr lang="en-GB" dirty="0"/>
          </a:p>
        </p:txBody>
      </p:sp>
      <p:sp>
        <p:nvSpPr>
          <p:cNvPr id="21" name="Picture Placeholder 6">
            <a:extLst>
              <a:ext uri="{FF2B5EF4-FFF2-40B4-BE49-F238E27FC236}">
                <a16:creationId xmlns:a16="http://schemas.microsoft.com/office/drawing/2014/main" id="{8E607370-B241-4F6E-BE92-3EE2AADC84F0}"/>
              </a:ext>
            </a:extLst>
          </p:cNvPr>
          <p:cNvSpPr>
            <a:spLocks noGrp="1"/>
          </p:cNvSpPr>
          <p:nvPr>
            <p:ph type="pic" sz="quarter" idx="27" hasCustomPrompt="1"/>
          </p:nvPr>
        </p:nvSpPr>
        <p:spPr>
          <a:xfrm>
            <a:off x="0" y="0"/>
            <a:ext cx="9144000" cy="5143500"/>
          </a:xfrm>
        </p:spPr>
        <p:txBody>
          <a:bodyPr bIns="864000" anchor="ctr"/>
          <a:lstStyle>
            <a:lvl1pPr algn="ctr">
              <a:defRPr>
                <a:solidFill>
                  <a:schemeClr val="bg1"/>
                </a:solidFill>
              </a:defRPr>
            </a:lvl1pPr>
          </a:lstStyle>
          <a:p>
            <a:r>
              <a:rPr lang="en-GB" dirty="0"/>
              <a:t>Click icon to insert image &gt; Right click &gt; Send to back</a:t>
            </a:r>
          </a:p>
        </p:txBody>
      </p:sp>
      <p:grpSp>
        <p:nvGrpSpPr>
          <p:cNvPr id="9" name="Group 8">
            <a:extLst>
              <a:ext uri="{FF2B5EF4-FFF2-40B4-BE49-F238E27FC236}">
                <a16:creationId xmlns:a16="http://schemas.microsoft.com/office/drawing/2014/main" id="{9C060DB3-6F64-410F-97D7-5FABAF85A858}"/>
              </a:ext>
            </a:extLst>
          </p:cNvPr>
          <p:cNvGrpSpPr/>
          <p:nvPr/>
        </p:nvGrpSpPr>
        <p:grpSpPr>
          <a:xfrm>
            <a:off x="-2791205" y="0"/>
            <a:ext cx="2630669" cy="1468982"/>
            <a:chOff x="838199" y="1150070"/>
            <a:chExt cx="3507558" cy="1958642"/>
          </a:xfrm>
          <a:solidFill>
            <a:schemeClr val="tx1"/>
          </a:solidFill>
        </p:grpSpPr>
        <p:sp>
          <p:nvSpPr>
            <p:cNvPr id="12" name="Rectangle 11">
              <a:extLst>
                <a:ext uri="{FF2B5EF4-FFF2-40B4-BE49-F238E27FC236}">
                  <a16:creationId xmlns:a16="http://schemas.microsoft.com/office/drawing/2014/main" id="{9D3A9978-5BD6-4B74-868D-F175EFA5B196}"/>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13" name="TextBox 12">
              <a:extLst>
                <a:ext uri="{FF2B5EF4-FFF2-40B4-BE49-F238E27FC236}">
                  <a16:creationId xmlns:a16="http://schemas.microsoft.com/office/drawing/2014/main" id="{3321D400-6793-4875-8915-E6270E2E97F6}"/>
                </a:ext>
              </a:extLst>
            </p:cNvPr>
            <p:cNvSpPr txBox="1"/>
            <p:nvPr/>
          </p:nvSpPr>
          <p:spPr>
            <a:xfrm>
              <a:off x="838200" y="1150070"/>
              <a:ext cx="3507557" cy="677108"/>
            </a:xfrm>
            <a:prstGeom prst="rect">
              <a:avLst/>
            </a:prstGeom>
            <a:noFill/>
          </p:spPr>
          <p:txBody>
            <a:bodyPr wrap="square" rtlCol="0">
              <a:spAutoFit/>
            </a:bodyPr>
            <a:lstStyle/>
            <a:p>
              <a:pPr algn="ctr"/>
              <a:r>
                <a:rPr lang="en-GB" sz="1350" dirty="0">
                  <a:solidFill>
                    <a:srgbClr val="333333"/>
                  </a:solidFill>
                  <a:latin typeface="+mj-lt"/>
                </a:rPr>
                <a:t>How to change </a:t>
              </a:r>
              <a:br>
                <a:rPr lang="en-GB" sz="1350" dirty="0">
                  <a:solidFill>
                    <a:srgbClr val="333333"/>
                  </a:solidFill>
                  <a:latin typeface="+mj-lt"/>
                </a:rPr>
              </a:br>
              <a:r>
                <a:rPr lang="en-GB" sz="1350" dirty="0">
                  <a:solidFill>
                    <a:srgbClr val="333333"/>
                  </a:solidFill>
                  <a:latin typeface="+mj-lt"/>
                </a:rPr>
                <a:t>object colour</a:t>
              </a:r>
            </a:p>
          </p:txBody>
        </p:sp>
        <p:sp>
          <p:nvSpPr>
            <p:cNvPr id="14" name="Rectangle 13">
              <a:extLst>
                <a:ext uri="{FF2B5EF4-FFF2-40B4-BE49-F238E27FC236}">
                  <a16:creationId xmlns:a16="http://schemas.microsoft.com/office/drawing/2014/main" id="{B9FBCB2D-61AD-481F-B8D3-F1DBA4817323}"/>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15" name="TextBox 14">
              <a:extLst>
                <a:ext uri="{FF2B5EF4-FFF2-40B4-BE49-F238E27FC236}">
                  <a16:creationId xmlns:a16="http://schemas.microsoft.com/office/drawing/2014/main" id="{8CE221CC-0744-4F92-B893-80F02A279531}"/>
                </a:ext>
              </a:extLst>
            </p:cNvPr>
            <p:cNvSpPr txBox="1"/>
            <p:nvPr/>
          </p:nvSpPr>
          <p:spPr>
            <a:xfrm>
              <a:off x="838199" y="1867808"/>
              <a:ext cx="3507557"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the object and click</a:t>
              </a:r>
              <a:br>
                <a:rPr lang="en-GB" sz="1050" dirty="0">
                  <a:solidFill>
                    <a:srgbClr val="333333"/>
                  </a:solidFill>
                </a:rPr>
              </a:br>
              <a:r>
                <a:rPr lang="en-GB" sz="1050" b="1" dirty="0">
                  <a:solidFill>
                    <a:srgbClr val="333333"/>
                  </a:solidFill>
                </a:rPr>
                <a:t>Format Shape</a:t>
              </a:r>
              <a:r>
                <a:rPr lang="en-GB" sz="1050" dirty="0">
                  <a:solidFill>
                    <a:srgbClr val="333333"/>
                  </a:solidFill>
                </a:rPr>
                <a:t>.</a:t>
              </a:r>
            </a:p>
          </p:txBody>
        </p:sp>
        <p:sp>
          <p:nvSpPr>
            <p:cNvPr id="16" name="TextBox 15">
              <a:extLst>
                <a:ext uri="{FF2B5EF4-FFF2-40B4-BE49-F238E27FC236}">
                  <a16:creationId xmlns:a16="http://schemas.microsoft.com/office/drawing/2014/main" id="{7BC21570-C864-44C7-8C84-E3EEDB4F26D7}"/>
                </a:ext>
              </a:extLst>
            </p:cNvPr>
            <p:cNvSpPr txBox="1"/>
            <p:nvPr/>
          </p:nvSpPr>
          <p:spPr>
            <a:xfrm>
              <a:off x="838199" y="2415082"/>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a:t>
              </a:r>
              <a:r>
                <a:rPr lang="en-GB" sz="1050" b="1" dirty="0">
                  <a:solidFill>
                    <a:srgbClr val="333333"/>
                  </a:solidFill>
                </a:rPr>
                <a:t>Fill</a:t>
              </a:r>
              <a:r>
                <a:rPr lang="en-GB" sz="1050" dirty="0">
                  <a:solidFill>
                    <a:srgbClr val="333333"/>
                  </a:solidFill>
                </a:rPr>
                <a:t> then </a:t>
              </a:r>
              <a:r>
                <a:rPr lang="en-GB" sz="1050" b="1" dirty="0">
                  <a:solidFill>
                    <a:srgbClr val="333333"/>
                  </a:solidFill>
                </a:rPr>
                <a:t>Solid Fill</a:t>
              </a:r>
              <a:r>
                <a:rPr lang="en-GB" sz="1050" dirty="0">
                  <a:solidFill>
                    <a:srgbClr val="333333"/>
                  </a:solidFill>
                </a:rPr>
                <a:t> and choose the desired colour.</a:t>
              </a:r>
            </a:p>
          </p:txBody>
        </p:sp>
      </p:grpSp>
      <p:grpSp>
        <p:nvGrpSpPr>
          <p:cNvPr id="30" name="Group 29">
            <a:extLst>
              <a:ext uri="{FF2B5EF4-FFF2-40B4-BE49-F238E27FC236}">
                <a16:creationId xmlns:a16="http://schemas.microsoft.com/office/drawing/2014/main" id="{C87678A3-F37E-4BE6-81E3-3F070FF5B492}"/>
              </a:ext>
            </a:extLst>
          </p:cNvPr>
          <p:cNvGrpSpPr/>
          <p:nvPr/>
        </p:nvGrpSpPr>
        <p:grpSpPr>
          <a:xfrm>
            <a:off x="-2791205" y="1554811"/>
            <a:ext cx="2679203" cy="3595822"/>
            <a:chOff x="838199" y="1150070"/>
            <a:chExt cx="3572270" cy="4794429"/>
          </a:xfrm>
          <a:solidFill>
            <a:schemeClr val="tx1"/>
          </a:solidFill>
        </p:grpSpPr>
        <p:sp>
          <p:nvSpPr>
            <p:cNvPr id="31" name="Rectangle 30">
              <a:extLst>
                <a:ext uri="{FF2B5EF4-FFF2-40B4-BE49-F238E27FC236}">
                  <a16:creationId xmlns:a16="http://schemas.microsoft.com/office/drawing/2014/main" id="{E1BC0169-C8DF-4115-97E8-CFE78BD9301B}"/>
                </a:ext>
              </a:extLst>
            </p:cNvPr>
            <p:cNvSpPr/>
            <p:nvPr/>
          </p:nvSpPr>
          <p:spPr>
            <a:xfrm>
              <a:off x="838200" y="1150070"/>
              <a:ext cx="3507557" cy="479442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p:txBody>
        </p:sp>
        <p:sp>
          <p:nvSpPr>
            <p:cNvPr id="32" name="TextBox 31">
              <a:extLst>
                <a:ext uri="{FF2B5EF4-FFF2-40B4-BE49-F238E27FC236}">
                  <a16:creationId xmlns:a16="http://schemas.microsoft.com/office/drawing/2014/main" id="{F228178F-E1AD-4F00-9F47-7DADF14A5CB3}"/>
                </a:ext>
              </a:extLst>
            </p:cNvPr>
            <p:cNvSpPr txBox="1"/>
            <p:nvPr/>
          </p:nvSpPr>
          <p:spPr>
            <a:xfrm>
              <a:off x="838200" y="1150070"/>
              <a:ext cx="3507555" cy="677108"/>
            </a:xfrm>
            <a:prstGeom prst="rect">
              <a:avLst/>
            </a:prstGeom>
            <a:noFill/>
          </p:spPr>
          <p:txBody>
            <a:bodyPr wrap="square" rtlCol="0">
              <a:spAutoFit/>
            </a:bodyPr>
            <a:lstStyle/>
            <a:p>
              <a:pPr algn="ctr"/>
              <a:r>
                <a:rPr lang="en-GB" sz="1350" dirty="0">
                  <a:solidFill>
                    <a:srgbClr val="333333"/>
                  </a:solidFill>
                  <a:latin typeface="+mj-lt"/>
                </a:rPr>
                <a:t>How to insert a </a:t>
              </a:r>
              <a:br>
                <a:rPr lang="en-GB" sz="1350" dirty="0">
                  <a:solidFill>
                    <a:srgbClr val="333333"/>
                  </a:solidFill>
                  <a:latin typeface="+mj-lt"/>
                </a:rPr>
              </a:br>
              <a:r>
                <a:rPr lang="en-GB" sz="1350" dirty="0">
                  <a:solidFill>
                    <a:srgbClr val="333333"/>
                  </a:solidFill>
                  <a:latin typeface="+mj-lt"/>
                </a:rPr>
                <a:t>background in a placeholder</a:t>
              </a:r>
            </a:p>
          </p:txBody>
        </p:sp>
        <p:sp>
          <p:nvSpPr>
            <p:cNvPr id="33" name="Rectangle 32">
              <a:extLst>
                <a:ext uri="{FF2B5EF4-FFF2-40B4-BE49-F238E27FC236}">
                  <a16:creationId xmlns:a16="http://schemas.microsoft.com/office/drawing/2014/main" id="{BA8CEA5D-7FE1-4B33-B139-0D4D02A2C7CE}"/>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chemeClr val="bg1"/>
                </a:solidFill>
              </a:endParaRPr>
            </a:p>
          </p:txBody>
        </p:sp>
        <p:sp>
          <p:nvSpPr>
            <p:cNvPr id="34" name="TextBox 33">
              <a:extLst>
                <a:ext uri="{FF2B5EF4-FFF2-40B4-BE49-F238E27FC236}">
                  <a16:creationId xmlns:a16="http://schemas.microsoft.com/office/drawing/2014/main" id="{B14637F7-9FAB-4EC7-B8AF-25726C33274A}"/>
                </a:ext>
              </a:extLst>
            </p:cNvPr>
            <p:cNvSpPr txBox="1"/>
            <p:nvPr/>
          </p:nvSpPr>
          <p:spPr>
            <a:xfrm>
              <a:off x="838199" y="3344437"/>
              <a:ext cx="3507557" cy="769441"/>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Click on the </a:t>
              </a:r>
              <a:r>
                <a:rPr lang="en-GB" sz="1050" b="1" dirty="0">
                  <a:solidFill>
                    <a:srgbClr val="333333"/>
                  </a:solidFill>
                </a:rPr>
                <a:t>icon</a:t>
              </a:r>
              <a:r>
                <a:rPr lang="en-GB" sz="1050" dirty="0">
                  <a:solidFill>
                    <a:srgbClr val="333333"/>
                  </a:solidFill>
                </a:rPr>
                <a:t> in the middle of the placeholder and choose the image from your computer.</a:t>
              </a:r>
            </a:p>
          </p:txBody>
        </p:sp>
        <p:sp>
          <p:nvSpPr>
            <p:cNvPr id="35" name="TextBox 34">
              <a:extLst>
                <a:ext uri="{FF2B5EF4-FFF2-40B4-BE49-F238E27FC236}">
                  <a16:creationId xmlns:a16="http://schemas.microsoft.com/office/drawing/2014/main" id="{C8ED906A-7FF2-44D8-B812-525C00D5334C}"/>
                </a:ext>
              </a:extLst>
            </p:cNvPr>
            <p:cNvSpPr txBox="1"/>
            <p:nvPr/>
          </p:nvSpPr>
          <p:spPr>
            <a:xfrm>
              <a:off x="838199" y="4063370"/>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the </a:t>
              </a:r>
              <a:r>
                <a:rPr lang="en-GB" sz="1050" b="1" dirty="0">
                  <a:solidFill>
                    <a:srgbClr val="333333"/>
                  </a:solidFill>
                </a:rPr>
                <a:t>Format Picture </a:t>
              </a:r>
              <a:r>
                <a:rPr lang="en-GB" sz="1050" dirty="0">
                  <a:solidFill>
                    <a:srgbClr val="333333"/>
                  </a:solidFill>
                </a:rPr>
                <a:t>tab in the ribbon and use the tools to edit the image.</a:t>
              </a:r>
            </a:p>
          </p:txBody>
        </p:sp>
        <p:sp>
          <p:nvSpPr>
            <p:cNvPr id="36" name="TextBox 35">
              <a:extLst>
                <a:ext uri="{FF2B5EF4-FFF2-40B4-BE49-F238E27FC236}">
                  <a16:creationId xmlns:a16="http://schemas.microsoft.com/office/drawing/2014/main" id="{0E695CA9-7702-4621-8B05-E0149E676E52}"/>
                </a:ext>
              </a:extLst>
            </p:cNvPr>
            <p:cNvSpPr txBox="1"/>
            <p:nvPr/>
          </p:nvSpPr>
          <p:spPr>
            <a:xfrm>
              <a:off x="838199" y="4617884"/>
              <a:ext cx="3507557" cy="769441"/>
            </a:xfrm>
            <a:prstGeom prst="rect">
              <a:avLst/>
            </a:prstGeom>
            <a:noFill/>
          </p:spPr>
          <p:txBody>
            <a:bodyPr wrap="square" rtlCol="0">
              <a:spAutoFit/>
            </a:bodyPr>
            <a:lstStyle/>
            <a:p>
              <a:r>
                <a:rPr lang="en-GB" sz="1050" b="1" dirty="0">
                  <a:solidFill>
                    <a:srgbClr val="333333"/>
                  </a:solidFill>
                </a:rPr>
                <a:t>3. </a:t>
              </a:r>
              <a:r>
                <a:rPr lang="en-GB" sz="1050" dirty="0">
                  <a:solidFill>
                    <a:srgbClr val="333333"/>
                  </a:solidFill>
                </a:rPr>
                <a:t>Choose </a:t>
              </a:r>
              <a:r>
                <a:rPr lang="en-GB" sz="1050" b="1" dirty="0">
                  <a:solidFill>
                    <a:srgbClr val="333333"/>
                  </a:solidFill>
                </a:rPr>
                <a:t>Crop</a:t>
              </a:r>
              <a:r>
                <a:rPr lang="en-GB" sz="1050" dirty="0">
                  <a:solidFill>
                    <a:srgbClr val="333333"/>
                  </a:solidFill>
                </a:rPr>
                <a:t> to resize and move the image within the placeholder, using the white circles in the corners of the image.</a:t>
              </a:r>
            </a:p>
          </p:txBody>
        </p:sp>
        <p:sp>
          <p:nvSpPr>
            <p:cNvPr id="37" name="TextBox 36">
              <a:extLst>
                <a:ext uri="{FF2B5EF4-FFF2-40B4-BE49-F238E27FC236}">
                  <a16:creationId xmlns:a16="http://schemas.microsoft.com/office/drawing/2014/main" id="{B83B8638-C6B3-4F8F-88B2-5E27F3AFD12F}"/>
                </a:ext>
              </a:extLst>
            </p:cNvPr>
            <p:cNvSpPr txBox="1"/>
            <p:nvPr/>
          </p:nvSpPr>
          <p:spPr>
            <a:xfrm>
              <a:off x="838199" y="5356548"/>
              <a:ext cx="3507557"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Once you are happy with your image, right click on it and select ‘</a:t>
              </a:r>
              <a:r>
                <a:rPr lang="en-GB" sz="1050" b="1" dirty="0">
                  <a:solidFill>
                    <a:srgbClr val="333333"/>
                  </a:solidFill>
                </a:rPr>
                <a:t>Send to back</a:t>
              </a:r>
              <a:r>
                <a:rPr lang="en-GB" sz="1050" dirty="0">
                  <a:solidFill>
                    <a:srgbClr val="333333"/>
                  </a:solidFill>
                </a:rPr>
                <a:t>’.</a:t>
              </a:r>
            </a:p>
          </p:txBody>
        </p:sp>
        <p:sp>
          <p:nvSpPr>
            <p:cNvPr id="38" name="TextBox 37">
              <a:extLst>
                <a:ext uri="{FF2B5EF4-FFF2-40B4-BE49-F238E27FC236}">
                  <a16:creationId xmlns:a16="http://schemas.microsoft.com/office/drawing/2014/main" id="{1833C5DB-BE17-4885-A34D-9E05F3F34366}"/>
                </a:ext>
              </a:extLst>
            </p:cNvPr>
            <p:cNvSpPr txBox="1"/>
            <p:nvPr/>
          </p:nvSpPr>
          <p:spPr>
            <a:xfrm>
              <a:off x="838199" y="1867809"/>
              <a:ext cx="3572270" cy="1415772"/>
            </a:xfrm>
            <a:prstGeom prst="rect">
              <a:avLst/>
            </a:prstGeom>
            <a:noFill/>
          </p:spPr>
          <p:txBody>
            <a:bodyPr wrap="square" rtlCol="0">
              <a:spAutoFit/>
            </a:bodyPr>
            <a:lstStyle/>
            <a:p>
              <a:r>
                <a:rPr lang="en-GB" sz="1050" b="1" dirty="0">
                  <a:solidFill>
                    <a:srgbClr val="333333"/>
                  </a:solidFill>
                </a:rPr>
                <a:t>On this slide you will need to insert </a:t>
              </a:r>
              <a:br>
                <a:rPr lang="en-GB" sz="1050" b="1" dirty="0">
                  <a:solidFill>
                    <a:srgbClr val="333333"/>
                  </a:solidFill>
                </a:rPr>
              </a:br>
              <a:r>
                <a:rPr lang="en-GB" sz="1050" b="1" dirty="0">
                  <a:solidFill>
                    <a:srgbClr val="333333"/>
                  </a:solidFill>
                </a:rPr>
                <a:t>an image into the large picture placeholder first.</a:t>
              </a:r>
            </a:p>
            <a:p>
              <a:r>
                <a:rPr lang="en-GB" sz="1050" dirty="0">
                  <a:solidFill>
                    <a:srgbClr val="333333"/>
                  </a:solidFill>
                </a:rPr>
                <a:t>Once you’ve inserted an image, </a:t>
              </a:r>
              <a:br>
                <a:rPr lang="en-GB" sz="1050" dirty="0">
                  <a:solidFill>
                    <a:srgbClr val="333333"/>
                  </a:solidFill>
                </a:rPr>
              </a:br>
              <a:r>
                <a:rPr lang="en-GB" sz="1050" dirty="0">
                  <a:solidFill>
                    <a:srgbClr val="333333"/>
                  </a:solidFill>
                </a:rPr>
                <a:t>following the instructions below, </a:t>
              </a:r>
              <a:br>
                <a:rPr lang="en-GB" sz="1050" dirty="0">
                  <a:solidFill>
                    <a:srgbClr val="333333"/>
                  </a:solidFill>
                </a:rPr>
              </a:br>
              <a:r>
                <a:rPr lang="en-GB" sz="1050" dirty="0">
                  <a:solidFill>
                    <a:srgbClr val="333333"/>
                  </a:solidFill>
                </a:rPr>
                <a:t>you can then </a:t>
              </a:r>
              <a:r>
                <a:rPr lang="en-GB" sz="1050" dirty="0">
                  <a:solidFill>
                    <a:schemeClr val="accent1"/>
                  </a:solidFill>
                </a:rPr>
                <a:t>enter text in the placeholders.</a:t>
              </a:r>
              <a:endParaRPr lang="en-GB" sz="1050" b="1" dirty="0">
                <a:solidFill>
                  <a:schemeClr val="accent1"/>
                </a:solidFill>
              </a:endParaRPr>
            </a:p>
          </p:txBody>
        </p:sp>
        <p:sp>
          <p:nvSpPr>
            <p:cNvPr id="39" name="Rectangle 38">
              <a:extLst>
                <a:ext uri="{FF2B5EF4-FFF2-40B4-BE49-F238E27FC236}">
                  <a16:creationId xmlns:a16="http://schemas.microsoft.com/office/drawing/2014/main" id="{51446100-6CAE-42C6-9D50-D4CBAE7573B8}"/>
                </a:ext>
              </a:extLst>
            </p:cNvPr>
            <p:cNvSpPr/>
            <p:nvPr/>
          </p:nvSpPr>
          <p:spPr>
            <a:xfrm>
              <a:off x="838200" y="328977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chemeClr val="bg1"/>
                </a:solidFill>
              </a:endParaRPr>
            </a:p>
          </p:txBody>
        </p:sp>
      </p:grpSp>
      <p:grpSp>
        <p:nvGrpSpPr>
          <p:cNvPr id="26" name="Group 25">
            <a:extLst>
              <a:ext uri="{FF2B5EF4-FFF2-40B4-BE49-F238E27FC236}">
                <a16:creationId xmlns:a16="http://schemas.microsoft.com/office/drawing/2014/main" id="{C753A870-2C15-488C-8C23-C128D9E0CED2}"/>
              </a:ext>
            </a:extLst>
          </p:cNvPr>
          <p:cNvGrpSpPr/>
          <p:nvPr userDrawn="1"/>
        </p:nvGrpSpPr>
        <p:grpSpPr>
          <a:xfrm>
            <a:off x="-2791205" y="0"/>
            <a:ext cx="2630669" cy="1468982"/>
            <a:chOff x="838199" y="1150070"/>
            <a:chExt cx="3507558" cy="1958642"/>
          </a:xfrm>
          <a:solidFill>
            <a:schemeClr val="tx1"/>
          </a:solidFill>
        </p:grpSpPr>
        <p:sp>
          <p:nvSpPr>
            <p:cNvPr id="27" name="Rectangle 26">
              <a:extLst>
                <a:ext uri="{FF2B5EF4-FFF2-40B4-BE49-F238E27FC236}">
                  <a16:creationId xmlns:a16="http://schemas.microsoft.com/office/drawing/2014/main" id="{8CEBA356-79A5-461E-B84D-ACD626C2F50D}"/>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40" name="TextBox 39">
              <a:extLst>
                <a:ext uri="{FF2B5EF4-FFF2-40B4-BE49-F238E27FC236}">
                  <a16:creationId xmlns:a16="http://schemas.microsoft.com/office/drawing/2014/main" id="{4C7E71EA-C3CA-4AA0-8C72-8D32EB14C557}"/>
                </a:ext>
              </a:extLst>
            </p:cNvPr>
            <p:cNvSpPr txBox="1"/>
            <p:nvPr/>
          </p:nvSpPr>
          <p:spPr>
            <a:xfrm>
              <a:off x="838200" y="1150070"/>
              <a:ext cx="3507557" cy="677108"/>
            </a:xfrm>
            <a:prstGeom prst="rect">
              <a:avLst/>
            </a:prstGeom>
            <a:noFill/>
          </p:spPr>
          <p:txBody>
            <a:bodyPr wrap="square" rtlCol="0">
              <a:spAutoFit/>
            </a:bodyPr>
            <a:lstStyle/>
            <a:p>
              <a:pPr algn="ctr"/>
              <a:r>
                <a:rPr lang="en-GB" sz="1350" dirty="0">
                  <a:solidFill>
                    <a:srgbClr val="333333"/>
                  </a:solidFill>
                  <a:latin typeface="+mj-lt"/>
                </a:rPr>
                <a:t>How to change </a:t>
              </a:r>
              <a:br>
                <a:rPr lang="en-GB" sz="1350" dirty="0">
                  <a:solidFill>
                    <a:srgbClr val="333333"/>
                  </a:solidFill>
                  <a:latin typeface="+mj-lt"/>
                </a:rPr>
              </a:br>
              <a:r>
                <a:rPr lang="en-GB" sz="1350" dirty="0">
                  <a:solidFill>
                    <a:srgbClr val="333333"/>
                  </a:solidFill>
                  <a:latin typeface="+mj-lt"/>
                </a:rPr>
                <a:t>object colour</a:t>
              </a:r>
            </a:p>
          </p:txBody>
        </p:sp>
        <p:sp>
          <p:nvSpPr>
            <p:cNvPr id="41" name="Rectangle 40">
              <a:extLst>
                <a:ext uri="{FF2B5EF4-FFF2-40B4-BE49-F238E27FC236}">
                  <a16:creationId xmlns:a16="http://schemas.microsoft.com/office/drawing/2014/main" id="{2D4BD715-CC96-4D16-B9CD-6B295255ED9B}"/>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42" name="TextBox 41">
              <a:extLst>
                <a:ext uri="{FF2B5EF4-FFF2-40B4-BE49-F238E27FC236}">
                  <a16:creationId xmlns:a16="http://schemas.microsoft.com/office/drawing/2014/main" id="{5AC5AA3B-A5C0-4D9D-A648-3F4316AB8B9C}"/>
                </a:ext>
              </a:extLst>
            </p:cNvPr>
            <p:cNvSpPr txBox="1"/>
            <p:nvPr/>
          </p:nvSpPr>
          <p:spPr>
            <a:xfrm>
              <a:off x="838199" y="1867808"/>
              <a:ext cx="3507557"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the object and click</a:t>
              </a:r>
              <a:br>
                <a:rPr lang="en-GB" sz="1050" dirty="0">
                  <a:solidFill>
                    <a:srgbClr val="333333"/>
                  </a:solidFill>
                </a:rPr>
              </a:br>
              <a:r>
                <a:rPr lang="en-GB" sz="1050" b="1" dirty="0">
                  <a:solidFill>
                    <a:srgbClr val="333333"/>
                  </a:solidFill>
                </a:rPr>
                <a:t>Format Shape</a:t>
              </a:r>
              <a:r>
                <a:rPr lang="en-GB" sz="1050" dirty="0">
                  <a:solidFill>
                    <a:srgbClr val="333333"/>
                  </a:solidFill>
                </a:rPr>
                <a:t>.</a:t>
              </a:r>
            </a:p>
          </p:txBody>
        </p:sp>
        <p:sp>
          <p:nvSpPr>
            <p:cNvPr id="43" name="TextBox 42">
              <a:extLst>
                <a:ext uri="{FF2B5EF4-FFF2-40B4-BE49-F238E27FC236}">
                  <a16:creationId xmlns:a16="http://schemas.microsoft.com/office/drawing/2014/main" id="{62FE523C-0A74-4744-A6D6-1551F7EE851E}"/>
                </a:ext>
              </a:extLst>
            </p:cNvPr>
            <p:cNvSpPr txBox="1"/>
            <p:nvPr/>
          </p:nvSpPr>
          <p:spPr>
            <a:xfrm>
              <a:off x="838199" y="2415082"/>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a:t>
              </a:r>
              <a:r>
                <a:rPr lang="en-GB" sz="1050" b="1" dirty="0">
                  <a:solidFill>
                    <a:srgbClr val="333333"/>
                  </a:solidFill>
                </a:rPr>
                <a:t>Fill</a:t>
              </a:r>
              <a:r>
                <a:rPr lang="en-GB" sz="1050" dirty="0">
                  <a:solidFill>
                    <a:srgbClr val="333333"/>
                  </a:solidFill>
                </a:rPr>
                <a:t> then </a:t>
              </a:r>
              <a:r>
                <a:rPr lang="en-GB" sz="1050" b="1" dirty="0">
                  <a:solidFill>
                    <a:srgbClr val="333333"/>
                  </a:solidFill>
                </a:rPr>
                <a:t>Solid Fill</a:t>
              </a:r>
              <a:r>
                <a:rPr lang="en-GB" sz="1050" dirty="0">
                  <a:solidFill>
                    <a:srgbClr val="333333"/>
                  </a:solidFill>
                </a:rPr>
                <a:t> and choose the desired colour.</a:t>
              </a:r>
            </a:p>
          </p:txBody>
        </p:sp>
      </p:grpSp>
      <p:grpSp>
        <p:nvGrpSpPr>
          <p:cNvPr id="44" name="Group 43">
            <a:extLst>
              <a:ext uri="{FF2B5EF4-FFF2-40B4-BE49-F238E27FC236}">
                <a16:creationId xmlns:a16="http://schemas.microsoft.com/office/drawing/2014/main" id="{4B6ABCBF-D79D-4C3F-A486-A4B6CFAB6C32}"/>
              </a:ext>
            </a:extLst>
          </p:cNvPr>
          <p:cNvGrpSpPr/>
          <p:nvPr userDrawn="1"/>
        </p:nvGrpSpPr>
        <p:grpSpPr>
          <a:xfrm>
            <a:off x="-2791205" y="1554811"/>
            <a:ext cx="2679203" cy="3595822"/>
            <a:chOff x="838199" y="1150070"/>
            <a:chExt cx="3572270" cy="4794429"/>
          </a:xfrm>
          <a:solidFill>
            <a:schemeClr val="tx1"/>
          </a:solidFill>
        </p:grpSpPr>
        <p:sp>
          <p:nvSpPr>
            <p:cNvPr id="45" name="Rectangle 44">
              <a:extLst>
                <a:ext uri="{FF2B5EF4-FFF2-40B4-BE49-F238E27FC236}">
                  <a16:creationId xmlns:a16="http://schemas.microsoft.com/office/drawing/2014/main" id="{A0A7525C-B558-42F0-B019-F923161D8750}"/>
                </a:ext>
              </a:extLst>
            </p:cNvPr>
            <p:cNvSpPr/>
            <p:nvPr/>
          </p:nvSpPr>
          <p:spPr>
            <a:xfrm>
              <a:off x="838200" y="1150070"/>
              <a:ext cx="3507557" cy="479442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p:txBody>
        </p:sp>
        <p:sp>
          <p:nvSpPr>
            <p:cNvPr id="46" name="TextBox 45">
              <a:extLst>
                <a:ext uri="{FF2B5EF4-FFF2-40B4-BE49-F238E27FC236}">
                  <a16:creationId xmlns:a16="http://schemas.microsoft.com/office/drawing/2014/main" id="{61510AAD-0E43-4EAC-A8C4-3E61B98D507F}"/>
                </a:ext>
              </a:extLst>
            </p:cNvPr>
            <p:cNvSpPr txBox="1"/>
            <p:nvPr/>
          </p:nvSpPr>
          <p:spPr>
            <a:xfrm>
              <a:off x="838200" y="1150070"/>
              <a:ext cx="3507555" cy="677108"/>
            </a:xfrm>
            <a:prstGeom prst="rect">
              <a:avLst/>
            </a:prstGeom>
            <a:noFill/>
          </p:spPr>
          <p:txBody>
            <a:bodyPr wrap="square" rtlCol="0">
              <a:spAutoFit/>
            </a:bodyPr>
            <a:lstStyle/>
            <a:p>
              <a:pPr algn="ctr"/>
              <a:r>
                <a:rPr lang="en-GB" sz="1350" dirty="0">
                  <a:solidFill>
                    <a:srgbClr val="333333"/>
                  </a:solidFill>
                  <a:latin typeface="+mj-lt"/>
                </a:rPr>
                <a:t>How to insert a </a:t>
              </a:r>
              <a:br>
                <a:rPr lang="en-GB" sz="1350" dirty="0">
                  <a:solidFill>
                    <a:srgbClr val="333333"/>
                  </a:solidFill>
                  <a:latin typeface="+mj-lt"/>
                </a:rPr>
              </a:br>
              <a:r>
                <a:rPr lang="en-GB" sz="1350" dirty="0">
                  <a:solidFill>
                    <a:srgbClr val="333333"/>
                  </a:solidFill>
                  <a:latin typeface="+mj-lt"/>
                </a:rPr>
                <a:t>background in a placeholder</a:t>
              </a:r>
            </a:p>
          </p:txBody>
        </p:sp>
        <p:sp>
          <p:nvSpPr>
            <p:cNvPr id="47" name="Rectangle 46">
              <a:extLst>
                <a:ext uri="{FF2B5EF4-FFF2-40B4-BE49-F238E27FC236}">
                  <a16:creationId xmlns:a16="http://schemas.microsoft.com/office/drawing/2014/main" id="{B0C6E6BD-1DB9-41B2-8E39-8B4CE5ACB930}"/>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chemeClr val="bg1"/>
                </a:solidFill>
              </a:endParaRPr>
            </a:p>
          </p:txBody>
        </p:sp>
        <p:sp>
          <p:nvSpPr>
            <p:cNvPr id="48" name="TextBox 47">
              <a:extLst>
                <a:ext uri="{FF2B5EF4-FFF2-40B4-BE49-F238E27FC236}">
                  <a16:creationId xmlns:a16="http://schemas.microsoft.com/office/drawing/2014/main" id="{F902FB33-E96D-41A7-9117-1B59D6D57A8D}"/>
                </a:ext>
              </a:extLst>
            </p:cNvPr>
            <p:cNvSpPr txBox="1"/>
            <p:nvPr/>
          </p:nvSpPr>
          <p:spPr>
            <a:xfrm>
              <a:off x="838199" y="3344437"/>
              <a:ext cx="3507557" cy="769441"/>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Click on the </a:t>
              </a:r>
              <a:r>
                <a:rPr lang="en-GB" sz="1050" b="1" dirty="0">
                  <a:solidFill>
                    <a:srgbClr val="333333"/>
                  </a:solidFill>
                </a:rPr>
                <a:t>icon</a:t>
              </a:r>
              <a:r>
                <a:rPr lang="en-GB" sz="1050" dirty="0">
                  <a:solidFill>
                    <a:srgbClr val="333333"/>
                  </a:solidFill>
                </a:rPr>
                <a:t> in the middle of the placeholder and choose the image from your computer.</a:t>
              </a:r>
            </a:p>
          </p:txBody>
        </p:sp>
        <p:sp>
          <p:nvSpPr>
            <p:cNvPr id="49" name="TextBox 48">
              <a:extLst>
                <a:ext uri="{FF2B5EF4-FFF2-40B4-BE49-F238E27FC236}">
                  <a16:creationId xmlns:a16="http://schemas.microsoft.com/office/drawing/2014/main" id="{16704AE3-C2CC-48C5-874D-57F39F37E59D}"/>
                </a:ext>
              </a:extLst>
            </p:cNvPr>
            <p:cNvSpPr txBox="1"/>
            <p:nvPr/>
          </p:nvSpPr>
          <p:spPr>
            <a:xfrm>
              <a:off x="838199" y="4063370"/>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the </a:t>
              </a:r>
              <a:r>
                <a:rPr lang="en-GB" sz="1050" b="1" dirty="0">
                  <a:solidFill>
                    <a:srgbClr val="333333"/>
                  </a:solidFill>
                </a:rPr>
                <a:t>Format Picture </a:t>
              </a:r>
              <a:r>
                <a:rPr lang="en-GB" sz="1050" dirty="0">
                  <a:solidFill>
                    <a:srgbClr val="333333"/>
                  </a:solidFill>
                </a:rPr>
                <a:t>tab in the ribbon and use the tools to edit the image.</a:t>
              </a:r>
            </a:p>
          </p:txBody>
        </p:sp>
        <p:sp>
          <p:nvSpPr>
            <p:cNvPr id="50" name="TextBox 49">
              <a:extLst>
                <a:ext uri="{FF2B5EF4-FFF2-40B4-BE49-F238E27FC236}">
                  <a16:creationId xmlns:a16="http://schemas.microsoft.com/office/drawing/2014/main" id="{B2B765AE-0A3F-4BD2-A5E1-AF9B6543C60A}"/>
                </a:ext>
              </a:extLst>
            </p:cNvPr>
            <p:cNvSpPr txBox="1"/>
            <p:nvPr/>
          </p:nvSpPr>
          <p:spPr>
            <a:xfrm>
              <a:off x="838199" y="4617884"/>
              <a:ext cx="3507557" cy="769441"/>
            </a:xfrm>
            <a:prstGeom prst="rect">
              <a:avLst/>
            </a:prstGeom>
            <a:noFill/>
          </p:spPr>
          <p:txBody>
            <a:bodyPr wrap="square" rtlCol="0">
              <a:spAutoFit/>
            </a:bodyPr>
            <a:lstStyle/>
            <a:p>
              <a:r>
                <a:rPr lang="en-GB" sz="1050" b="1" dirty="0">
                  <a:solidFill>
                    <a:srgbClr val="333333"/>
                  </a:solidFill>
                </a:rPr>
                <a:t>3. </a:t>
              </a:r>
              <a:r>
                <a:rPr lang="en-GB" sz="1050" dirty="0">
                  <a:solidFill>
                    <a:srgbClr val="333333"/>
                  </a:solidFill>
                </a:rPr>
                <a:t>Choose </a:t>
              </a:r>
              <a:r>
                <a:rPr lang="en-GB" sz="1050" b="1" dirty="0">
                  <a:solidFill>
                    <a:srgbClr val="333333"/>
                  </a:solidFill>
                </a:rPr>
                <a:t>Crop</a:t>
              </a:r>
              <a:r>
                <a:rPr lang="en-GB" sz="1050" dirty="0">
                  <a:solidFill>
                    <a:srgbClr val="333333"/>
                  </a:solidFill>
                </a:rPr>
                <a:t> to resize and move the image within the placeholder, using the white circles in the corners of the image.</a:t>
              </a:r>
            </a:p>
          </p:txBody>
        </p:sp>
        <p:sp>
          <p:nvSpPr>
            <p:cNvPr id="51" name="TextBox 50">
              <a:extLst>
                <a:ext uri="{FF2B5EF4-FFF2-40B4-BE49-F238E27FC236}">
                  <a16:creationId xmlns:a16="http://schemas.microsoft.com/office/drawing/2014/main" id="{3DFB0C8D-56E7-488D-9C61-975FEC447FBB}"/>
                </a:ext>
              </a:extLst>
            </p:cNvPr>
            <p:cNvSpPr txBox="1"/>
            <p:nvPr/>
          </p:nvSpPr>
          <p:spPr>
            <a:xfrm>
              <a:off x="838199" y="5356548"/>
              <a:ext cx="3507557"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Once you are happy with your image, right click on it and select ‘</a:t>
              </a:r>
              <a:r>
                <a:rPr lang="en-GB" sz="1050" b="1" dirty="0">
                  <a:solidFill>
                    <a:srgbClr val="333333"/>
                  </a:solidFill>
                </a:rPr>
                <a:t>Send to back</a:t>
              </a:r>
              <a:r>
                <a:rPr lang="en-GB" sz="1050" dirty="0">
                  <a:solidFill>
                    <a:srgbClr val="333333"/>
                  </a:solidFill>
                </a:rPr>
                <a:t>’.</a:t>
              </a:r>
            </a:p>
          </p:txBody>
        </p:sp>
        <p:sp>
          <p:nvSpPr>
            <p:cNvPr id="52" name="TextBox 51">
              <a:extLst>
                <a:ext uri="{FF2B5EF4-FFF2-40B4-BE49-F238E27FC236}">
                  <a16:creationId xmlns:a16="http://schemas.microsoft.com/office/drawing/2014/main" id="{128D920F-EE33-4D7E-9404-36C7FE38AE96}"/>
                </a:ext>
              </a:extLst>
            </p:cNvPr>
            <p:cNvSpPr txBox="1"/>
            <p:nvPr/>
          </p:nvSpPr>
          <p:spPr>
            <a:xfrm>
              <a:off x="838199" y="1867809"/>
              <a:ext cx="3572270" cy="1415772"/>
            </a:xfrm>
            <a:prstGeom prst="rect">
              <a:avLst/>
            </a:prstGeom>
            <a:noFill/>
          </p:spPr>
          <p:txBody>
            <a:bodyPr wrap="square" rtlCol="0">
              <a:spAutoFit/>
            </a:bodyPr>
            <a:lstStyle/>
            <a:p>
              <a:r>
                <a:rPr lang="en-GB" sz="1050" b="1" dirty="0">
                  <a:solidFill>
                    <a:srgbClr val="333333"/>
                  </a:solidFill>
                </a:rPr>
                <a:t>On this slide you will need to insert </a:t>
              </a:r>
              <a:br>
                <a:rPr lang="en-GB" sz="1050" b="1" dirty="0">
                  <a:solidFill>
                    <a:srgbClr val="333333"/>
                  </a:solidFill>
                </a:rPr>
              </a:br>
              <a:r>
                <a:rPr lang="en-GB" sz="1050" b="1" dirty="0">
                  <a:solidFill>
                    <a:srgbClr val="333333"/>
                  </a:solidFill>
                </a:rPr>
                <a:t>an image into the large picture placeholder first.</a:t>
              </a:r>
            </a:p>
            <a:p>
              <a:r>
                <a:rPr lang="en-GB" sz="1050" dirty="0">
                  <a:solidFill>
                    <a:srgbClr val="333333"/>
                  </a:solidFill>
                </a:rPr>
                <a:t>Once you’ve inserted an image, </a:t>
              </a:r>
              <a:br>
                <a:rPr lang="en-GB" sz="1050" dirty="0">
                  <a:solidFill>
                    <a:srgbClr val="333333"/>
                  </a:solidFill>
                </a:rPr>
              </a:br>
              <a:r>
                <a:rPr lang="en-GB" sz="1050" dirty="0">
                  <a:solidFill>
                    <a:srgbClr val="333333"/>
                  </a:solidFill>
                </a:rPr>
                <a:t>following the instructions below, </a:t>
              </a:r>
              <a:br>
                <a:rPr lang="en-GB" sz="1050" dirty="0">
                  <a:solidFill>
                    <a:srgbClr val="333333"/>
                  </a:solidFill>
                </a:rPr>
              </a:br>
              <a:r>
                <a:rPr lang="en-GB" sz="1050" dirty="0">
                  <a:solidFill>
                    <a:srgbClr val="333333"/>
                  </a:solidFill>
                </a:rPr>
                <a:t>you can then </a:t>
              </a:r>
              <a:r>
                <a:rPr lang="en-GB" sz="1050" dirty="0">
                  <a:solidFill>
                    <a:schemeClr val="accent1"/>
                  </a:solidFill>
                </a:rPr>
                <a:t>enter text in the placeholders.</a:t>
              </a:r>
              <a:endParaRPr lang="en-GB" sz="1050" b="1" dirty="0">
                <a:solidFill>
                  <a:schemeClr val="accent1"/>
                </a:solidFill>
              </a:endParaRPr>
            </a:p>
          </p:txBody>
        </p:sp>
        <p:sp>
          <p:nvSpPr>
            <p:cNvPr id="53" name="Rectangle 52">
              <a:extLst>
                <a:ext uri="{FF2B5EF4-FFF2-40B4-BE49-F238E27FC236}">
                  <a16:creationId xmlns:a16="http://schemas.microsoft.com/office/drawing/2014/main" id="{D89679E0-F6D1-4DBB-B50F-572A3BF696DB}"/>
                </a:ext>
              </a:extLst>
            </p:cNvPr>
            <p:cNvSpPr/>
            <p:nvPr/>
          </p:nvSpPr>
          <p:spPr>
            <a:xfrm>
              <a:off x="838200" y="328977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chemeClr val="bg1"/>
                </a:solidFill>
              </a:endParaRPr>
            </a:p>
          </p:txBody>
        </p:sp>
      </p:grpSp>
      <p:sp>
        <p:nvSpPr>
          <p:cNvPr id="54" name="Text Placeholder 30">
            <a:extLst>
              <a:ext uri="{FF2B5EF4-FFF2-40B4-BE49-F238E27FC236}">
                <a16:creationId xmlns:a16="http://schemas.microsoft.com/office/drawing/2014/main" id="{120327C5-36E8-4E10-81BC-11CE2B74EBD9}"/>
              </a:ext>
            </a:extLst>
          </p:cNvPr>
          <p:cNvSpPr>
            <a:spLocks noGrp="1"/>
          </p:cNvSpPr>
          <p:nvPr>
            <p:ph type="body" sz="quarter" idx="25" hasCustomPrompt="1"/>
          </p:nvPr>
        </p:nvSpPr>
        <p:spPr>
          <a:xfrm>
            <a:off x="8724014" y="4727999"/>
            <a:ext cx="221109" cy="266324"/>
          </a:xfrm>
          <a:blipFill>
            <a:blip r:embed="rId2" cstate="hqprint">
              <a:lum bright="10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p>
            <a:pPr lvl="0"/>
            <a:r>
              <a:rPr lang="en-GB" dirty="0"/>
              <a:t> </a:t>
            </a:r>
          </a:p>
        </p:txBody>
      </p:sp>
      <p:sp>
        <p:nvSpPr>
          <p:cNvPr id="56" name="Text Placeholder 18">
            <a:extLst>
              <a:ext uri="{FF2B5EF4-FFF2-40B4-BE49-F238E27FC236}">
                <a16:creationId xmlns:a16="http://schemas.microsoft.com/office/drawing/2014/main" id="{2A64E0AC-10FE-4137-BD13-34407685DF1F}"/>
              </a:ext>
            </a:extLst>
          </p:cNvPr>
          <p:cNvSpPr>
            <a:spLocks noGrp="1"/>
          </p:cNvSpPr>
          <p:nvPr>
            <p:ph type="body" sz="quarter" idx="28" hasCustomPrompt="1"/>
          </p:nvPr>
        </p:nvSpPr>
        <p:spPr>
          <a:xfrm>
            <a:off x="7557578" y="4776541"/>
            <a:ext cx="8100" cy="199586"/>
          </a:xfrm>
          <a:solidFill>
            <a:schemeClr val="bg1"/>
          </a:solidFill>
        </p:spPr>
        <p:txBody>
          <a:bodyPr/>
          <a:lstStyle/>
          <a:p>
            <a:pPr lvl="0"/>
            <a:r>
              <a:rPr lang="en-GB" dirty="0"/>
              <a:t> </a:t>
            </a:r>
          </a:p>
        </p:txBody>
      </p:sp>
    </p:spTree>
    <p:extLst>
      <p:ext uri="{BB962C8B-B14F-4D97-AF65-F5344CB8AC3E}">
        <p14:creationId xmlns:p14="http://schemas.microsoft.com/office/powerpoint/2010/main" val="38761624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ody and Picture Right 1">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a:t>Click to edit Master text styles</a:t>
            </a:r>
          </a:p>
        </p:txBody>
      </p:sp>
      <p:sp>
        <p:nvSpPr>
          <p:cNvPr id="19" name="Picture Placeholder 16"/>
          <p:cNvSpPr>
            <a:spLocks noGrp="1"/>
          </p:cNvSpPr>
          <p:nvPr>
            <p:ph type="pic" sz="quarter" idx="14"/>
          </p:nvPr>
        </p:nvSpPr>
        <p:spPr>
          <a:xfrm>
            <a:off x="4680000" y="1252800"/>
            <a:ext cx="4086000" cy="2835988"/>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a:t>Click to add title</a:t>
            </a:r>
          </a:p>
        </p:txBody>
      </p:sp>
    </p:spTree>
    <p:extLst>
      <p:ext uri="{BB962C8B-B14F-4D97-AF65-F5344CB8AC3E}">
        <p14:creationId xmlns:p14="http://schemas.microsoft.com/office/powerpoint/2010/main" val="2792679726"/>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Text w/ Video">
    <p:spTree>
      <p:nvGrpSpPr>
        <p:cNvPr id="1" name=""/>
        <p:cNvGrpSpPr/>
        <p:nvPr/>
      </p:nvGrpSpPr>
      <p:grpSpPr>
        <a:xfrm>
          <a:off x="0" y="0"/>
          <a:ext cx="0" cy="0"/>
          <a:chOff x="0" y="0"/>
          <a:chExt cx="0" cy="0"/>
        </a:xfrm>
      </p:grpSpPr>
      <p:sp>
        <p:nvSpPr>
          <p:cNvPr id="27" name="Media Placeholder 26">
            <a:extLst>
              <a:ext uri="{FF2B5EF4-FFF2-40B4-BE49-F238E27FC236}">
                <a16:creationId xmlns:a16="http://schemas.microsoft.com/office/drawing/2014/main" id="{D10E4752-CE5F-4CA5-8E00-AF169FA04F58}"/>
              </a:ext>
            </a:extLst>
          </p:cNvPr>
          <p:cNvSpPr>
            <a:spLocks noGrp="1"/>
          </p:cNvSpPr>
          <p:nvPr>
            <p:ph type="media" sz="quarter" idx="29" hasCustomPrompt="1"/>
          </p:nvPr>
        </p:nvSpPr>
        <p:spPr>
          <a:xfrm>
            <a:off x="3391201" y="1117"/>
            <a:ext cx="5752799" cy="5148072"/>
          </a:xfrm>
          <a:custGeom>
            <a:avLst/>
            <a:gdLst>
              <a:gd name="connsiteX0" fmla="*/ 1547827 w 7670399"/>
              <a:gd name="connsiteY0" fmla="*/ 0 h 6864096"/>
              <a:gd name="connsiteX1" fmla="*/ 5829568 w 7670399"/>
              <a:gd name="connsiteY1" fmla="*/ 0 h 6864096"/>
              <a:gd name="connsiteX2" fmla="*/ 6004760 w 7670399"/>
              <a:gd name="connsiteY2" fmla="*/ 0 h 6864096"/>
              <a:gd name="connsiteX3" fmla="*/ 7670399 w 7670399"/>
              <a:gd name="connsiteY3" fmla="*/ 0 h 6864096"/>
              <a:gd name="connsiteX4" fmla="*/ 7670399 w 7670399"/>
              <a:gd name="connsiteY4" fmla="*/ 6864096 h 6864096"/>
              <a:gd name="connsiteX5" fmla="*/ 6004761 w 7670399"/>
              <a:gd name="connsiteY5" fmla="*/ 6864096 h 6864096"/>
              <a:gd name="connsiteX6" fmla="*/ 5829568 w 7670399"/>
              <a:gd name="connsiteY6" fmla="*/ 6864096 h 6864096"/>
              <a:gd name="connsiteX7" fmla="*/ 1554450 w 7670399"/>
              <a:gd name="connsiteY7" fmla="*/ 6864096 h 6864096"/>
              <a:gd name="connsiteX8" fmla="*/ 1379124 w 7670399"/>
              <a:gd name="connsiteY8" fmla="*/ 6702826 h 6864096"/>
              <a:gd name="connsiteX9" fmla="*/ 0 w 7670399"/>
              <a:gd name="connsiteY9" fmla="*/ 3429001 h 6864096"/>
              <a:gd name="connsiteX10" fmla="*/ 1379124 w 7670399"/>
              <a:gd name="connsiteY10" fmla="*/ 155178 h 68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70399" h="6864096">
                <a:moveTo>
                  <a:pt x="1547827" y="0"/>
                </a:moveTo>
                <a:lnTo>
                  <a:pt x="5829568" y="0"/>
                </a:lnTo>
                <a:lnTo>
                  <a:pt x="6004760" y="0"/>
                </a:lnTo>
                <a:lnTo>
                  <a:pt x="7670399" y="0"/>
                </a:lnTo>
                <a:lnTo>
                  <a:pt x="7670399" y="6864096"/>
                </a:lnTo>
                <a:lnTo>
                  <a:pt x="6004761" y="6864096"/>
                </a:lnTo>
                <a:lnTo>
                  <a:pt x="5829568" y="6864096"/>
                </a:lnTo>
                <a:lnTo>
                  <a:pt x="1554450" y="6864096"/>
                </a:lnTo>
                <a:lnTo>
                  <a:pt x="1379124" y="6702826"/>
                </a:lnTo>
                <a:cubicBezTo>
                  <a:pt x="528239" y="5871990"/>
                  <a:pt x="0" y="4712184"/>
                  <a:pt x="0" y="3429001"/>
                </a:cubicBezTo>
                <a:cubicBezTo>
                  <a:pt x="0" y="2145819"/>
                  <a:pt x="528239" y="986013"/>
                  <a:pt x="1379124" y="155178"/>
                </a:cubicBezTo>
                <a:close/>
              </a:path>
            </a:pathLst>
          </a:custGeom>
          <a:solidFill>
            <a:srgbClr val="9DB0AC"/>
          </a:solidFill>
        </p:spPr>
        <p:txBody>
          <a:bodyPr wrap="square" anchor="ctr">
            <a:noAutofit/>
          </a:bodyPr>
          <a:lstStyle>
            <a:lvl1pPr algn="ctr">
              <a:defRPr/>
            </a:lvl1pPr>
          </a:lstStyle>
          <a:p>
            <a:r>
              <a:rPr lang="en-GB" dirty="0"/>
              <a:t>Click icon to insert video</a:t>
            </a:r>
            <a:br>
              <a:rPr lang="en-GB" dirty="0"/>
            </a:br>
            <a:br>
              <a:rPr lang="en-GB" dirty="0"/>
            </a:br>
            <a:br>
              <a:rPr lang="en-GB" dirty="0"/>
            </a:br>
            <a:endParaRPr lang="en-GB" dirty="0"/>
          </a:p>
        </p:txBody>
      </p:sp>
      <p:sp>
        <p:nvSpPr>
          <p:cNvPr id="2" name="Title 1">
            <a:extLst>
              <a:ext uri="{FF2B5EF4-FFF2-40B4-BE49-F238E27FC236}">
                <a16:creationId xmlns:a16="http://schemas.microsoft.com/office/drawing/2014/main" id="{534CFF75-2AA6-4D72-B840-207E60971638}"/>
              </a:ext>
            </a:extLst>
          </p:cNvPr>
          <p:cNvSpPr>
            <a:spLocks noGrp="1"/>
          </p:cNvSpPr>
          <p:nvPr>
            <p:ph type="title" hasCustomPrompt="1"/>
          </p:nvPr>
        </p:nvSpPr>
        <p:spPr>
          <a:xfrm>
            <a:off x="239128" y="767014"/>
            <a:ext cx="2361197" cy="550445"/>
          </a:xfrm>
        </p:spPr>
        <p:txBody>
          <a:bodyPr/>
          <a:lstStyle>
            <a:lvl1pPr>
              <a:defRPr>
                <a:solidFill>
                  <a:srgbClr val="830051"/>
                </a:solidFill>
              </a:defRPr>
            </a:lvl1pPr>
          </a:lstStyle>
          <a:p>
            <a:r>
              <a:rPr lang="en-US" dirty="0"/>
              <a:t>Enter title here</a:t>
            </a:r>
            <a:endParaRPr lang="en-GB" dirty="0"/>
          </a:p>
        </p:txBody>
      </p:sp>
      <p:sp>
        <p:nvSpPr>
          <p:cNvPr id="5" name="Slide Number Placeholder 4">
            <a:extLst>
              <a:ext uri="{FF2B5EF4-FFF2-40B4-BE49-F238E27FC236}">
                <a16:creationId xmlns:a16="http://schemas.microsoft.com/office/drawing/2014/main" id="{04355673-78F2-4B06-855C-52FD0EC08398}"/>
              </a:ext>
            </a:extLst>
          </p:cNvPr>
          <p:cNvSpPr>
            <a:spLocks noGrp="1"/>
          </p:cNvSpPr>
          <p:nvPr>
            <p:ph type="sldNum" sz="quarter" idx="12"/>
          </p:nvPr>
        </p:nvSpPr>
        <p:spPr/>
        <p:txBody>
          <a:bodyPr/>
          <a:lstStyle>
            <a:lvl1pPr>
              <a:defRPr>
                <a:solidFill>
                  <a:schemeClr val="tx1"/>
                </a:solidFill>
              </a:defRPr>
            </a:lvl1pPr>
          </a:lstStyle>
          <a:p>
            <a:fld id="{F8E47D07-9D1E-4FE9-B31A-2F5863681021}" type="slidenum">
              <a:rPr lang="en-GB" smtClean="0"/>
              <a:pPr/>
              <a:t>‹#›</a:t>
            </a:fld>
            <a:endParaRPr lang="en-GB" dirty="0"/>
          </a:p>
        </p:txBody>
      </p:sp>
      <p:cxnSp>
        <p:nvCxnSpPr>
          <p:cNvPr id="14" name="Straight Connector 13">
            <a:extLst>
              <a:ext uri="{FF2B5EF4-FFF2-40B4-BE49-F238E27FC236}">
                <a16:creationId xmlns:a16="http://schemas.microsoft.com/office/drawing/2014/main" id="{23564FD0-463B-48AC-8829-3009412F14BB}"/>
              </a:ext>
            </a:extLst>
          </p:cNvPr>
          <p:cNvCxnSpPr/>
          <p:nvPr/>
        </p:nvCxnSpPr>
        <p:spPr>
          <a:xfrm>
            <a:off x="2651078" y="803512"/>
            <a:ext cx="0" cy="385378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90CE8CFD-C668-479B-AED9-70BEFE336AA6}"/>
              </a:ext>
            </a:extLst>
          </p:cNvPr>
          <p:cNvSpPr>
            <a:spLocks noGrp="1"/>
          </p:cNvSpPr>
          <p:nvPr>
            <p:ph type="body" sz="quarter" idx="17" hasCustomPrompt="1"/>
          </p:nvPr>
        </p:nvSpPr>
        <p:spPr>
          <a:xfrm>
            <a:off x="239316" y="1935956"/>
            <a:ext cx="2361009" cy="2440781"/>
          </a:xfrm>
        </p:spPr>
        <p:txBody>
          <a:bodyPr/>
          <a:lstStyle>
            <a:lvl1pPr>
              <a:defRPr sz="2100"/>
            </a:lvl1pPr>
            <a:lvl2pPr>
              <a:defRPr sz="2100"/>
            </a:lvl2pPr>
            <a:lvl3pPr>
              <a:defRPr sz="1800"/>
            </a:lvl3pPr>
            <a:lvl4pPr>
              <a:defRPr sz="1500"/>
            </a:lvl4pPr>
            <a:lvl5pPr>
              <a:defRPr sz="1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28" name="Group 27">
            <a:extLst>
              <a:ext uri="{FF2B5EF4-FFF2-40B4-BE49-F238E27FC236}">
                <a16:creationId xmlns:a16="http://schemas.microsoft.com/office/drawing/2014/main" id="{9A7C54B1-98B5-41B3-8E55-F7BF02251FC8}"/>
              </a:ext>
            </a:extLst>
          </p:cNvPr>
          <p:cNvGrpSpPr/>
          <p:nvPr/>
        </p:nvGrpSpPr>
        <p:grpSpPr>
          <a:xfrm>
            <a:off x="9318305" y="0"/>
            <a:ext cx="2630669" cy="3478203"/>
            <a:chOff x="838199" y="1150070"/>
            <a:chExt cx="3507558" cy="4637604"/>
          </a:xfrm>
        </p:grpSpPr>
        <p:sp>
          <p:nvSpPr>
            <p:cNvPr id="29" name="Rectangle 28">
              <a:extLst>
                <a:ext uri="{FF2B5EF4-FFF2-40B4-BE49-F238E27FC236}">
                  <a16:creationId xmlns:a16="http://schemas.microsoft.com/office/drawing/2014/main" id="{CC815CDD-98AA-4D98-93EF-7FDD89F7AEC7}"/>
                </a:ext>
              </a:extLst>
            </p:cNvPr>
            <p:cNvSpPr/>
            <p:nvPr/>
          </p:nvSpPr>
          <p:spPr>
            <a:xfrm>
              <a:off x="838200" y="1150070"/>
              <a:ext cx="3507557" cy="4637604"/>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30" name="TextBox 29">
              <a:extLst>
                <a:ext uri="{FF2B5EF4-FFF2-40B4-BE49-F238E27FC236}">
                  <a16:creationId xmlns:a16="http://schemas.microsoft.com/office/drawing/2014/main" id="{79F95D66-FCB6-45DE-A383-1163418DDD19}"/>
                </a:ext>
              </a:extLst>
            </p:cNvPr>
            <p:cNvSpPr txBox="1"/>
            <p:nvPr/>
          </p:nvSpPr>
          <p:spPr>
            <a:xfrm>
              <a:off x="838200" y="1206435"/>
              <a:ext cx="3507557" cy="400109"/>
            </a:xfrm>
            <a:prstGeom prst="rect">
              <a:avLst/>
            </a:prstGeom>
            <a:noFill/>
          </p:spPr>
          <p:txBody>
            <a:bodyPr wrap="square" rtlCol="0">
              <a:spAutoFit/>
            </a:bodyPr>
            <a:lstStyle/>
            <a:p>
              <a:pPr algn="ctr"/>
              <a:r>
                <a:rPr lang="en-GB" sz="1350" dirty="0">
                  <a:solidFill>
                    <a:srgbClr val="333333"/>
                  </a:solidFill>
                </a:rPr>
                <a:t>How to insert a video</a:t>
              </a:r>
            </a:p>
          </p:txBody>
        </p:sp>
        <p:sp>
          <p:nvSpPr>
            <p:cNvPr id="31" name="Rectangle 30">
              <a:extLst>
                <a:ext uri="{FF2B5EF4-FFF2-40B4-BE49-F238E27FC236}">
                  <a16:creationId xmlns:a16="http://schemas.microsoft.com/office/drawing/2014/main" id="{00492CDD-24B6-459D-B534-4ED82097D52A}"/>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32" name="TextBox 31">
              <a:extLst>
                <a:ext uri="{FF2B5EF4-FFF2-40B4-BE49-F238E27FC236}">
                  <a16:creationId xmlns:a16="http://schemas.microsoft.com/office/drawing/2014/main" id="{0F5CD598-A9D4-44A9-AA77-37C4CD23626A}"/>
                </a:ext>
              </a:extLst>
            </p:cNvPr>
            <p:cNvSpPr txBox="1"/>
            <p:nvPr/>
          </p:nvSpPr>
          <p:spPr>
            <a:xfrm>
              <a:off x="838200" y="1790613"/>
              <a:ext cx="3410735" cy="769441"/>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Click on the </a:t>
              </a:r>
              <a:r>
                <a:rPr lang="en-GB" sz="1050" b="1" dirty="0">
                  <a:solidFill>
                    <a:srgbClr val="333333"/>
                  </a:solidFill>
                </a:rPr>
                <a:t>icon</a:t>
              </a:r>
              <a:r>
                <a:rPr lang="en-GB" sz="1050" dirty="0">
                  <a:solidFill>
                    <a:srgbClr val="333333"/>
                  </a:solidFill>
                </a:rPr>
                <a:t> in the middle of the placeholder and choose the video from your computer.</a:t>
              </a:r>
            </a:p>
          </p:txBody>
        </p:sp>
        <p:sp>
          <p:nvSpPr>
            <p:cNvPr id="33" name="TextBox 32">
              <a:extLst>
                <a:ext uri="{FF2B5EF4-FFF2-40B4-BE49-F238E27FC236}">
                  <a16:creationId xmlns:a16="http://schemas.microsoft.com/office/drawing/2014/main" id="{EF51786E-B766-4A3C-9B5C-68691C5C351F}"/>
                </a:ext>
              </a:extLst>
            </p:cNvPr>
            <p:cNvSpPr txBox="1"/>
            <p:nvPr/>
          </p:nvSpPr>
          <p:spPr>
            <a:xfrm>
              <a:off x="838199" y="2596305"/>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the </a:t>
              </a:r>
              <a:r>
                <a:rPr lang="en-GB" sz="1050" b="1" dirty="0">
                  <a:solidFill>
                    <a:srgbClr val="333333"/>
                  </a:solidFill>
                </a:rPr>
                <a:t>Format Video </a:t>
              </a:r>
              <a:r>
                <a:rPr lang="en-GB" sz="1050" dirty="0">
                  <a:solidFill>
                    <a:srgbClr val="333333"/>
                  </a:solidFill>
                </a:rPr>
                <a:t>tab in the ribbon and use the tools to edit the image.</a:t>
              </a:r>
            </a:p>
          </p:txBody>
        </p:sp>
        <p:sp>
          <p:nvSpPr>
            <p:cNvPr id="34" name="TextBox 33">
              <a:extLst>
                <a:ext uri="{FF2B5EF4-FFF2-40B4-BE49-F238E27FC236}">
                  <a16:creationId xmlns:a16="http://schemas.microsoft.com/office/drawing/2014/main" id="{2F344786-12CD-4892-9DF1-F9D5A83522A0}"/>
                </a:ext>
              </a:extLst>
            </p:cNvPr>
            <p:cNvSpPr txBox="1"/>
            <p:nvPr/>
          </p:nvSpPr>
          <p:spPr>
            <a:xfrm>
              <a:off x="838199" y="3140309"/>
              <a:ext cx="3507557" cy="984885"/>
            </a:xfrm>
            <a:prstGeom prst="rect">
              <a:avLst/>
            </a:prstGeom>
            <a:noFill/>
          </p:spPr>
          <p:txBody>
            <a:bodyPr wrap="square" rtlCol="0">
              <a:spAutoFit/>
            </a:bodyPr>
            <a:lstStyle/>
            <a:p>
              <a:r>
                <a:rPr lang="en-GB" sz="1050" b="1" dirty="0">
                  <a:solidFill>
                    <a:srgbClr val="333333"/>
                  </a:solidFill>
                </a:rPr>
                <a:t>3. </a:t>
              </a:r>
              <a:r>
                <a:rPr lang="en-GB" sz="1050" dirty="0">
                  <a:solidFill>
                    <a:srgbClr val="333333"/>
                  </a:solidFill>
                </a:rPr>
                <a:t>Choose </a:t>
              </a:r>
              <a:r>
                <a:rPr lang="en-GB" sz="1050" b="1" dirty="0">
                  <a:solidFill>
                    <a:srgbClr val="333333"/>
                  </a:solidFill>
                </a:rPr>
                <a:t>Crop</a:t>
              </a:r>
              <a:r>
                <a:rPr lang="en-GB" sz="1050" dirty="0">
                  <a:solidFill>
                    <a:srgbClr val="333333"/>
                  </a:solidFill>
                </a:rPr>
                <a:t> to resize and move the video. Drag the black markers to increase the background area, then use the white markers to fit the video to the area. </a:t>
              </a:r>
            </a:p>
          </p:txBody>
        </p:sp>
        <p:sp>
          <p:nvSpPr>
            <p:cNvPr id="35" name="TextBox 34">
              <a:extLst>
                <a:ext uri="{FF2B5EF4-FFF2-40B4-BE49-F238E27FC236}">
                  <a16:creationId xmlns:a16="http://schemas.microsoft.com/office/drawing/2014/main" id="{683320DD-1E6C-4793-AE76-13DC5D6DBFF8}"/>
                </a:ext>
              </a:extLst>
            </p:cNvPr>
            <p:cNvSpPr txBox="1"/>
            <p:nvPr/>
          </p:nvSpPr>
          <p:spPr>
            <a:xfrm>
              <a:off x="838199" y="4078163"/>
              <a:ext cx="3507557"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Choose </a:t>
              </a:r>
              <a:r>
                <a:rPr lang="en-GB" sz="1050" b="1" dirty="0">
                  <a:solidFill>
                    <a:srgbClr val="333333"/>
                  </a:solidFill>
                </a:rPr>
                <a:t>Picture Colour</a:t>
              </a:r>
              <a:r>
                <a:rPr lang="en-GB" sz="1050" dirty="0">
                  <a:solidFill>
                    <a:srgbClr val="333333"/>
                  </a:solidFill>
                </a:rPr>
                <a:t> to adjust the Saturation, Tone, and Colour.</a:t>
              </a:r>
            </a:p>
          </p:txBody>
        </p:sp>
        <p:sp>
          <p:nvSpPr>
            <p:cNvPr id="36" name="TextBox 35">
              <a:extLst>
                <a:ext uri="{FF2B5EF4-FFF2-40B4-BE49-F238E27FC236}">
                  <a16:creationId xmlns:a16="http://schemas.microsoft.com/office/drawing/2014/main" id="{0C974189-669C-4964-ACC7-AB04ED531AC4}"/>
                </a:ext>
              </a:extLst>
            </p:cNvPr>
            <p:cNvSpPr txBox="1"/>
            <p:nvPr/>
          </p:nvSpPr>
          <p:spPr>
            <a:xfrm>
              <a:off x="838199" y="4622633"/>
              <a:ext cx="3507557" cy="553997"/>
            </a:xfrm>
            <a:prstGeom prst="rect">
              <a:avLst/>
            </a:prstGeom>
            <a:noFill/>
          </p:spPr>
          <p:txBody>
            <a:bodyPr wrap="square" rtlCol="0">
              <a:spAutoFit/>
            </a:bodyPr>
            <a:lstStyle/>
            <a:p>
              <a:r>
                <a:rPr lang="en-GB" sz="1050" b="1" dirty="0">
                  <a:solidFill>
                    <a:srgbClr val="333333"/>
                  </a:solidFill>
                </a:rPr>
                <a:t>5. </a:t>
              </a:r>
              <a:r>
                <a:rPr lang="en-GB" sz="1050" dirty="0">
                  <a:solidFill>
                    <a:srgbClr val="333333"/>
                  </a:solidFill>
                </a:rPr>
                <a:t>Choose </a:t>
              </a:r>
              <a:r>
                <a:rPr lang="en-GB" sz="1050" b="1" dirty="0">
                  <a:solidFill>
                    <a:srgbClr val="333333"/>
                  </a:solidFill>
                </a:rPr>
                <a:t>Picture Correction</a:t>
              </a:r>
              <a:r>
                <a:rPr lang="en-GB" sz="1050" dirty="0">
                  <a:solidFill>
                    <a:srgbClr val="333333"/>
                  </a:solidFill>
                </a:rPr>
                <a:t> to adjust the Sharpness, Brightness, and Contrast.</a:t>
              </a:r>
            </a:p>
          </p:txBody>
        </p:sp>
        <p:sp>
          <p:nvSpPr>
            <p:cNvPr id="37" name="TextBox 36">
              <a:extLst>
                <a:ext uri="{FF2B5EF4-FFF2-40B4-BE49-F238E27FC236}">
                  <a16:creationId xmlns:a16="http://schemas.microsoft.com/office/drawing/2014/main" id="{D356698D-F88C-4F09-AB67-C4A88DC7F887}"/>
                </a:ext>
              </a:extLst>
            </p:cNvPr>
            <p:cNvSpPr txBox="1"/>
            <p:nvPr/>
          </p:nvSpPr>
          <p:spPr>
            <a:xfrm>
              <a:off x="838199" y="5185957"/>
              <a:ext cx="3507557" cy="553997"/>
            </a:xfrm>
            <a:prstGeom prst="rect">
              <a:avLst/>
            </a:prstGeom>
            <a:noFill/>
          </p:spPr>
          <p:txBody>
            <a:bodyPr wrap="square" rtlCol="0">
              <a:spAutoFit/>
            </a:bodyPr>
            <a:lstStyle/>
            <a:p>
              <a:r>
                <a:rPr lang="en-GB" sz="1050" b="1" dirty="0">
                  <a:solidFill>
                    <a:srgbClr val="333333"/>
                  </a:solidFill>
                </a:rPr>
                <a:t>6. </a:t>
              </a:r>
              <a:r>
                <a:rPr lang="en-GB" sz="1050" dirty="0">
                  <a:solidFill>
                    <a:srgbClr val="333333"/>
                  </a:solidFill>
                </a:rPr>
                <a:t>Choose </a:t>
              </a:r>
              <a:r>
                <a:rPr lang="en-GB" sz="1050" b="1" dirty="0">
                  <a:solidFill>
                    <a:srgbClr val="333333"/>
                  </a:solidFill>
                </a:rPr>
                <a:t>Poster Frame </a:t>
              </a:r>
              <a:r>
                <a:rPr lang="en-GB" sz="1050" dirty="0">
                  <a:solidFill>
                    <a:srgbClr val="333333"/>
                  </a:solidFill>
                </a:rPr>
                <a:t>to change the preview image for the video clip.</a:t>
              </a:r>
            </a:p>
          </p:txBody>
        </p:sp>
      </p:grpSp>
      <p:cxnSp>
        <p:nvCxnSpPr>
          <p:cNvPr id="23" name="Straight Connector 22">
            <a:extLst>
              <a:ext uri="{FF2B5EF4-FFF2-40B4-BE49-F238E27FC236}">
                <a16:creationId xmlns:a16="http://schemas.microsoft.com/office/drawing/2014/main" id="{DD9F1F9F-571F-4652-B09B-E91D68573B94}"/>
              </a:ext>
            </a:extLst>
          </p:cNvPr>
          <p:cNvCxnSpPr/>
          <p:nvPr userDrawn="1"/>
        </p:nvCxnSpPr>
        <p:spPr>
          <a:xfrm>
            <a:off x="2651078" y="803512"/>
            <a:ext cx="0" cy="385378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170B6182-3763-404E-B85F-535D6A29A9F8}"/>
              </a:ext>
            </a:extLst>
          </p:cNvPr>
          <p:cNvGrpSpPr/>
          <p:nvPr userDrawn="1"/>
        </p:nvGrpSpPr>
        <p:grpSpPr>
          <a:xfrm>
            <a:off x="9318305" y="0"/>
            <a:ext cx="2630669" cy="3478203"/>
            <a:chOff x="838199" y="1150070"/>
            <a:chExt cx="3507558" cy="4637604"/>
          </a:xfrm>
        </p:grpSpPr>
        <p:sp>
          <p:nvSpPr>
            <p:cNvPr id="38" name="Rectangle 37">
              <a:extLst>
                <a:ext uri="{FF2B5EF4-FFF2-40B4-BE49-F238E27FC236}">
                  <a16:creationId xmlns:a16="http://schemas.microsoft.com/office/drawing/2014/main" id="{8633E945-E6F9-4098-8B60-1AFC0AC7D10C}"/>
                </a:ext>
              </a:extLst>
            </p:cNvPr>
            <p:cNvSpPr/>
            <p:nvPr/>
          </p:nvSpPr>
          <p:spPr>
            <a:xfrm>
              <a:off x="838200" y="1150070"/>
              <a:ext cx="3507557" cy="4637604"/>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39" name="TextBox 38">
              <a:extLst>
                <a:ext uri="{FF2B5EF4-FFF2-40B4-BE49-F238E27FC236}">
                  <a16:creationId xmlns:a16="http://schemas.microsoft.com/office/drawing/2014/main" id="{E587CB8F-9B83-4570-88FE-0A6116962F7A}"/>
                </a:ext>
              </a:extLst>
            </p:cNvPr>
            <p:cNvSpPr txBox="1"/>
            <p:nvPr/>
          </p:nvSpPr>
          <p:spPr>
            <a:xfrm>
              <a:off x="838200" y="1206435"/>
              <a:ext cx="3507557" cy="400109"/>
            </a:xfrm>
            <a:prstGeom prst="rect">
              <a:avLst/>
            </a:prstGeom>
            <a:noFill/>
          </p:spPr>
          <p:txBody>
            <a:bodyPr wrap="square" rtlCol="0">
              <a:spAutoFit/>
            </a:bodyPr>
            <a:lstStyle/>
            <a:p>
              <a:pPr algn="ctr"/>
              <a:r>
                <a:rPr lang="en-GB" sz="1350" dirty="0">
                  <a:solidFill>
                    <a:srgbClr val="333333"/>
                  </a:solidFill>
                </a:rPr>
                <a:t>How to insert a video</a:t>
              </a:r>
            </a:p>
          </p:txBody>
        </p:sp>
        <p:sp>
          <p:nvSpPr>
            <p:cNvPr id="40" name="Rectangle 39">
              <a:extLst>
                <a:ext uri="{FF2B5EF4-FFF2-40B4-BE49-F238E27FC236}">
                  <a16:creationId xmlns:a16="http://schemas.microsoft.com/office/drawing/2014/main" id="{9433C7D6-0C81-481A-A7DD-D96659B96123}"/>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41" name="TextBox 40">
              <a:extLst>
                <a:ext uri="{FF2B5EF4-FFF2-40B4-BE49-F238E27FC236}">
                  <a16:creationId xmlns:a16="http://schemas.microsoft.com/office/drawing/2014/main" id="{53D02AA5-26A3-4BD2-99D5-3C3D44C18DE7}"/>
                </a:ext>
              </a:extLst>
            </p:cNvPr>
            <p:cNvSpPr txBox="1"/>
            <p:nvPr/>
          </p:nvSpPr>
          <p:spPr>
            <a:xfrm>
              <a:off x="838200" y="1790613"/>
              <a:ext cx="3410735" cy="769441"/>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Click on the </a:t>
              </a:r>
              <a:r>
                <a:rPr lang="en-GB" sz="1050" b="1" dirty="0">
                  <a:solidFill>
                    <a:srgbClr val="333333"/>
                  </a:solidFill>
                </a:rPr>
                <a:t>icon</a:t>
              </a:r>
              <a:r>
                <a:rPr lang="en-GB" sz="1050" dirty="0">
                  <a:solidFill>
                    <a:srgbClr val="333333"/>
                  </a:solidFill>
                </a:rPr>
                <a:t> in the middle of the placeholder and choose the video from your computer.</a:t>
              </a:r>
            </a:p>
          </p:txBody>
        </p:sp>
        <p:sp>
          <p:nvSpPr>
            <p:cNvPr id="42" name="TextBox 41">
              <a:extLst>
                <a:ext uri="{FF2B5EF4-FFF2-40B4-BE49-F238E27FC236}">
                  <a16:creationId xmlns:a16="http://schemas.microsoft.com/office/drawing/2014/main" id="{E83A3D6D-4FDE-45F3-A311-B8EBFDE8D2E6}"/>
                </a:ext>
              </a:extLst>
            </p:cNvPr>
            <p:cNvSpPr txBox="1"/>
            <p:nvPr/>
          </p:nvSpPr>
          <p:spPr>
            <a:xfrm>
              <a:off x="838199" y="2596305"/>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the </a:t>
              </a:r>
              <a:r>
                <a:rPr lang="en-GB" sz="1050" b="1" dirty="0">
                  <a:solidFill>
                    <a:srgbClr val="333333"/>
                  </a:solidFill>
                </a:rPr>
                <a:t>Format Video </a:t>
              </a:r>
              <a:r>
                <a:rPr lang="en-GB" sz="1050" dirty="0">
                  <a:solidFill>
                    <a:srgbClr val="333333"/>
                  </a:solidFill>
                </a:rPr>
                <a:t>tab in the ribbon and use the tools to edit the image.</a:t>
              </a:r>
            </a:p>
          </p:txBody>
        </p:sp>
        <p:sp>
          <p:nvSpPr>
            <p:cNvPr id="43" name="TextBox 42">
              <a:extLst>
                <a:ext uri="{FF2B5EF4-FFF2-40B4-BE49-F238E27FC236}">
                  <a16:creationId xmlns:a16="http://schemas.microsoft.com/office/drawing/2014/main" id="{0F0FE41B-AEA1-4DB7-A881-8B73D3518214}"/>
                </a:ext>
              </a:extLst>
            </p:cNvPr>
            <p:cNvSpPr txBox="1"/>
            <p:nvPr/>
          </p:nvSpPr>
          <p:spPr>
            <a:xfrm>
              <a:off x="838199" y="3140309"/>
              <a:ext cx="3507557" cy="984885"/>
            </a:xfrm>
            <a:prstGeom prst="rect">
              <a:avLst/>
            </a:prstGeom>
            <a:noFill/>
          </p:spPr>
          <p:txBody>
            <a:bodyPr wrap="square" rtlCol="0">
              <a:spAutoFit/>
            </a:bodyPr>
            <a:lstStyle/>
            <a:p>
              <a:r>
                <a:rPr lang="en-GB" sz="1050" b="1" dirty="0">
                  <a:solidFill>
                    <a:srgbClr val="333333"/>
                  </a:solidFill>
                </a:rPr>
                <a:t>3. </a:t>
              </a:r>
              <a:r>
                <a:rPr lang="en-GB" sz="1050" dirty="0">
                  <a:solidFill>
                    <a:srgbClr val="333333"/>
                  </a:solidFill>
                </a:rPr>
                <a:t>Choose </a:t>
              </a:r>
              <a:r>
                <a:rPr lang="en-GB" sz="1050" b="1" dirty="0">
                  <a:solidFill>
                    <a:srgbClr val="333333"/>
                  </a:solidFill>
                </a:rPr>
                <a:t>Crop</a:t>
              </a:r>
              <a:r>
                <a:rPr lang="en-GB" sz="1050" dirty="0">
                  <a:solidFill>
                    <a:srgbClr val="333333"/>
                  </a:solidFill>
                </a:rPr>
                <a:t> to resize and move the video. Drag the black markers to increase the background area, then use the white markers to fit the video to the area. </a:t>
              </a:r>
            </a:p>
          </p:txBody>
        </p:sp>
        <p:sp>
          <p:nvSpPr>
            <p:cNvPr id="44" name="TextBox 43">
              <a:extLst>
                <a:ext uri="{FF2B5EF4-FFF2-40B4-BE49-F238E27FC236}">
                  <a16:creationId xmlns:a16="http://schemas.microsoft.com/office/drawing/2014/main" id="{67237CCF-A4B4-4159-98E9-543BBD49D318}"/>
                </a:ext>
              </a:extLst>
            </p:cNvPr>
            <p:cNvSpPr txBox="1"/>
            <p:nvPr/>
          </p:nvSpPr>
          <p:spPr>
            <a:xfrm>
              <a:off x="838199" y="4078163"/>
              <a:ext cx="3507557"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Choose </a:t>
              </a:r>
              <a:r>
                <a:rPr lang="en-GB" sz="1050" b="1" dirty="0">
                  <a:solidFill>
                    <a:srgbClr val="333333"/>
                  </a:solidFill>
                </a:rPr>
                <a:t>Picture Colour</a:t>
              </a:r>
              <a:r>
                <a:rPr lang="en-GB" sz="1050" dirty="0">
                  <a:solidFill>
                    <a:srgbClr val="333333"/>
                  </a:solidFill>
                </a:rPr>
                <a:t> to adjust the Saturation, Tone, and Colour.</a:t>
              </a:r>
            </a:p>
          </p:txBody>
        </p:sp>
        <p:sp>
          <p:nvSpPr>
            <p:cNvPr id="45" name="TextBox 44">
              <a:extLst>
                <a:ext uri="{FF2B5EF4-FFF2-40B4-BE49-F238E27FC236}">
                  <a16:creationId xmlns:a16="http://schemas.microsoft.com/office/drawing/2014/main" id="{666C3FDB-EA77-430D-AA2C-2BFBF69AA0D6}"/>
                </a:ext>
              </a:extLst>
            </p:cNvPr>
            <p:cNvSpPr txBox="1"/>
            <p:nvPr/>
          </p:nvSpPr>
          <p:spPr>
            <a:xfrm>
              <a:off x="838199" y="4622633"/>
              <a:ext cx="3507557" cy="553997"/>
            </a:xfrm>
            <a:prstGeom prst="rect">
              <a:avLst/>
            </a:prstGeom>
            <a:noFill/>
          </p:spPr>
          <p:txBody>
            <a:bodyPr wrap="square" rtlCol="0">
              <a:spAutoFit/>
            </a:bodyPr>
            <a:lstStyle/>
            <a:p>
              <a:r>
                <a:rPr lang="en-GB" sz="1050" b="1" dirty="0">
                  <a:solidFill>
                    <a:srgbClr val="333333"/>
                  </a:solidFill>
                </a:rPr>
                <a:t>5. </a:t>
              </a:r>
              <a:r>
                <a:rPr lang="en-GB" sz="1050" dirty="0">
                  <a:solidFill>
                    <a:srgbClr val="333333"/>
                  </a:solidFill>
                </a:rPr>
                <a:t>Choose </a:t>
              </a:r>
              <a:r>
                <a:rPr lang="en-GB" sz="1050" b="1" dirty="0">
                  <a:solidFill>
                    <a:srgbClr val="333333"/>
                  </a:solidFill>
                </a:rPr>
                <a:t>Picture Correction</a:t>
              </a:r>
              <a:r>
                <a:rPr lang="en-GB" sz="1050" dirty="0">
                  <a:solidFill>
                    <a:srgbClr val="333333"/>
                  </a:solidFill>
                </a:rPr>
                <a:t> to adjust the Sharpness, Brightness, and Contrast.</a:t>
              </a:r>
            </a:p>
          </p:txBody>
        </p:sp>
        <p:sp>
          <p:nvSpPr>
            <p:cNvPr id="46" name="TextBox 45">
              <a:extLst>
                <a:ext uri="{FF2B5EF4-FFF2-40B4-BE49-F238E27FC236}">
                  <a16:creationId xmlns:a16="http://schemas.microsoft.com/office/drawing/2014/main" id="{1566EF98-BB0C-4A65-A9FB-02DE15DB09D1}"/>
                </a:ext>
              </a:extLst>
            </p:cNvPr>
            <p:cNvSpPr txBox="1"/>
            <p:nvPr/>
          </p:nvSpPr>
          <p:spPr>
            <a:xfrm>
              <a:off x="838199" y="5185957"/>
              <a:ext cx="3507557" cy="553997"/>
            </a:xfrm>
            <a:prstGeom prst="rect">
              <a:avLst/>
            </a:prstGeom>
            <a:noFill/>
          </p:spPr>
          <p:txBody>
            <a:bodyPr wrap="square" rtlCol="0">
              <a:spAutoFit/>
            </a:bodyPr>
            <a:lstStyle/>
            <a:p>
              <a:r>
                <a:rPr lang="en-GB" sz="1050" b="1" dirty="0">
                  <a:solidFill>
                    <a:srgbClr val="333333"/>
                  </a:solidFill>
                </a:rPr>
                <a:t>6. </a:t>
              </a:r>
              <a:r>
                <a:rPr lang="en-GB" sz="1050" dirty="0">
                  <a:solidFill>
                    <a:srgbClr val="333333"/>
                  </a:solidFill>
                </a:rPr>
                <a:t>Choose </a:t>
              </a:r>
              <a:r>
                <a:rPr lang="en-GB" sz="1050" b="1" dirty="0">
                  <a:solidFill>
                    <a:srgbClr val="333333"/>
                  </a:solidFill>
                </a:rPr>
                <a:t>Poster Frame </a:t>
              </a:r>
              <a:r>
                <a:rPr lang="en-GB" sz="1050" dirty="0">
                  <a:solidFill>
                    <a:srgbClr val="333333"/>
                  </a:solidFill>
                </a:rPr>
                <a:t>to change the preview image for the video clip.</a:t>
              </a:r>
            </a:p>
          </p:txBody>
        </p:sp>
      </p:grpSp>
      <p:sp>
        <p:nvSpPr>
          <p:cNvPr id="53" name="Date Placeholder 2">
            <a:extLst>
              <a:ext uri="{FF2B5EF4-FFF2-40B4-BE49-F238E27FC236}">
                <a16:creationId xmlns:a16="http://schemas.microsoft.com/office/drawing/2014/main" id="{AC84221B-78A9-465F-9406-357FB84897C0}"/>
              </a:ext>
            </a:extLst>
          </p:cNvPr>
          <p:cNvSpPr>
            <a:spLocks noGrp="1"/>
          </p:cNvSpPr>
          <p:nvPr>
            <p:ph type="dt" sz="half" idx="10"/>
          </p:nvPr>
        </p:nvSpPr>
        <p:spPr>
          <a:xfrm>
            <a:off x="7559842" y="4767263"/>
            <a:ext cx="959519" cy="231859"/>
          </a:xfrm>
        </p:spPr>
        <p:txBody>
          <a:bodyPr/>
          <a:lstStyle>
            <a:lvl1pPr>
              <a:defRPr>
                <a:solidFill>
                  <a:schemeClr val="tx1"/>
                </a:solidFill>
              </a:defRPr>
            </a:lvl1pPr>
          </a:lstStyle>
          <a:p>
            <a:fld id="{5488DABC-7DDA-4F68-8A4A-04F2D0907814}" type="datetime4">
              <a:rPr lang="en-GB" smtClean="0"/>
              <a:pPr/>
              <a:t>26 May 2021</a:t>
            </a:fld>
            <a:endParaRPr lang="en-GB" dirty="0"/>
          </a:p>
        </p:txBody>
      </p:sp>
      <p:sp>
        <p:nvSpPr>
          <p:cNvPr id="54" name="Footer Placeholder 3">
            <a:extLst>
              <a:ext uri="{FF2B5EF4-FFF2-40B4-BE49-F238E27FC236}">
                <a16:creationId xmlns:a16="http://schemas.microsoft.com/office/drawing/2014/main" id="{07819BB2-B389-4791-B8C3-CEAA012DEEA0}"/>
              </a:ext>
            </a:extLst>
          </p:cNvPr>
          <p:cNvSpPr>
            <a:spLocks noGrp="1"/>
          </p:cNvSpPr>
          <p:nvPr>
            <p:ph type="ftr" sz="quarter" idx="11"/>
          </p:nvPr>
        </p:nvSpPr>
        <p:spPr>
          <a:xfrm>
            <a:off x="4473742" y="4767263"/>
            <a:ext cx="3086100" cy="231859"/>
          </a:xfrm>
        </p:spPr>
        <p:txBody>
          <a:bodyPr/>
          <a:lstStyle>
            <a:lvl1pPr>
              <a:defRPr>
                <a:solidFill>
                  <a:schemeClr val="tx1"/>
                </a:solidFill>
              </a:defRPr>
            </a:lvl1pPr>
          </a:lstStyle>
          <a:p>
            <a:r>
              <a:rPr lang="en-GB" dirty="0"/>
              <a:t>Name</a:t>
            </a:r>
          </a:p>
        </p:txBody>
      </p:sp>
      <p:sp>
        <p:nvSpPr>
          <p:cNvPr id="55" name="Text Placeholder 30">
            <a:extLst>
              <a:ext uri="{FF2B5EF4-FFF2-40B4-BE49-F238E27FC236}">
                <a16:creationId xmlns:a16="http://schemas.microsoft.com/office/drawing/2014/main" id="{E27F1F0A-87E6-4893-ABDE-88C7B548708E}"/>
              </a:ext>
            </a:extLst>
          </p:cNvPr>
          <p:cNvSpPr>
            <a:spLocks noGrp="1"/>
          </p:cNvSpPr>
          <p:nvPr>
            <p:ph type="body" sz="quarter" idx="25" hasCustomPrompt="1"/>
          </p:nvPr>
        </p:nvSpPr>
        <p:spPr>
          <a:xfrm>
            <a:off x="8724014" y="4727999"/>
            <a:ext cx="221109" cy="266324"/>
          </a:xfrm>
          <a: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p>
            <a:pPr lvl="0"/>
            <a:r>
              <a:rPr lang="en-GB" dirty="0"/>
              <a:t> </a:t>
            </a:r>
          </a:p>
        </p:txBody>
      </p:sp>
      <p:sp>
        <p:nvSpPr>
          <p:cNvPr id="47" name="Text Placeholder 18">
            <a:extLst>
              <a:ext uri="{FF2B5EF4-FFF2-40B4-BE49-F238E27FC236}">
                <a16:creationId xmlns:a16="http://schemas.microsoft.com/office/drawing/2014/main" id="{8246531C-9EF1-4202-964F-AD17839465F1}"/>
              </a:ext>
            </a:extLst>
          </p:cNvPr>
          <p:cNvSpPr>
            <a:spLocks noGrp="1"/>
          </p:cNvSpPr>
          <p:nvPr>
            <p:ph type="body" sz="quarter" idx="28" hasCustomPrompt="1"/>
          </p:nvPr>
        </p:nvSpPr>
        <p:spPr>
          <a:xfrm>
            <a:off x="7557578" y="4776541"/>
            <a:ext cx="8100" cy="199586"/>
          </a:xfrm>
          <a:solidFill>
            <a:schemeClr val="tx1"/>
          </a:solidFill>
        </p:spPr>
        <p:txBody>
          <a:bodyPr/>
          <a:lstStyle/>
          <a:p>
            <a:pPr lvl="0"/>
            <a:r>
              <a:rPr lang="en-GB" dirty="0"/>
              <a:t> </a:t>
            </a:r>
          </a:p>
        </p:txBody>
      </p:sp>
    </p:spTree>
    <p:extLst>
      <p:ext uri="{BB962C8B-B14F-4D97-AF65-F5344CB8AC3E}">
        <p14:creationId xmlns:p14="http://schemas.microsoft.com/office/powerpoint/2010/main" val="3480065125"/>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1_Text w/ Imag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334CD73F-1CCD-4CC6-9ADF-F5B4EF88B55D}"/>
              </a:ext>
            </a:extLst>
          </p:cNvPr>
          <p:cNvSpPr>
            <a:spLocks noGrp="1"/>
          </p:cNvSpPr>
          <p:nvPr>
            <p:ph type="pic" sz="quarter" idx="16" hasCustomPrompt="1"/>
          </p:nvPr>
        </p:nvSpPr>
        <p:spPr>
          <a:xfrm>
            <a:off x="3391199" y="1117"/>
            <a:ext cx="5752800" cy="5148072"/>
          </a:xfrm>
          <a:custGeom>
            <a:avLst/>
            <a:gdLst>
              <a:gd name="connsiteX0" fmla="*/ 1547827 w 7670400"/>
              <a:gd name="connsiteY0" fmla="*/ 0 h 6864096"/>
              <a:gd name="connsiteX1" fmla="*/ 5829568 w 7670400"/>
              <a:gd name="connsiteY1" fmla="*/ 0 h 6864096"/>
              <a:gd name="connsiteX2" fmla="*/ 6004760 w 7670400"/>
              <a:gd name="connsiteY2" fmla="*/ 0 h 6864096"/>
              <a:gd name="connsiteX3" fmla="*/ 7670400 w 7670400"/>
              <a:gd name="connsiteY3" fmla="*/ 0 h 6864096"/>
              <a:gd name="connsiteX4" fmla="*/ 7670400 w 7670400"/>
              <a:gd name="connsiteY4" fmla="*/ 6864096 h 6864096"/>
              <a:gd name="connsiteX5" fmla="*/ 6004761 w 7670400"/>
              <a:gd name="connsiteY5" fmla="*/ 6864096 h 6864096"/>
              <a:gd name="connsiteX6" fmla="*/ 5829568 w 7670400"/>
              <a:gd name="connsiteY6" fmla="*/ 6864096 h 6864096"/>
              <a:gd name="connsiteX7" fmla="*/ 1554450 w 7670400"/>
              <a:gd name="connsiteY7" fmla="*/ 6864096 h 6864096"/>
              <a:gd name="connsiteX8" fmla="*/ 1379124 w 7670400"/>
              <a:gd name="connsiteY8" fmla="*/ 6702826 h 6864096"/>
              <a:gd name="connsiteX9" fmla="*/ 0 w 7670400"/>
              <a:gd name="connsiteY9" fmla="*/ 3429001 h 6864096"/>
              <a:gd name="connsiteX10" fmla="*/ 1379124 w 7670400"/>
              <a:gd name="connsiteY10" fmla="*/ 155178 h 68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70400" h="6864096">
                <a:moveTo>
                  <a:pt x="1547827" y="0"/>
                </a:moveTo>
                <a:lnTo>
                  <a:pt x="5829568" y="0"/>
                </a:lnTo>
                <a:lnTo>
                  <a:pt x="6004760" y="0"/>
                </a:lnTo>
                <a:lnTo>
                  <a:pt x="7670400" y="0"/>
                </a:lnTo>
                <a:lnTo>
                  <a:pt x="7670400" y="6864096"/>
                </a:lnTo>
                <a:lnTo>
                  <a:pt x="6004761" y="6864096"/>
                </a:lnTo>
                <a:lnTo>
                  <a:pt x="5829568" y="6864096"/>
                </a:lnTo>
                <a:lnTo>
                  <a:pt x="1554450" y="6864096"/>
                </a:lnTo>
                <a:lnTo>
                  <a:pt x="1379124" y="6702826"/>
                </a:lnTo>
                <a:cubicBezTo>
                  <a:pt x="528239" y="5871990"/>
                  <a:pt x="0" y="4712184"/>
                  <a:pt x="0" y="3429001"/>
                </a:cubicBezTo>
                <a:cubicBezTo>
                  <a:pt x="0" y="2145819"/>
                  <a:pt x="528239" y="986013"/>
                  <a:pt x="1379124" y="155178"/>
                </a:cubicBezTo>
                <a:close/>
              </a:path>
            </a:pathLst>
          </a:custGeom>
          <a:solidFill>
            <a:srgbClr val="9DB0AC"/>
          </a:solidFill>
        </p:spPr>
        <p:txBody>
          <a:bodyPr wrap="square" anchor="ctr">
            <a:noAutofit/>
          </a:bodyPr>
          <a:lstStyle>
            <a:lvl1pPr algn="ctr">
              <a:defRPr/>
            </a:lvl1pPr>
          </a:lstStyle>
          <a:p>
            <a:r>
              <a:rPr lang="en-GB" dirty="0"/>
              <a:t>Click icon to insert image</a:t>
            </a:r>
            <a:br>
              <a:rPr lang="en-GB" dirty="0"/>
            </a:br>
            <a:br>
              <a:rPr lang="en-GB" dirty="0"/>
            </a:br>
            <a:br>
              <a:rPr lang="en-GB" dirty="0"/>
            </a:br>
            <a:endParaRPr lang="en-GB" dirty="0"/>
          </a:p>
        </p:txBody>
      </p:sp>
      <p:sp>
        <p:nvSpPr>
          <p:cNvPr id="2" name="Title 1">
            <a:extLst>
              <a:ext uri="{FF2B5EF4-FFF2-40B4-BE49-F238E27FC236}">
                <a16:creationId xmlns:a16="http://schemas.microsoft.com/office/drawing/2014/main" id="{534CFF75-2AA6-4D72-B840-207E60971638}"/>
              </a:ext>
            </a:extLst>
          </p:cNvPr>
          <p:cNvSpPr>
            <a:spLocks noGrp="1"/>
          </p:cNvSpPr>
          <p:nvPr>
            <p:ph type="title" hasCustomPrompt="1"/>
          </p:nvPr>
        </p:nvSpPr>
        <p:spPr>
          <a:xfrm>
            <a:off x="239128" y="767014"/>
            <a:ext cx="2361197" cy="550445"/>
          </a:xfrm>
        </p:spPr>
        <p:txBody>
          <a:bodyPr/>
          <a:lstStyle>
            <a:lvl1pPr>
              <a:defRPr>
                <a:solidFill>
                  <a:srgbClr val="830051"/>
                </a:solidFill>
              </a:defRPr>
            </a:lvl1pPr>
          </a:lstStyle>
          <a:p>
            <a:r>
              <a:rPr lang="en-US" dirty="0"/>
              <a:t>Enter title here</a:t>
            </a:r>
            <a:endParaRPr lang="en-GB" dirty="0"/>
          </a:p>
        </p:txBody>
      </p:sp>
      <p:sp>
        <p:nvSpPr>
          <p:cNvPr id="5" name="Slide Number Placeholder 4">
            <a:extLst>
              <a:ext uri="{FF2B5EF4-FFF2-40B4-BE49-F238E27FC236}">
                <a16:creationId xmlns:a16="http://schemas.microsoft.com/office/drawing/2014/main" id="{04355673-78F2-4B06-855C-52FD0EC08398}"/>
              </a:ext>
            </a:extLst>
          </p:cNvPr>
          <p:cNvSpPr>
            <a:spLocks noGrp="1"/>
          </p:cNvSpPr>
          <p:nvPr>
            <p:ph type="sldNum" sz="quarter" idx="12"/>
          </p:nvPr>
        </p:nvSpPr>
        <p:spPr/>
        <p:txBody>
          <a:bodyPr/>
          <a:lstStyle>
            <a:lvl1pPr>
              <a:defRPr>
                <a:solidFill>
                  <a:schemeClr val="tx1"/>
                </a:solidFill>
              </a:defRPr>
            </a:lvl1pPr>
          </a:lstStyle>
          <a:p>
            <a:fld id="{F8E47D07-9D1E-4FE9-B31A-2F5863681021}" type="slidenum">
              <a:rPr lang="en-GB" smtClean="0"/>
              <a:pPr/>
              <a:t>‹#›</a:t>
            </a:fld>
            <a:endParaRPr lang="en-GB" dirty="0"/>
          </a:p>
        </p:txBody>
      </p:sp>
      <p:cxnSp>
        <p:nvCxnSpPr>
          <p:cNvPr id="14" name="Straight Connector 13">
            <a:extLst>
              <a:ext uri="{FF2B5EF4-FFF2-40B4-BE49-F238E27FC236}">
                <a16:creationId xmlns:a16="http://schemas.microsoft.com/office/drawing/2014/main" id="{23564FD0-463B-48AC-8829-3009412F14BB}"/>
              </a:ext>
            </a:extLst>
          </p:cNvPr>
          <p:cNvCxnSpPr/>
          <p:nvPr/>
        </p:nvCxnSpPr>
        <p:spPr>
          <a:xfrm>
            <a:off x="2651078" y="803512"/>
            <a:ext cx="0" cy="385378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90CE8CFD-C668-479B-AED9-70BEFE336AA6}"/>
              </a:ext>
            </a:extLst>
          </p:cNvPr>
          <p:cNvSpPr>
            <a:spLocks noGrp="1"/>
          </p:cNvSpPr>
          <p:nvPr>
            <p:ph type="body" sz="quarter" idx="17" hasCustomPrompt="1"/>
          </p:nvPr>
        </p:nvSpPr>
        <p:spPr>
          <a:xfrm>
            <a:off x="239316" y="1935956"/>
            <a:ext cx="2361009" cy="2440781"/>
          </a:xfrm>
        </p:spPr>
        <p:txBody>
          <a:bodyPr/>
          <a:lstStyle>
            <a:lvl1pPr>
              <a:defRPr sz="2100"/>
            </a:lvl1pPr>
            <a:lvl2pPr>
              <a:defRPr sz="2100"/>
            </a:lvl2pPr>
            <a:lvl3pPr>
              <a:defRPr sz="1800"/>
            </a:lvl3pPr>
            <a:lvl4pPr>
              <a:defRPr sz="1500"/>
            </a:lvl4pPr>
            <a:lvl5pPr>
              <a:defRPr sz="1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27" name="Group 26">
            <a:extLst>
              <a:ext uri="{FF2B5EF4-FFF2-40B4-BE49-F238E27FC236}">
                <a16:creationId xmlns:a16="http://schemas.microsoft.com/office/drawing/2014/main" id="{2E9B3C04-379A-4FE6-A631-B4E8047A5B40}"/>
              </a:ext>
            </a:extLst>
          </p:cNvPr>
          <p:cNvGrpSpPr/>
          <p:nvPr/>
        </p:nvGrpSpPr>
        <p:grpSpPr>
          <a:xfrm>
            <a:off x="9244130" y="1"/>
            <a:ext cx="2630669" cy="3354077"/>
            <a:chOff x="838198" y="1150069"/>
            <a:chExt cx="3507559" cy="4472103"/>
          </a:xfrm>
        </p:grpSpPr>
        <p:sp>
          <p:nvSpPr>
            <p:cNvPr id="28" name="Rectangle 27">
              <a:extLst>
                <a:ext uri="{FF2B5EF4-FFF2-40B4-BE49-F238E27FC236}">
                  <a16:creationId xmlns:a16="http://schemas.microsoft.com/office/drawing/2014/main" id="{3B5D2A62-CB80-4B36-9E8F-3774A60B250F}"/>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29" name="TextBox 28">
              <a:extLst>
                <a:ext uri="{FF2B5EF4-FFF2-40B4-BE49-F238E27FC236}">
                  <a16:creationId xmlns:a16="http://schemas.microsoft.com/office/drawing/2014/main" id="{43B5F1E1-2E47-4ECE-928B-8C2CABD94B24}"/>
                </a:ext>
              </a:extLst>
            </p:cNvPr>
            <p:cNvSpPr txBox="1"/>
            <p:nvPr/>
          </p:nvSpPr>
          <p:spPr>
            <a:xfrm>
              <a:off x="838199" y="1225485"/>
              <a:ext cx="3507558" cy="400109"/>
            </a:xfrm>
            <a:prstGeom prst="rect">
              <a:avLst/>
            </a:prstGeom>
            <a:noFill/>
          </p:spPr>
          <p:txBody>
            <a:bodyPr wrap="square" rtlCol="0">
              <a:spAutoFit/>
            </a:bodyPr>
            <a:lstStyle/>
            <a:p>
              <a:pPr algn="ctr"/>
              <a:r>
                <a:rPr lang="en-GB" sz="1350" dirty="0">
                  <a:solidFill>
                    <a:srgbClr val="333333"/>
                  </a:solidFill>
                  <a:latin typeface="+mj-lt"/>
                </a:rPr>
                <a:t>How to insert an image</a:t>
              </a:r>
            </a:p>
          </p:txBody>
        </p:sp>
        <p:sp>
          <p:nvSpPr>
            <p:cNvPr id="30" name="Rectangle 29">
              <a:extLst>
                <a:ext uri="{FF2B5EF4-FFF2-40B4-BE49-F238E27FC236}">
                  <a16:creationId xmlns:a16="http://schemas.microsoft.com/office/drawing/2014/main" id="{0839DC46-6DAA-442D-914B-3A11FCE09D5D}"/>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31" name="TextBox 30">
              <a:extLst>
                <a:ext uri="{FF2B5EF4-FFF2-40B4-BE49-F238E27FC236}">
                  <a16:creationId xmlns:a16="http://schemas.microsoft.com/office/drawing/2014/main" id="{0F145A07-5354-4D77-9C8F-F315996DC877}"/>
                </a:ext>
              </a:extLst>
            </p:cNvPr>
            <p:cNvSpPr txBox="1"/>
            <p:nvPr/>
          </p:nvSpPr>
          <p:spPr>
            <a:xfrm>
              <a:off x="838199" y="1867808"/>
              <a:ext cx="3410736" cy="769441"/>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Click on the </a:t>
              </a:r>
              <a:r>
                <a:rPr lang="en-GB" sz="1050" b="1" dirty="0">
                  <a:solidFill>
                    <a:srgbClr val="333333"/>
                  </a:solidFill>
                </a:rPr>
                <a:t>icon</a:t>
              </a:r>
              <a:r>
                <a:rPr lang="en-GB" sz="1050" dirty="0">
                  <a:solidFill>
                    <a:srgbClr val="333333"/>
                  </a:solidFill>
                </a:rPr>
                <a:t> in the middle of the placeholder and choose the image from your computer.</a:t>
              </a:r>
            </a:p>
          </p:txBody>
        </p:sp>
        <p:sp>
          <p:nvSpPr>
            <p:cNvPr id="32" name="TextBox 31">
              <a:extLst>
                <a:ext uri="{FF2B5EF4-FFF2-40B4-BE49-F238E27FC236}">
                  <a16:creationId xmlns:a16="http://schemas.microsoft.com/office/drawing/2014/main" id="{03070DB9-9671-4EA4-9038-B243F8E1BFF7}"/>
                </a:ext>
              </a:extLst>
            </p:cNvPr>
            <p:cNvSpPr txBox="1"/>
            <p:nvPr/>
          </p:nvSpPr>
          <p:spPr>
            <a:xfrm>
              <a:off x="838199" y="2650785"/>
              <a:ext cx="3507558"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the </a:t>
              </a:r>
              <a:r>
                <a:rPr lang="en-GB" sz="1050" b="1" dirty="0">
                  <a:solidFill>
                    <a:srgbClr val="333333"/>
                  </a:solidFill>
                </a:rPr>
                <a:t>Format Picture </a:t>
              </a:r>
              <a:r>
                <a:rPr lang="en-GB" sz="1050" dirty="0">
                  <a:solidFill>
                    <a:srgbClr val="333333"/>
                  </a:solidFill>
                </a:rPr>
                <a:t>tab in the ribbon and use the tools to edit the image.</a:t>
              </a:r>
            </a:p>
          </p:txBody>
        </p:sp>
        <p:sp>
          <p:nvSpPr>
            <p:cNvPr id="33" name="TextBox 32">
              <a:extLst>
                <a:ext uri="{FF2B5EF4-FFF2-40B4-BE49-F238E27FC236}">
                  <a16:creationId xmlns:a16="http://schemas.microsoft.com/office/drawing/2014/main" id="{2A5F70D9-041A-4D1F-B00C-D10F5F426AD2}"/>
                </a:ext>
              </a:extLst>
            </p:cNvPr>
            <p:cNvSpPr txBox="1"/>
            <p:nvPr/>
          </p:nvSpPr>
          <p:spPr>
            <a:xfrm>
              <a:off x="838198" y="3236009"/>
              <a:ext cx="3507558" cy="1200328"/>
            </a:xfrm>
            <a:prstGeom prst="rect">
              <a:avLst/>
            </a:prstGeom>
            <a:noFill/>
          </p:spPr>
          <p:txBody>
            <a:bodyPr wrap="square" rtlCol="0">
              <a:spAutoFit/>
            </a:bodyPr>
            <a:lstStyle/>
            <a:p>
              <a:r>
                <a:rPr lang="en-GB" sz="1050" b="1" dirty="0">
                  <a:solidFill>
                    <a:srgbClr val="333333"/>
                  </a:solidFill>
                </a:rPr>
                <a:t>3. </a:t>
              </a:r>
              <a:r>
                <a:rPr lang="en-GB" sz="1050" dirty="0">
                  <a:solidFill>
                    <a:srgbClr val="333333"/>
                  </a:solidFill>
                </a:rPr>
                <a:t>Choose </a:t>
              </a:r>
              <a:r>
                <a:rPr lang="en-GB" sz="1050" b="1" dirty="0">
                  <a:solidFill>
                    <a:srgbClr val="333333"/>
                  </a:solidFill>
                </a:rPr>
                <a:t>Crop</a:t>
              </a:r>
              <a:r>
                <a:rPr lang="en-GB" sz="1050" dirty="0">
                  <a:solidFill>
                    <a:srgbClr val="333333"/>
                  </a:solidFill>
                </a:rPr>
                <a:t> to resize and move the image within the placeholder, using the white circles in the corners of the image. Click on the drop down arrow and choose </a:t>
              </a:r>
              <a:r>
                <a:rPr lang="en-GB" sz="1050" b="1" dirty="0">
                  <a:solidFill>
                    <a:srgbClr val="333333"/>
                  </a:solidFill>
                </a:rPr>
                <a:t>Fit</a:t>
              </a:r>
              <a:r>
                <a:rPr lang="en-GB" sz="1050" dirty="0">
                  <a:solidFill>
                    <a:srgbClr val="333333"/>
                  </a:solidFill>
                </a:rPr>
                <a:t> to fit the image to the placeholder.</a:t>
              </a:r>
            </a:p>
          </p:txBody>
        </p:sp>
        <p:sp>
          <p:nvSpPr>
            <p:cNvPr id="34" name="TextBox 33">
              <a:extLst>
                <a:ext uri="{FF2B5EF4-FFF2-40B4-BE49-F238E27FC236}">
                  <a16:creationId xmlns:a16="http://schemas.microsoft.com/office/drawing/2014/main" id="{02DC0CDD-FA0A-48FB-B9D3-5E921BB50999}"/>
                </a:ext>
              </a:extLst>
            </p:cNvPr>
            <p:cNvSpPr txBox="1"/>
            <p:nvPr/>
          </p:nvSpPr>
          <p:spPr>
            <a:xfrm>
              <a:off x="838199" y="4448000"/>
              <a:ext cx="3507558"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Choose </a:t>
              </a:r>
              <a:r>
                <a:rPr lang="en-GB" sz="1050" b="1" dirty="0">
                  <a:solidFill>
                    <a:srgbClr val="333333"/>
                  </a:solidFill>
                </a:rPr>
                <a:t>Picture Colour</a:t>
              </a:r>
              <a:r>
                <a:rPr lang="en-GB" sz="1050" dirty="0">
                  <a:solidFill>
                    <a:srgbClr val="333333"/>
                  </a:solidFill>
                </a:rPr>
                <a:t> to adjust the Saturation, Tone, and Colour.</a:t>
              </a:r>
            </a:p>
          </p:txBody>
        </p:sp>
        <p:sp>
          <p:nvSpPr>
            <p:cNvPr id="35" name="TextBox 34">
              <a:extLst>
                <a:ext uri="{FF2B5EF4-FFF2-40B4-BE49-F238E27FC236}">
                  <a16:creationId xmlns:a16="http://schemas.microsoft.com/office/drawing/2014/main" id="{E9E826C6-7144-40AF-B3D3-580F4C025376}"/>
                </a:ext>
              </a:extLst>
            </p:cNvPr>
            <p:cNvSpPr txBox="1"/>
            <p:nvPr/>
          </p:nvSpPr>
          <p:spPr>
            <a:xfrm>
              <a:off x="838199" y="5039939"/>
              <a:ext cx="3507558" cy="553997"/>
            </a:xfrm>
            <a:prstGeom prst="rect">
              <a:avLst/>
            </a:prstGeom>
            <a:noFill/>
          </p:spPr>
          <p:txBody>
            <a:bodyPr wrap="square" rtlCol="0">
              <a:spAutoFit/>
            </a:bodyPr>
            <a:lstStyle/>
            <a:p>
              <a:r>
                <a:rPr lang="en-GB" sz="1050" b="1" dirty="0">
                  <a:solidFill>
                    <a:srgbClr val="333333"/>
                  </a:solidFill>
                </a:rPr>
                <a:t>5. </a:t>
              </a:r>
              <a:r>
                <a:rPr lang="en-GB" sz="1050" dirty="0">
                  <a:solidFill>
                    <a:srgbClr val="333333"/>
                  </a:solidFill>
                </a:rPr>
                <a:t>Choose </a:t>
              </a:r>
              <a:r>
                <a:rPr lang="en-GB" sz="1050" b="1" dirty="0">
                  <a:solidFill>
                    <a:srgbClr val="333333"/>
                  </a:solidFill>
                </a:rPr>
                <a:t>Picture Correction</a:t>
              </a:r>
              <a:r>
                <a:rPr lang="en-GB" sz="1050" dirty="0">
                  <a:solidFill>
                    <a:srgbClr val="333333"/>
                  </a:solidFill>
                </a:rPr>
                <a:t> to adjust the Sharpness, Brightness, and Contrast.</a:t>
              </a:r>
            </a:p>
          </p:txBody>
        </p:sp>
      </p:grpSp>
      <p:cxnSp>
        <p:nvCxnSpPr>
          <p:cNvPr id="21" name="Straight Connector 20">
            <a:extLst>
              <a:ext uri="{FF2B5EF4-FFF2-40B4-BE49-F238E27FC236}">
                <a16:creationId xmlns:a16="http://schemas.microsoft.com/office/drawing/2014/main" id="{7D2A1C9B-C606-49DA-97DC-E4F1DD59E75F}"/>
              </a:ext>
            </a:extLst>
          </p:cNvPr>
          <p:cNvCxnSpPr/>
          <p:nvPr userDrawn="1"/>
        </p:nvCxnSpPr>
        <p:spPr>
          <a:xfrm>
            <a:off x="2651078" y="803512"/>
            <a:ext cx="0" cy="385378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5FED58C1-D858-42F7-B784-5EB5B02BE166}"/>
              </a:ext>
            </a:extLst>
          </p:cNvPr>
          <p:cNvGrpSpPr/>
          <p:nvPr userDrawn="1"/>
        </p:nvGrpSpPr>
        <p:grpSpPr>
          <a:xfrm>
            <a:off x="9244130" y="1"/>
            <a:ext cx="2630669" cy="3354077"/>
            <a:chOff x="838198" y="1150069"/>
            <a:chExt cx="3507559" cy="4472103"/>
          </a:xfrm>
        </p:grpSpPr>
        <p:sp>
          <p:nvSpPr>
            <p:cNvPr id="24" name="Rectangle 23">
              <a:extLst>
                <a:ext uri="{FF2B5EF4-FFF2-40B4-BE49-F238E27FC236}">
                  <a16:creationId xmlns:a16="http://schemas.microsoft.com/office/drawing/2014/main" id="{ABCF6218-BE57-485B-B0D0-720FFB964E3B}"/>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36" name="TextBox 35">
              <a:extLst>
                <a:ext uri="{FF2B5EF4-FFF2-40B4-BE49-F238E27FC236}">
                  <a16:creationId xmlns:a16="http://schemas.microsoft.com/office/drawing/2014/main" id="{D220DA27-7BA1-4E2A-86B1-29BB88C6686D}"/>
                </a:ext>
              </a:extLst>
            </p:cNvPr>
            <p:cNvSpPr txBox="1"/>
            <p:nvPr/>
          </p:nvSpPr>
          <p:spPr>
            <a:xfrm>
              <a:off x="838199" y="1225485"/>
              <a:ext cx="3507558" cy="400109"/>
            </a:xfrm>
            <a:prstGeom prst="rect">
              <a:avLst/>
            </a:prstGeom>
            <a:noFill/>
          </p:spPr>
          <p:txBody>
            <a:bodyPr wrap="square" rtlCol="0">
              <a:spAutoFit/>
            </a:bodyPr>
            <a:lstStyle/>
            <a:p>
              <a:pPr algn="ctr"/>
              <a:r>
                <a:rPr lang="en-GB" sz="1350" dirty="0">
                  <a:solidFill>
                    <a:srgbClr val="333333"/>
                  </a:solidFill>
                  <a:latin typeface="+mj-lt"/>
                </a:rPr>
                <a:t>How to insert an image</a:t>
              </a:r>
            </a:p>
          </p:txBody>
        </p:sp>
        <p:sp>
          <p:nvSpPr>
            <p:cNvPr id="37" name="Rectangle 36">
              <a:extLst>
                <a:ext uri="{FF2B5EF4-FFF2-40B4-BE49-F238E27FC236}">
                  <a16:creationId xmlns:a16="http://schemas.microsoft.com/office/drawing/2014/main" id="{A7E5C7B6-0D63-442B-882D-1FFA7F8FB681}"/>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38" name="TextBox 37">
              <a:extLst>
                <a:ext uri="{FF2B5EF4-FFF2-40B4-BE49-F238E27FC236}">
                  <a16:creationId xmlns:a16="http://schemas.microsoft.com/office/drawing/2014/main" id="{F18C2CEC-378B-4BC9-8105-FA177BBB87B1}"/>
                </a:ext>
              </a:extLst>
            </p:cNvPr>
            <p:cNvSpPr txBox="1"/>
            <p:nvPr/>
          </p:nvSpPr>
          <p:spPr>
            <a:xfrm>
              <a:off x="838199" y="1867808"/>
              <a:ext cx="3410736" cy="769441"/>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Click on the </a:t>
              </a:r>
              <a:r>
                <a:rPr lang="en-GB" sz="1050" b="1" dirty="0">
                  <a:solidFill>
                    <a:srgbClr val="333333"/>
                  </a:solidFill>
                </a:rPr>
                <a:t>icon</a:t>
              </a:r>
              <a:r>
                <a:rPr lang="en-GB" sz="1050" dirty="0">
                  <a:solidFill>
                    <a:srgbClr val="333333"/>
                  </a:solidFill>
                </a:rPr>
                <a:t> in the middle of the placeholder and choose the image from your computer.</a:t>
              </a:r>
            </a:p>
          </p:txBody>
        </p:sp>
        <p:sp>
          <p:nvSpPr>
            <p:cNvPr id="39" name="TextBox 38">
              <a:extLst>
                <a:ext uri="{FF2B5EF4-FFF2-40B4-BE49-F238E27FC236}">
                  <a16:creationId xmlns:a16="http://schemas.microsoft.com/office/drawing/2014/main" id="{2C4BC52D-C506-4F6E-9962-1E7952D590A5}"/>
                </a:ext>
              </a:extLst>
            </p:cNvPr>
            <p:cNvSpPr txBox="1"/>
            <p:nvPr/>
          </p:nvSpPr>
          <p:spPr>
            <a:xfrm>
              <a:off x="838199" y="2650785"/>
              <a:ext cx="3507558"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the </a:t>
              </a:r>
              <a:r>
                <a:rPr lang="en-GB" sz="1050" b="1" dirty="0">
                  <a:solidFill>
                    <a:srgbClr val="333333"/>
                  </a:solidFill>
                </a:rPr>
                <a:t>Format Picture </a:t>
              </a:r>
              <a:r>
                <a:rPr lang="en-GB" sz="1050" dirty="0">
                  <a:solidFill>
                    <a:srgbClr val="333333"/>
                  </a:solidFill>
                </a:rPr>
                <a:t>tab in the ribbon and use the tools to edit the image.</a:t>
              </a:r>
            </a:p>
          </p:txBody>
        </p:sp>
        <p:sp>
          <p:nvSpPr>
            <p:cNvPr id="40" name="TextBox 39">
              <a:extLst>
                <a:ext uri="{FF2B5EF4-FFF2-40B4-BE49-F238E27FC236}">
                  <a16:creationId xmlns:a16="http://schemas.microsoft.com/office/drawing/2014/main" id="{DCE7C085-51B4-42BB-9DCB-A82ADD274543}"/>
                </a:ext>
              </a:extLst>
            </p:cNvPr>
            <p:cNvSpPr txBox="1"/>
            <p:nvPr/>
          </p:nvSpPr>
          <p:spPr>
            <a:xfrm>
              <a:off x="838198" y="3236009"/>
              <a:ext cx="3507558" cy="1200328"/>
            </a:xfrm>
            <a:prstGeom prst="rect">
              <a:avLst/>
            </a:prstGeom>
            <a:noFill/>
          </p:spPr>
          <p:txBody>
            <a:bodyPr wrap="square" rtlCol="0">
              <a:spAutoFit/>
            </a:bodyPr>
            <a:lstStyle/>
            <a:p>
              <a:r>
                <a:rPr lang="en-GB" sz="1050" b="1" dirty="0">
                  <a:solidFill>
                    <a:srgbClr val="333333"/>
                  </a:solidFill>
                </a:rPr>
                <a:t>3. </a:t>
              </a:r>
              <a:r>
                <a:rPr lang="en-GB" sz="1050" dirty="0">
                  <a:solidFill>
                    <a:srgbClr val="333333"/>
                  </a:solidFill>
                </a:rPr>
                <a:t>Choose </a:t>
              </a:r>
              <a:r>
                <a:rPr lang="en-GB" sz="1050" b="1" dirty="0">
                  <a:solidFill>
                    <a:srgbClr val="333333"/>
                  </a:solidFill>
                </a:rPr>
                <a:t>Crop</a:t>
              </a:r>
              <a:r>
                <a:rPr lang="en-GB" sz="1050" dirty="0">
                  <a:solidFill>
                    <a:srgbClr val="333333"/>
                  </a:solidFill>
                </a:rPr>
                <a:t> to resize and move the image within the placeholder, using the white circles in the corners of the image. Click on the drop down arrow and choose </a:t>
              </a:r>
              <a:r>
                <a:rPr lang="en-GB" sz="1050" b="1" dirty="0">
                  <a:solidFill>
                    <a:srgbClr val="333333"/>
                  </a:solidFill>
                </a:rPr>
                <a:t>Fit</a:t>
              </a:r>
              <a:r>
                <a:rPr lang="en-GB" sz="1050" dirty="0">
                  <a:solidFill>
                    <a:srgbClr val="333333"/>
                  </a:solidFill>
                </a:rPr>
                <a:t> to fit the image to the placeholder.</a:t>
              </a:r>
            </a:p>
          </p:txBody>
        </p:sp>
        <p:sp>
          <p:nvSpPr>
            <p:cNvPr id="41" name="TextBox 40">
              <a:extLst>
                <a:ext uri="{FF2B5EF4-FFF2-40B4-BE49-F238E27FC236}">
                  <a16:creationId xmlns:a16="http://schemas.microsoft.com/office/drawing/2014/main" id="{EE970CEA-C085-4EFD-ACC8-9F06B12BE595}"/>
                </a:ext>
              </a:extLst>
            </p:cNvPr>
            <p:cNvSpPr txBox="1"/>
            <p:nvPr/>
          </p:nvSpPr>
          <p:spPr>
            <a:xfrm>
              <a:off x="838199" y="4448000"/>
              <a:ext cx="3507558"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Choose </a:t>
              </a:r>
              <a:r>
                <a:rPr lang="en-GB" sz="1050" b="1" dirty="0">
                  <a:solidFill>
                    <a:srgbClr val="333333"/>
                  </a:solidFill>
                </a:rPr>
                <a:t>Picture Colour</a:t>
              </a:r>
              <a:r>
                <a:rPr lang="en-GB" sz="1050" dirty="0">
                  <a:solidFill>
                    <a:srgbClr val="333333"/>
                  </a:solidFill>
                </a:rPr>
                <a:t> to adjust the Saturation, Tone, and Colour.</a:t>
              </a:r>
            </a:p>
          </p:txBody>
        </p:sp>
        <p:sp>
          <p:nvSpPr>
            <p:cNvPr id="42" name="TextBox 41">
              <a:extLst>
                <a:ext uri="{FF2B5EF4-FFF2-40B4-BE49-F238E27FC236}">
                  <a16:creationId xmlns:a16="http://schemas.microsoft.com/office/drawing/2014/main" id="{B64C8EA1-D463-4476-AF1E-FBE34F125514}"/>
                </a:ext>
              </a:extLst>
            </p:cNvPr>
            <p:cNvSpPr txBox="1"/>
            <p:nvPr/>
          </p:nvSpPr>
          <p:spPr>
            <a:xfrm>
              <a:off x="838199" y="5039939"/>
              <a:ext cx="3507558" cy="553997"/>
            </a:xfrm>
            <a:prstGeom prst="rect">
              <a:avLst/>
            </a:prstGeom>
            <a:noFill/>
          </p:spPr>
          <p:txBody>
            <a:bodyPr wrap="square" rtlCol="0">
              <a:spAutoFit/>
            </a:bodyPr>
            <a:lstStyle/>
            <a:p>
              <a:r>
                <a:rPr lang="en-GB" sz="1050" b="1" dirty="0">
                  <a:solidFill>
                    <a:srgbClr val="333333"/>
                  </a:solidFill>
                </a:rPr>
                <a:t>5. </a:t>
              </a:r>
              <a:r>
                <a:rPr lang="en-GB" sz="1050" dirty="0">
                  <a:solidFill>
                    <a:srgbClr val="333333"/>
                  </a:solidFill>
                </a:rPr>
                <a:t>Choose </a:t>
              </a:r>
              <a:r>
                <a:rPr lang="en-GB" sz="1050" b="1" dirty="0">
                  <a:solidFill>
                    <a:srgbClr val="333333"/>
                  </a:solidFill>
                </a:rPr>
                <a:t>Picture Correction</a:t>
              </a:r>
              <a:r>
                <a:rPr lang="en-GB" sz="1050" dirty="0">
                  <a:solidFill>
                    <a:srgbClr val="333333"/>
                  </a:solidFill>
                </a:rPr>
                <a:t> to adjust the Sharpness, Brightness, and Contrast.</a:t>
              </a:r>
            </a:p>
          </p:txBody>
        </p:sp>
      </p:grpSp>
      <p:sp>
        <p:nvSpPr>
          <p:cNvPr id="43" name="Date Placeholder 2">
            <a:extLst>
              <a:ext uri="{FF2B5EF4-FFF2-40B4-BE49-F238E27FC236}">
                <a16:creationId xmlns:a16="http://schemas.microsoft.com/office/drawing/2014/main" id="{AC84221B-78A9-465F-9406-357FB84897C0}"/>
              </a:ext>
            </a:extLst>
          </p:cNvPr>
          <p:cNvSpPr>
            <a:spLocks noGrp="1"/>
          </p:cNvSpPr>
          <p:nvPr>
            <p:ph type="dt" sz="half" idx="10"/>
          </p:nvPr>
        </p:nvSpPr>
        <p:spPr>
          <a:xfrm>
            <a:off x="7559842" y="4767263"/>
            <a:ext cx="959519" cy="231859"/>
          </a:xfrm>
        </p:spPr>
        <p:txBody>
          <a:bodyPr/>
          <a:lstStyle>
            <a:lvl1pPr>
              <a:defRPr>
                <a:solidFill>
                  <a:schemeClr val="tx1"/>
                </a:solidFill>
              </a:defRPr>
            </a:lvl1pPr>
          </a:lstStyle>
          <a:p>
            <a:fld id="{5488DABC-7DDA-4F68-8A4A-04F2D0907814}" type="datetime4">
              <a:rPr lang="en-GB" smtClean="0"/>
              <a:pPr/>
              <a:t>26 May 2021</a:t>
            </a:fld>
            <a:endParaRPr lang="en-GB" dirty="0"/>
          </a:p>
        </p:txBody>
      </p:sp>
      <p:sp>
        <p:nvSpPr>
          <p:cNvPr id="44" name="Footer Placeholder 3">
            <a:extLst>
              <a:ext uri="{FF2B5EF4-FFF2-40B4-BE49-F238E27FC236}">
                <a16:creationId xmlns:a16="http://schemas.microsoft.com/office/drawing/2014/main" id="{07819BB2-B389-4791-B8C3-CEAA012DEEA0}"/>
              </a:ext>
            </a:extLst>
          </p:cNvPr>
          <p:cNvSpPr>
            <a:spLocks noGrp="1"/>
          </p:cNvSpPr>
          <p:nvPr>
            <p:ph type="ftr" sz="quarter" idx="11"/>
          </p:nvPr>
        </p:nvSpPr>
        <p:spPr>
          <a:xfrm>
            <a:off x="4473742" y="4767263"/>
            <a:ext cx="3086100" cy="231859"/>
          </a:xfrm>
        </p:spPr>
        <p:txBody>
          <a:bodyPr/>
          <a:lstStyle>
            <a:lvl1pPr>
              <a:defRPr>
                <a:solidFill>
                  <a:schemeClr val="tx1"/>
                </a:solidFill>
              </a:defRPr>
            </a:lvl1pPr>
          </a:lstStyle>
          <a:p>
            <a:r>
              <a:rPr lang="en-GB" dirty="0"/>
              <a:t>Name</a:t>
            </a:r>
          </a:p>
        </p:txBody>
      </p:sp>
      <p:sp>
        <p:nvSpPr>
          <p:cNvPr id="45" name="Text Placeholder 30">
            <a:extLst>
              <a:ext uri="{FF2B5EF4-FFF2-40B4-BE49-F238E27FC236}">
                <a16:creationId xmlns:a16="http://schemas.microsoft.com/office/drawing/2014/main" id="{E27F1F0A-87E6-4893-ABDE-88C7B548708E}"/>
              </a:ext>
            </a:extLst>
          </p:cNvPr>
          <p:cNvSpPr>
            <a:spLocks noGrp="1"/>
          </p:cNvSpPr>
          <p:nvPr>
            <p:ph type="body" sz="quarter" idx="25" hasCustomPrompt="1"/>
          </p:nvPr>
        </p:nvSpPr>
        <p:spPr>
          <a:xfrm>
            <a:off x="8724014" y="4727999"/>
            <a:ext cx="221109" cy="266324"/>
          </a:xfrm>
          <a: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p>
            <a:pPr lvl="0"/>
            <a:r>
              <a:rPr lang="en-GB" dirty="0"/>
              <a:t> </a:t>
            </a:r>
          </a:p>
        </p:txBody>
      </p:sp>
      <p:sp>
        <p:nvSpPr>
          <p:cNvPr id="47" name="Text Placeholder 18">
            <a:extLst>
              <a:ext uri="{FF2B5EF4-FFF2-40B4-BE49-F238E27FC236}">
                <a16:creationId xmlns:a16="http://schemas.microsoft.com/office/drawing/2014/main" id="{2B76D434-326C-4F81-911F-C31CC6256FE3}"/>
              </a:ext>
            </a:extLst>
          </p:cNvPr>
          <p:cNvSpPr>
            <a:spLocks noGrp="1"/>
          </p:cNvSpPr>
          <p:nvPr>
            <p:ph type="body" sz="quarter" idx="28" hasCustomPrompt="1"/>
          </p:nvPr>
        </p:nvSpPr>
        <p:spPr>
          <a:xfrm>
            <a:off x="7557578" y="4776541"/>
            <a:ext cx="8100" cy="199586"/>
          </a:xfrm>
          <a:solidFill>
            <a:schemeClr val="tx1"/>
          </a:solidFill>
        </p:spPr>
        <p:txBody>
          <a:bodyPr/>
          <a:lstStyle/>
          <a:p>
            <a:pPr lvl="0"/>
            <a:r>
              <a:rPr lang="en-GB" dirty="0"/>
              <a:t> </a:t>
            </a:r>
          </a:p>
        </p:txBody>
      </p:sp>
    </p:spTree>
    <p:extLst>
      <p:ext uri="{BB962C8B-B14F-4D97-AF65-F5344CB8AC3E}">
        <p14:creationId xmlns:p14="http://schemas.microsoft.com/office/powerpoint/2010/main" val="1686489678"/>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1_Text w/ Image (White Logo)">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334CD73F-1CCD-4CC6-9ADF-F5B4EF88B55D}"/>
              </a:ext>
            </a:extLst>
          </p:cNvPr>
          <p:cNvSpPr>
            <a:spLocks noGrp="1"/>
          </p:cNvSpPr>
          <p:nvPr>
            <p:ph type="pic" sz="quarter" idx="16" hasCustomPrompt="1"/>
          </p:nvPr>
        </p:nvSpPr>
        <p:spPr>
          <a:xfrm>
            <a:off x="3391199" y="1117"/>
            <a:ext cx="5752800" cy="5148072"/>
          </a:xfrm>
          <a:custGeom>
            <a:avLst/>
            <a:gdLst>
              <a:gd name="connsiteX0" fmla="*/ 1547827 w 7670400"/>
              <a:gd name="connsiteY0" fmla="*/ 0 h 6864096"/>
              <a:gd name="connsiteX1" fmla="*/ 5829568 w 7670400"/>
              <a:gd name="connsiteY1" fmla="*/ 0 h 6864096"/>
              <a:gd name="connsiteX2" fmla="*/ 6004760 w 7670400"/>
              <a:gd name="connsiteY2" fmla="*/ 0 h 6864096"/>
              <a:gd name="connsiteX3" fmla="*/ 7670400 w 7670400"/>
              <a:gd name="connsiteY3" fmla="*/ 0 h 6864096"/>
              <a:gd name="connsiteX4" fmla="*/ 7670400 w 7670400"/>
              <a:gd name="connsiteY4" fmla="*/ 6864096 h 6864096"/>
              <a:gd name="connsiteX5" fmla="*/ 6004761 w 7670400"/>
              <a:gd name="connsiteY5" fmla="*/ 6864096 h 6864096"/>
              <a:gd name="connsiteX6" fmla="*/ 5829568 w 7670400"/>
              <a:gd name="connsiteY6" fmla="*/ 6864096 h 6864096"/>
              <a:gd name="connsiteX7" fmla="*/ 1554450 w 7670400"/>
              <a:gd name="connsiteY7" fmla="*/ 6864096 h 6864096"/>
              <a:gd name="connsiteX8" fmla="*/ 1379124 w 7670400"/>
              <a:gd name="connsiteY8" fmla="*/ 6702826 h 6864096"/>
              <a:gd name="connsiteX9" fmla="*/ 0 w 7670400"/>
              <a:gd name="connsiteY9" fmla="*/ 3429001 h 6864096"/>
              <a:gd name="connsiteX10" fmla="*/ 1379124 w 7670400"/>
              <a:gd name="connsiteY10" fmla="*/ 155178 h 68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70400" h="6864096">
                <a:moveTo>
                  <a:pt x="1547827" y="0"/>
                </a:moveTo>
                <a:lnTo>
                  <a:pt x="5829568" y="0"/>
                </a:lnTo>
                <a:lnTo>
                  <a:pt x="6004760" y="0"/>
                </a:lnTo>
                <a:lnTo>
                  <a:pt x="7670400" y="0"/>
                </a:lnTo>
                <a:lnTo>
                  <a:pt x="7670400" y="6864096"/>
                </a:lnTo>
                <a:lnTo>
                  <a:pt x="6004761" y="6864096"/>
                </a:lnTo>
                <a:lnTo>
                  <a:pt x="5829568" y="6864096"/>
                </a:lnTo>
                <a:lnTo>
                  <a:pt x="1554450" y="6864096"/>
                </a:lnTo>
                <a:lnTo>
                  <a:pt x="1379124" y="6702826"/>
                </a:lnTo>
                <a:cubicBezTo>
                  <a:pt x="528239" y="5871990"/>
                  <a:pt x="0" y="4712184"/>
                  <a:pt x="0" y="3429001"/>
                </a:cubicBezTo>
                <a:cubicBezTo>
                  <a:pt x="0" y="2145819"/>
                  <a:pt x="528239" y="986013"/>
                  <a:pt x="1379124" y="155178"/>
                </a:cubicBezTo>
                <a:close/>
              </a:path>
            </a:pathLst>
          </a:custGeom>
          <a:solidFill>
            <a:srgbClr val="9DB0AC"/>
          </a:solidFill>
        </p:spPr>
        <p:txBody>
          <a:bodyPr wrap="square" anchor="ctr">
            <a:noAutofit/>
          </a:bodyPr>
          <a:lstStyle>
            <a:lvl1pPr algn="ctr">
              <a:defRPr/>
            </a:lvl1pPr>
          </a:lstStyle>
          <a:p>
            <a:r>
              <a:rPr lang="en-GB" dirty="0"/>
              <a:t>Click icon to insert image</a:t>
            </a:r>
            <a:br>
              <a:rPr lang="en-GB" dirty="0"/>
            </a:br>
            <a:br>
              <a:rPr lang="en-GB" dirty="0"/>
            </a:br>
            <a:br>
              <a:rPr lang="en-GB" dirty="0"/>
            </a:br>
            <a:endParaRPr lang="en-GB" dirty="0"/>
          </a:p>
        </p:txBody>
      </p:sp>
      <p:sp>
        <p:nvSpPr>
          <p:cNvPr id="2" name="Title 1">
            <a:extLst>
              <a:ext uri="{FF2B5EF4-FFF2-40B4-BE49-F238E27FC236}">
                <a16:creationId xmlns:a16="http://schemas.microsoft.com/office/drawing/2014/main" id="{534CFF75-2AA6-4D72-B840-207E60971638}"/>
              </a:ext>
            </a:extLst>
          </p:cNvPr>
          <p:cNvSpPr>
            <a:spLocks noGrp="1"/>
          </p:cNvSpPr>
          <p:nvPr>
            <p:ph type="title" hasCustomPrompt="1"/>
          </p:nvPr>
        </p:nvSpPr>
        <p:spPr>
          <a:xfrm>
            <a:off x="239128" y="767014"/>
            <a:ext cx="2361197" cy="550445"/>
          </a:xfrm>
        </p:spPr>
        <p:txBody>
          <a:bodyPr/>
          <a:lstStyle>
            <a:lvl1pPr>
              <a:defRPr>
                <a:solidFill>
                  <a:srgbClr val="830051"/>
                </a:solidFill>
              </a:defRPr>
            </a:lvl1pPr>
          </a:lstStyle>
          <a:p>
            <a:r>
              <a:rPr lang="en-US" dirty="0"/>
              <a:t>Enter title here</a:t>
            </a:r>
            <a:endParaRPr lang="en-GB" dirty="0"/>
          </a:p>
        </p:txBody>
      </p:sp>
      <p:sp>
        <p:nvSpPr>
          <p:cNvPr id="5" name="Slide Number Placeholder 4">
            <a:extLst>
              <a:ext uri="{FF2B5EF4-FFF2-40B4-BE49-F238E27FC236}">
                <a16:creationId xmlns:a16="http://schemas.microsoft.com/office/drawing/2014/main" id="{04355673-78F2-4B06-855C-52FD0EC08398}"/>
              </a:ext>
            </a:extLst>
          </p:cNvPr>
          <p:cNvSpPr>
            <a:spLocks noGrp="1"/>
          </p:cNvSpPr>
          <p:nvPr>
            <p:ph type="sldNum" sz="quarter" idx="12"/>
          </p:nvPr>
        </p:nvSpPr>
        <p:spPr/>
        <p:txBody>
          <a:bodyPr/>
          <a:lstStyle/>
          <a:p>
            <a:fld id="{F8E47D07-9D1E-4FE9-B31A-2F5863681021}" type="slidenum">
              <a:rPr lang="en-GB" smtClean="0"/>
              <a:pPr/>
              <a:t>‹#›</a:t>
            </a:fld>
            <a:endParaRPr lang="en-GB" dirty="0"/>
          </a:p>
        </p:txBody>
      </p:sp>
      <p:cxnSp>
        <p:nvCxnSpPr>
          <p:cNvPr id="14" name="Straight Connector 13">
            <a:extLst>
              <a:ext uri="{FF2B5EF4-FFF2-40B4-BE49-F238E27FC236}">
                <a16:creationId xmlns:a16="http://schemas.microsoft.com/office/drawing/2014/main" id="{23564FD0-463B-48AC-8829-3009412F14BB}"/>
              </a:ext>
            </a:extLst>
          </p:cNvPr>
          <p:cNvCxnSpPr/>
          <p:nvPr/>
        </p:nvCxnSpPr>
        <p:spPr>
          <a:xfrm>
            <a:off x="2651078" y="803512"/>
            <a:ext cx="0" cy="385378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90CE8CFD-C668-479B-AED9-70BEFE336AA6}"/>
              </a:ext>
            </a:extLst>
          </p:cNvPr>
          <p:cNvSpPr>
            <a:spLocks noGrp="1"/>
          </p:cNvSpPr>
          <p:nvPr>
            <p:ph type="body" sz="quarter" idx="17" hasCustomPrompt="1"/>
          </p:nvPr>
        </p:nvSpPr>
        <p:spPr>
          <a:xfrm>
            <a:off x="239316" y="1935956"/>
            <a:ext cx="2361009" cy="2440781"/>
          </a:xfrm>
        </p:spPr>
        <p:txBody>
          <a:bodyPr/>
          <a:lstStyle>
            <a:lvl1pPr>
              <a:defRPr sz="2100"/>
            </a:lvl1pPr>
            <a:lvl2pPr>
              <a:defRPr sz="2100"/>
            </a:lvl2pPr>
            <a:lvl3pPr>
              <a:defRPr sz="1800"/>
            </a:lvl3pPr>
            <a:lvl4pPr>
              <a:defRPr sz="1500"/>
            </a:lvl4pPr>
            <a:lvl5pPr>
              <a:defRPr sz="1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7" name="Straight Connector 26">
            <a:extLst>
              <a:ext uri="{FF2B5EF4-FFF2-40B4-BE49-F238E27FC236}">
                <a16:creationId xmlns:a16="http://schemas.microsoft.com/office/drawing/2014/main" id="{4103DD29-D368-4C03-8A2D-9DD889D9C597}"/>
              </a:ext>
            </a:extLst>
          </p:cNvPr>
          <p:cNvCxnSpPr/>
          <p:nvPr userDrawn="1"/>
        </p:nvCxnSpPr>
        <p:spPr>
          <a:xfrm>
            <a:off x="2651078" y="803512"/>
            <a:ext cx="0" cy="385378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8" name="Date Placeholder 2">
            <a:extLst>
              <a:ext uri="{FF2B5EF4-FFF2-40B4-BE49-F238E27FC236}">
                <a16:creationId xmlns:a16="http://schemas.microsoft.com/office/drawing/2014/main" id="{290F6E6C-3538-4637-A60E-4C0D1BC7366E}"/>
              </a:ext>
            </a:extLst>
          </p:cNvPr>
          <p:cNvSpPr>
            <a:spLocks noGrp="1"/>
          </p:cNvSpPr>
          <p:nvPr>
            <p:ph type="dt" sz="half" idx="10"/>
          </p:nvPr>
        </p:nvSpPr>
        <p:spPr>
          <a:xfrm>
            <a:off x="7559842" y="4767263"/>
            <a:ext cx="959519" cy="231859"/>
          </a:xfrm>
        </p:spPr>
        <p:txBody>
          <a:bodyPr/>
          <a:lstStyle>
            <a:lvl1pPr>
              <a:defRPr>
                <a:solidFill>
                  <a:schemeClr val="bg1"/>
                </a:solidFill>
              </a:defRPr>
            </a:lvl1pPr>
          </a:lstStyle>
          <a:p>
            <a:fld id="{96D3C9FD-CDFF-4AE2-9894-37427176ABF2}" type="datetime4">
              <a:rPr lang="en-GB" smtClean="0"/>
              <a:t>26 May 2021</a:t>
            </a:fld>
            <a:endParaRPr lang="en-GB" dirty="0"/>
          </a:p>
        </p:txBody>
      </p:sp>
      <p:sp>
        <p:nvSpPr>
          <p:cNvPr id="39" name="Footer Placeholder 3">
            <a:extLst>
              <a:ext uri="{FF2B5EF4-FFF2-40B4-BE49-F238E27FC236}">
                <a16:creationId xmlns:a16="http://schemas.microsoft.com/office/drawing/2014/main" id="{DF8CCE2C-012B-42A0-A156-1CA03952A3C5}"/>
              </a:ext>
            </a:extLst>
          </p:cNvPr>
          <p:cNvSpPr>
            <a:spLocks noGrp="1"/>
          </p:cNvSpPr>
          <p:nvPr>
            <p:ph type="ftr" sz="quarter" idx="11"/>
          </p:nvPr>
        </p:nvSpPr>
        <p:spPr>
          <a:xfrm>
            <a:off x="4473742" y="4767263"/>
            <a:ext cx="3086100" cy="231859"/>
          </a:xfrm>
        </p:spPr>
        <p:txBody>
          <a:bodyPr/>
          <a:lstStyle>
            <a:lvl1pPr>
              <a:defRPr>
                <a:solidFill>
                  <a:schemeClr val="bg1"/>
                </a:solidFill>
              </a:defRPr>
            </a:lvl1pPr>
          </a:lstStyle>
          <a:p>
            <a:r>
              <a:rPr lang="en-GB" dirty="0"/>
              <a:t>Name</a:t>
            </a:r>
          </a:p>
        </p:txBody>
      </p:sp>
      <p:sp>
        <p:nvSpPr>
          <p:cNvPr id="40" name="Text Placeholder 30">
            <a:extLst>
              <a:ext uri="{FF2B5EF4-FFF2-40B4-BE49-F238E27FC236}">
                <a16:creationId xmlns:a16="http://schemas.microsoft.com/office/drawing/2014/main" id="{57218570-5037-4C4D-84D5-5CF70296DAAD}"/>
              </a:ext>
            </a:extLst>
          </p:cNvPr>
          <p:cNvSpPr>
            <a:spLocks noGrp="1"/>
          </p:cNvSpPr>
          <p:nvPr>
            <p:ph type="body" sz="quarter" idx="25" hasCustomPrompt="1"/>
          </p:nvPr>
        </p:nvSpPr>
        <p:spPr>
          <a:xfrm>
            <a:off x="8724014" y="4727999"/>
            <a:ext cx="221109" cy="266324"/>
          </a:xfrm>
          <a:blipFill>
            <a:blip r:embed="rId2" cstate="hqprint">
              <a:lum bright="10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p>
            <a:pPr lvl="0"/>
            <a:r>
              <a:rPr lang="en-GB" dirty="0"/>
              <a:t> </a:t>
            </a:r>
          </a:p>
        </p:txBody>
      </p:sp>
      <p:sp>
        <p:nvSpPr>
          <p:cNvPr id="37" name="Text Placeholder 18">
            <a:extLst>
              <a:ext uri="{FF2B5EF4-FFF2-40B4-BE49-F238E27FC236}">
                <a16:creationId xmlns:a16="http://schemas.microsoft.com/office/drawing/2014/main" id="{F448BEDF-3AEB-42C9-A17B-E8C6C537C9AD}"/>
              </a:ext>
            </a:extLst>
          </p:cNvPr>
          <p:cNvSpPr>
            <a:spLocks noGrp="1"/>
          </p:cNvSpPr>
          <p:nvPr>
            <p:ph type="body" sz="quarter" idx="28" hasCustomPrompt="1"/>
          </p:nvPr>
        </p:nvSpPr>
        <p:spPr>
          <a:xfrm>
            <a:off x="7557578" y="4776541"/>
            <a:ext cx="8100" cy="199586"/>
          </a:xfrm>
          <a:solidFill>
            <a:schemeClr val="bg1"/>
          </a:solidFill>
        </p:spPr>
        <p:txBody>
          <a:bodyPr/>
          <a:lstStyle/>
          <a:p>
            <a:pPr lvl="0"/>
            <a:r>
              <a:rPr lang="en-GB" dirty="0"/>
              <a:t> </a:t>
            </a:r>
          </a:p>
        </p:txBody>
      </p:sp>
    </p:spTree>
    <p:extLst>
      <p:ext uri="{BB962C8B-B14F-4D97-AF65-F5344CB8AC3E}">
        <p14:creationId xmlns:p14="http://schemas.microsoft.com/office/powerpoint/2010/main" val="1410866103"/>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1_Text w/ Video">
    <p:spTree>
      <p:nvGrpSpPr>
        <p:cNvPr id="1" name=""/>
        <p:cNvGrpSpPr/>
        <p:nvPr/>
      </p:nvGrpSpPr>
      <p:grpSpPr>
        <a:xfrm>
          <a:off x="0" y="0"/>
          <a:ext cx="0" cy="0"/>
          <a:chOff x="0" y="0"/>
          <a:chExt cx="0" cy="0"/>
        </a:xfrm>
      </p:grpSpPr>
      <p:sp>
        <p:nvSpPr>
          <p:cNvPr id="27" name="Media Placeholder 26">
            <a:extLst>
              <a:ext uri="{FF2B5EF4-FFF2-40B4-BE49-F238E27FC236}">
                <a16:creationId xmlns:a16="http://schemas.microsoft.com/office/drawing/2014/main" id="{D10E4752-CE5F-4CA5-8E00-AF169FA04F58}"/>
              </a:ext>
            </a:extLst>
          </p:cNvPr>
          <p:cNvSpPr>
            <a:spLocks noGrp="1"/>
          </p:cNvSpPr>
          <p:nvPr>
            <p:ph type="media" sz="quarter" idx="29" hasCustomPrompt="1"/>
          </p:nvPr>
        </p:nvSpPr>
        <p:spPr>
          <a:xfrm>
            <a:off x="3391201" y="1117"/>
            <a:ext cx="5752799" cy="5148072"/>
          </a:xfrm>
          <a:custGeom>
            <a:avLst/>
            <a:gdLst>
              <a:gd name="connsiteX0" fmla="*/ 1547827 w 7670399"/>
              <a:gd name="connsiteY0" fmla="*/ 0 h 6864096"/>
              <a:gd name="connsiteX1" fmla="*/ 5829568 w 7670399"/>
              <a:gd name="connsiteY1" fmla="*/ 0 h 6864096"/>
              <a:gd name="connsiteX2" fmla="*/ 6004760 w 7670399"/>
              <a:gd name="connsiteY2" fmla="*/ 0 h 6864096"/>
              <a:gd name="connsiteX3" fmla="*/ 7670399 w 7670399"/>
              <a:gd name="connsiteY3" fmla="*/ 0 h 6864096"/>
              <a:gd name="connsiteX4" fmla="*/ 7670399 w 7670399"/>
              <a:gd name="connsiteY4" fmla="*/ 6864096 h 6864096"/>
              <a:gd name="connsiteX5" fmla="*/ 6004761 w 7670399"/>
              <a:gd name="connsiteY5" fmla="*/ 6864096 h 6864096"/>
              <a:gd name="connsiteX6" fmla="*/ 5829568 w 7670399"/>
              <a:gd name="connsiteY6" fmla="*/ 6864096 h 6864096"/>
              <a:gd name="connsiteX7" fmla="*/ 1554450 w 7670399"/>
              <a:gd name="connsiteY7" fmla="*/ 6864096 h 6864096"/>
              <a:gd name="connsiteX8" fmla="*/ 1379124 w 7670399"/>
              <a:gd name="connsiteY8" fmla="*/ 6702826 h 6864096"/>
              <a:gd name="connsiteX9" fmla="*/ 0 w 7670399"/>
              <a:gd name="connsiteY9" fmla="*/ 3429001 h 6864096"/>
              <a:gd name="connsiteX10" fmla="*/ 1379124 w 7670399"/>
              <a:gd name="connsiteY10" fmla="*/ 155178 h 68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70399" h="6864096">
                <a:moveTo>
                  <a:pt x="1547827" y="0"/>
                </a:moveTo>
                <a:lnTo>
                  <a:pt x="5829568" y="0"/>
                </a:lnTo>
                <a:lnTo>
                  <a:pt x="6004760" y="0"/>
                </a:lnTo>
                <a:lnTo>
                  <a:pt x="7670399" y="0"/>
                </a:lnTo>
                <a:lnTo>
                  <a:pt x="7670399" y="6864096"/>
                </a:lnTo>
                <a:lnTo>
                  <a:pt x="6004761" y="6864096"/>
                </a:lnTo>
                <a:lnTo>
                  <a:pt x="5829568" y="6864096"/>
                </a:lnTo>
                <a:lnTo>
                  <a:pt x="1554450" y="6864096"/>
                </a:lnTo>
                <a:lnTo>
                  <a:pt x="1379124" y="6702826"/>
                </a:lnTo>
                <a:cubicBezTo>
                  <a:pt x="528239" y="5871990"/>
                  <a:pt x="0" y="4712184"/>
                  <a:pt x="0" y="3429001"/>
                </a:cubicBezTo>
                <a:cubicBezTo>
                  <a:pt x="0" y="2145819"/>
                  <a:pt x="528239" y="986013"/>
                  <a:pt x="1379124" y="155178"/>
                </a:cubicBezTo>
                <a:close/>
              </a:path>
            </a:pathLst>
          </a:custGeom>
          <a:solidFill>
            <a:srgbClr val="9DB0AC"/>
          </a:solidFill>
        </p:spPr>
        <p:txBody>
          <a:bodyPr wrap="square" anchor="ctr">
            <a:noAutofit/>
          </a:bodyPr>
          <a:lstStyle>
            <a:lvl1pPr algn="ctr">
              <a:defRPr/>
            </a:lvl1pPr>
          </a:lstStyle>
          <a:p>
            <a:r>
              <a:rPr lang="en-GB" dirty="0"/>
              <a:t>Click icon to insert video</a:t>
            </a:r>
            <a:br>
              <a:rPr lang="en-GB" dirty="0"/>
            </a:br>
            <a:br>
              <a:rPr lang="en-GB" dirty="0"/>
            </a:br>
            <a:br>
              <a:rPr lang="en-GB" dirty="0"/>
            </a:br>
            <a:endParaRPr lang="en-GB" dirty="0"/>
          </a:p>
        </p:txBody>
      </p:sp>
      <p:sp>
        <p:nvSpPr>
          <p:cNvPr id="2" name="Title 1">
            <a:extLst>
              <a:ext uri="{FF2B5EF4-FFF2-40B4-BE49-F238E27FC236}">
                <a16:creationId xmlns:a16="http://schemas.microsoft.com/office/drawing/2014/main" id="{534CFF75-2AA6-4D72-B840-207E60971638}"/>
              </a:ext>
            </a:extLst>
          </p:cNvPr>
          <p:cNvSpPr>
            <a:spLocks noGrp="1"/>
          </p:cNvSpPr>
          <p:nvPr>
            <p:ph type="title" hasCustomPrompt="1"/>
          </p:nvPr>
        </p:nvSpPr>
        <p:spPr>
          <a:xfrm>
            <a:off x="239128" y="767014"/>
            <a:ext cx="2361197" cy="550445"/>
          </a:xfrm>
        </p:spPr>
        <p:txBody>
          <a:bodyPr/>
          <a:lstStyle>
            <a:lvl1pPr>
              <a:defRPr>
                <a:solidFill>
                  <a:srgbClr val="830051"/>
                </a:solidFill>
              </a:defRPr>
            </a:lvl1pPr>
          </a:lstStyle>
          <a:p>
            <a:r>
              <a:rPr lang="en-US" dirty="0"/>
              <a:t>Enter title here</a:t>
            </a:r>
            <a:endParaRPr lang="en-GB" dirty="0"/>
          </a:p>
        </p:txBody>
      </p:sp>
      <p:sp>
        <p:nvSpPr>
          <p:cNvPr id="5" name="Slide Number Placeholder 4">
            <a:extLst>
              <a:ext uri="{FF2B5EF4-FFF2-40B4-BE49-F238E27FC236}">
                <a16:creationId xmlns:a16="http://schemas.microsoft.com/office/drawing/2014/main" id="{04355673-78F2-4B06-855C-52FD0EC08398}"/>
              </a:ext>
            </a:extLst>
          </p:cNvPr>
          <p:cNvSpPr>
            <a:spLocks noGrp="1"/>
          </p:cNvSpPr>
          <p:nvPr>
            <p:ph type="sldNum" sz="quarter" idx="12"/>
          </p:nvPr>
        </p:nvSpPr>
        <p:spPr/>
        <p:txBody>
          <a:bodyPr/>
          <a:lstStyle>
            <a:lvl1pPr>
              <a:defRPr>
                <a:solidFill>
                  <a:schemeClr val="tx1"/>
                </a:solidFill>
              </a:defRPr>
            </a:lvl1pPr>
          </a:lstStyle>
          <a:p>
            <a:fld id="{F8E47D07-9D1E-4FE9-B31A-2F5863681021}" type="slidenum">
              <a:rPr lang="en-GB" smtClean="0"/>
              <a:pPr/>
              <a:t>‹#›</a:t>
            </a:fld>
            <a:endParaRPr lang="en-GB" dirty="0"/>
          </a:p>
        </p:txBody>
      </p:sp>
      <p:cxnSp>
        <p:nvCxnSpPr>
          <p:cNvPr id="14" name="Straight Connector 13">
            <a:extLst>
              <a:ext uri="{FF2B5EF4-FFF2-40B4-BE49-F238E27FC236}">
                <a16:creationId xmlns:a16="http://schemas.microsoft.com/office/drawing/2014/main" id="{23564FD0-463B-48AC-8829-3009412F14BB}"/>
              </a:ext>
            </a:extLst>
          </p:cNvPr>
          <p:cNvCxnSpPr/>
          <p:nvPr/>
        </p:nvCxnSpPr>
        <p:spPr>
          <a:xfrm>
            <a:off x="2651078" y="803512"/>
            <a:ext cx="0" cy="385378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90CE8CFD-C668-479B-AED9-70BEFE336AA6}"/>
              </a:ext>
            </a:extLst>
          </p:cNvPr>
          <p:cNvSpPr>
            <a:spLocks noGrp="1"/>
          </p:cNvSpPr>
          <p:nvPr>
            <p:ph type="body" sz="quarter" idx="17" hasCustomPrompt="1"/>
          </p:nvPr>
        </p:nvSpPr>
        <p:spPr>
          <a:xfrm>
            <a:off x="239316" y="1935956"/>
            <a:ext cx="2361009" cy="2440781"/>
          </a:xfrm>
        </p:spPr>
        <p:txBody>
          <a:bodyPr/>
          <a:lstStyle>
            <a:lvl1pPr>
              <a:defRPr sz="2100"/>
            </a:lvl1pPr>
            <a:lvl2pPr>
              <a:defRPr sz="2100"/>
            </a:lvl2pPr>
            <a:lvl3pPr>
              <a:defRPr sz="1800"/>
            </a:lvl3pPr>
            <a:lvl4pPr>
              <a:defRPr sz="1500"/>
            </a:lvl4pPr>
            <a:lvl5pPr>
              <a:defRPr sz="1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28" name="Group 27">
            <a:extLst>
              <a:ext uri="{FF2B5EF4-FFF2-40B4-BE49-F238E27FC236}">
                <a16:creationId xmlns:a16="http://schemas.microsoft.com/office/drawing/2014/main" id="{9A7C54B1-98B5-41B3-8E55-F7BF02251FC8}"/>
              </a:ext>
            </a:extLst>
          </p:cNvPr>
          <p:cNvGrpSpPr/>
          <p:nvPr/>
        </p:nvGrpSpPr>
        <p:grpSpPr>
          <a:xfrm>
            <a:off x="9318305" y="0"/>
            <a:ext cx="2630669" cy="3478203"/>
            <a:chOff x="838199" y="1150070"/>
            <a:chExt cx="3507558" cy="4637604"/>
          </a:xfrm>
        </p:grpSpPr>
        <p:sp>
          <p:nvSpPr>
            <p:cNvPr id="29" name="Rectangle 28">
              <a:extLst>
                <a:ext uri="{FF2B5EF4-FFF2-40B4-BE49-F238E27FC236}">
                  <a16:creationId xmlns:a16="http://schemas.microsoft.com/office/drawing/2014/main" id="{CC815CDD-98AA-4D98-93EF-7FDD89F7AEC7}"/>
                </a:ext>
              </a:extLst>
            </p:cNvPr>
            <p:cNvSpPr/>
            <p:nvPr/>
          </p:nvSpPr>
          <p:spPr>
            <a:xfrm>
              <a:off x="838200" y="1150070"/>
              <a:ext cx="3507557" cy="4637604"/>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30" name="TextBox 29">
              <a:extLst>
                <a:ext uri="{FF2B5EF4-FFF2-40B4-BE49-F238E27FC236}">
                  <a16:creationId xmlns:a16="http://schemas.microsoft.com/office/drawing/2014/main" id="{79F95D66-FCB6-45DE-A383-1163418DDD19}"/>
                </a:ext>
              </a:extLst>
            </p:cNvPr>
            <p:cNvSpPr txBox="1"/>
            <p:nvPr/>
          </p:nvSpPr>
          <p:spPr>
            <a:xfrm>
              <a:off x="838200" y="1206435"/>
              <a:ext cx="3507557" cy="400109"/>
            </a:xfrm>
            <a:prstGeom prst="rect">
              <a:avLst/>
            </a:prstGeom>
            <a:noFill/>
          </p:spPr>
          <p:txBody>
            <a:bodyPr wrap="square" rtlCol="0">
              <a:spAutoFit/>
            </a:bodyPr>
            <a:lstStyle/>
            <a:p>
              <a:pPr algn="ctr"/>
              <a:r>
                <a:rPr lang="en-GB" sz="1350" dirty="0">
                  <a:solidFill>
                    <a:srgbClr val="333333"/>
                  </a:solidFill>
                </a:rPr>
                <a:t>How to insert a video</a:t>
              </a:r>
            </a:p>
          </p:txBody>
        </p:sp>
        <p:sp>
          <p:nvSpPr>
            <p:cNvPr id="31" name="Rectangle 30">
              <a:extLst>
                <a:ext uri="{FF2B5EF4-FFF2-40B4-BE49-F238E27FC236}">
                  <a16:creationId xmlns:a16="http://schemas.microsoft.com/office/drawing/2014/main" id="{00492CDD-24B6-459D-B534-4ED82097D52A}"/>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32" name="TextBox 31">
              <a:extLst>
                <a:ext uri="{FF2B5EF4-FFF2-40B4-BE49-F238E27FC236}">
                  <a16:creationId xmlns:a16="http://schemas.microsoft.com/office/drawing/2014/main" id="{0F5CD598-A9D4-44A9-AA77-37C4CD23626A}"/>
                </a:ext>
              </a:extLst>
            </p:cNvPr>
            <p:cNvSpPr txBox="1"/>
            <p:nvPr/>
          </p:nvSpPr>
          <p:spPr>
            <a:xfrm>
              <a:off x="838200" y="1790613"/>
              <a:ext cx="3410735" cy="769441"/>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Click on the </a:t>
              </a:r>
              <a:r>
                <a:rPr lang="en-GB" sz="1050" b="1" dirty="0">
                  <a:solidFill>
                    <a:srgbClr val="333333"/>
                  </a:solidFill>
                </a:rPr>
                <a:t>icon</a:t>
              </a:r>
              <a:r>
                <a:rPr lang="en-GB" sz="1050" dirty="0">
                  <a:solidFill>
                    <a:srgbClr val="333333"/>
                  </a:solidFill>
                </a:rPr>
                <a:t> in the middle of the placeholder and choose the video from your computer.</a:t>
              </a:r>
            </a:p>
          </p:txBody>
        </p:sp>
        <p:sp>
          <p:nvSpPr>
            <p:cNvPr id="33" name="TextBox 32">
              <a:extLst>
                <a:ext uri="{FF2B5EF4-FFF2-40B4-BE49-F238E27FC236}">
                  <a16:creationId xmlns:a16="http://schemas.microsoft.com/office/drawing/2014/main" id="{EF51786E-B766-4A3C-9B5C-68691C5C351F}"/>
                </a:ext>
              </a:extLst>
            </p:cNvPr>
            <p:cNvSpPr txBox="1"/>
            <p:nvPr/>
          </p:nvSpPr>
          <p:spPr>
            <a:xfrm>
              <a:off x="838199" y="2596305"/>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the </a:t>
              </a:r>
              <a:r>
                <a:rPr lang="en-GB" sz="1050" b="1" dirty="0">
                  <a:solidFill>
                    <a:srgbClr val="333333"/>
                  </a:solidFill>
                </a:rPr>
                <a:t>Format Video </a:t>
              </a:r>
              <a:r>
                <a:rPr lang="en-GB" sz="1050" dirty="0">
                  <a:solidFill>
                    <a:srgbClr val="333333"/>
                  </a:solidFill>
                </a:rPr>
                <a:t>tab in the ribbon and use the tools to edit the image.</a:t>
              </a:r>
            </a:p>
          </p:txBody>
        </p:sp>
        <p:sp>
          <p:nvSpPr>
            <p:cNvPr id="34" name="TextBox 33">
              <a:extLst>
                <a:ext uri="{FF2B5EF4-FFF2-40B4-BE49-F238E27FC236}">
                  <a16:creationId xmlns:a16="http://schemas.microsoft.com/office/drawing/2014/main" id="{2F344786-12CD-4892-9DF1-F9D5A83522A0}"/>
                </a:ext>
              </a:extLst>
            </p:cNvPr>
            <p:cNvSpPr txBox="1"/>
            <p:nvPr/>
          </p:nvSpPr>
          <p:spPr>
            <a:xfrm>
              <a:off x="838199" y="3140309"/>
              <a:ext cx="3507557" cy="984885"/>
            </a:xfrm>
            <a:prstGeom prst="rect">
              <a:avLst/>
            </a:prstGeom>
            <a:noFill/>
          </p:spPr>
          <p:txBody>
            <a:bodyPr wrap="square" rtlCol="0">
              <a:spAutoFit/>
            </a:bodyPr>
            <a:lstStyle/>
            <a:p>
              <a:r>
                <a:rPr lang="en-GB" sz="1050" b="1" dirty="0">
                  <a:solidFill>
                    <a:srgbClr val="333333"/>
                  </a:solidFill>
                </a:rPr>
                <a:t>3. </a:t>
              </a:r>
              <a:r>
                <a:rPr lang="en-GB" sz="1050" dirty="0">
                  <a:solidFill>
                    <a:srgbClr val="333333"/>
                  </a:solidFill>
                </a:rPr>
                <a:t>Choose </a:t>
              </a:r>
              <a:r>
                <a:rPr lang="en-GB" sz="1050" b="1" dirty="0">
                  <a:solidFill>
                    <a:srgbClr val="333333"/>
                  </a:solidFill>
                </a:rPr>
                <a:t>Crop</a:t>
              </a:r>
              <a:r>
                <a:rPr lang="en-GB" sz="1050" dirty="0">
                  <a:solidFill>
                    <a:srgbClr val="333333"/>
                  </a:solidFill>
                </a:rPr>
                <a:t> to resize and move the video. Drag the black markers to increase the background area, then use the white markers to fit the video to the area. </a:t>
              </a:r>
            </a:p>
          </p:txBody>
        </p:sp>
        <p:sp>
          <p:nvSpPr>
            <p:cNvPr id="35" name="TextBox 34">
              <a:extLst>
                <a:ext uri="{FF2B5EF4-FFF2-40B4-BE49-F238E27FC236}">
                  <a16:creationId xmlns:a16="http://schemas.microsoft.com/office/drawing/2014/main" id="{683320DD-1E6C-4793-AE76-13DC5D6DBFF8}"/>
                </a:ext>
              </a:extLst>
            </p:cNvPr>
            <p:cNvSpPr txBox="1"/>
            <p:nvPr/>
          </p:nvSpPr>
          <p:spPr>
            <a:xfrm>
              <a:off x="838199" y="4078163"/>
              <a:ext cx="3507557"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Choose </a:t>
              </a:r>
              <a:r>
                <a:rPr lang="en-GB" sz="1050" b="1" dirty="0">
                  <a:solidFill>
                    <a:srgbClr val="333333"/>
                  </a:solidFill>
                </a:rPr>
                <a:t>Picture Colour</a:t>
              </a:r>
              <a:r>
                <a:rPr lang="en-GB" sz="1050" dirty="0">
                  <a:solidFill>
                    <a:srgbClr val="333333"/>
                  </a:solidFill>
                </a:rPr>
                <a:t> to adjust the Saturation, Tone, and Colour.</a:t>
              </a:r>
            </a:p>
          </p:txBody>
        </p:sp>
        <p:sp>
          <p:nvSpPr>
            <p:cNvPr id="36" name="TextBox 35">
              <a:extLst>
                <a:ext uri="{FF2B5EF4-FFF2-40B4-BE49-F238E27FC236}">
                  <a16:creationId xmlns:a16="http://schemas.microsoft.com/office/drawing/2014/main" id="{0C974189-669C-4964-ACC7-AB04ED531AC4}"/>
                </a:ext>
              </a:extLst>
            </p:cNvPr>
            <p:cNvSpPr txBox="1"/>
            <p:nvPr/>
          </p:nvSpPr>
          <p:spPr>
            <a:xfrm>
              <a:off x="838199" y="4622633"/>
              <a:ext cx="3507557" cy="553997"/>
            </a:xfrm>
            <a:prstGeom prst="rect">
              <a:avLst/>
            </a:prstGeom>
            <a:noFill/>
          </p:spPr>
          <p:txBody>
            <a:bodyPr wrap="square" rtlCol="0">
              <a:spAutoFit/>
            </a:bodyPr>
            <a:lstStyle/>
            <a:p>
              <a:r>
                <a:rPr lang="en-GB" sz="1050" b="1" dirty="0">
                  <a:solidFill>
                    <a:srgbClr val="333333"/>
                  </a:solidFill>
                </a:rPr>
                <a:t>5. </a:t>
              </a:r>
              <a:r>
                <a:rPr lang="en-GB" sz="1050" dirty="0">
                  <a:solidFill>
                    <a:srgbClr val="333333"/>
                  </a:solidFill>
                </a:rPr>
                <a:t>Choose </a:t>
              </a:r>
              <a:r>
                <a:rPr lang="en-GB" sz="1050" b="1" dirty="0">
                  <a:solidFill>
                    <a:srgbClr val="333333"/>
                  </a:solidFill>
                </a:rPr>
                <a:t>Picture Correction</a:t>
              </a:r>
              <a:r>
                <a:rPr lang="en-GB" sz="1050" dirty="0">
                  <a:solidFill>
                    <a:srgbClr val="333333"/>
                  </a:solidFill>
                </a:rPr>
                <a:t> to adjust the Sharpness, Brightness, and Contrast.</a:t>
              </a:r>
            </a:p>
          </p:txBody>
        </p:sp>
        <p:sp>
          <p:nvSpPr>
            <p:cNvPr id="37" name="TextBox 36">
              <a:extLst>
                <a:ext uri="{FF2B5EF4-FFF2-40B4-BE49-F238E27FC236}">
                  <a16:creationId xmlns:a16="http://schemas.microsoft.com/office/drawing/2014/main" id="{D356698D-F88C-4F09-AB67-C4A88DC7F887}"/>
                </a:ext>
              </a:extLst>
            </p:cNvPr>
            <p:cNvSpPr txBox="1"/>
            <p:nvPr/>
          </p:nvSpPr>
          <p:spPr>
            <a:xfrm>
              <a:off x="838199" y="5185957"/>
              <a:ext cx="3507557" cy="553997"/>
            </a:xfrm>
            <a:prstGeom prst="rect">
              <a:avLst/>
            </a:prstGeom>
            <a:noFill/>
          </p:spPr>
          <p:txBody>
            <a:bodyPr wrap="square" rtlCol="0">
              <a:spAutoFit/>
            </a:bodyPr>
            <a:lstStyle/>
            <a:p>
              <a:r>
                <a:rPr lang="en-GB" sz="1050" b="1" dirty="0">
                  <a:solidFill>
                    <a:srgbClr val="333333"/>
                  </a:solidFill>
                </a:rPr>
                <a:t>6. </a:t>
              </a:r>
              <a:r>
                <a:rPr lang="en-GB" sz="1050" dirty="0">
                  <a:solidFill>
                    <a:srgbClr val="333333"/>
                  </a:solidFill>
                </a:rPr>
                <a:t>Choose </a:t>
              </a:r>
              <a:r>
                <a:rPr lang="en-GB" sz="1050" b="1" dirty="0">
                  <a:solidFill>
                    <a:srgbClr val="333333"/>
                  </a:solidFill>
                </a:rPr>
                <a:t>Poster Frame </a:t>
              </a:r>
              <a:r>
                <a:rPr lang="en-GB" sz="1050" dirty="0">
                  <a:solidFill>
                    <a:srgbClr val="333333"/>
                  </a:solidFill>
                </a:rPr>
                <a:t>to change the preview image for the video clip.</a:t>
              </a:r>
            </a:p>
          </p:txBody>
        </p:sp>
      </p:grpSp>
      <p:cxnSp>
        <p:nvCxnSpPr>
          <p:cNvPr id="23" name="Straight Connector 22">
            <a:extLst>
              <a:ext uri="{FF2B5EF4-FFF2-40B4-BE49-F238E27FC236}">
                <a16:creationId xmlns:a16="http://schemas.microsoft.com/office/drawing/2014/main" id="{DD9F1F9F-571F-4652-B09B-E91D68573B94}"/>
              </a:ext>
            </a:extLst>
          </p:cNvPr>
          <p:cNvCxnSpPr/>
          <p:nvPr userDrawn="1"/>
        </p:nvCxnSpPr>
        <p:spPr>
          <a:xfrm>
            <a:off x="2651078" y="803512"/>
            <a:ext cx="0" cy="385378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170B6182-3763-404E-B85F-535D6A29A9F8}"/>
              </a:ext>
            </a:extLst>
          </p:cNvPr>
          <p:cNvGrpSpPr/>
          <p:nvPr userDrawn="1"/>
        </p:nvGrpSpPr>
        <p:grpSpPr>
          <a:xfrm>
            <a:off x="9318305" y="0"/>
            <a:ext cx="2630669" cy="3478203"/>
            <a:chOff x="838199" y="1150070"/>
            <a:chExt cx="3507558" cy="4637604"/>
          </a:xfrm>
        </p:grpSpPr>
        <p:sp>
          <p:nvSpPr>
            <p:cNvPr id="38" name="Rectangle 37">
              <a:extLst>
                <a:ext uri="{FF2B5EF4-FFF2-40B4-BE49-F238E27FC236}">
                  <a16:creationId xmlns:a16="http://schemas.microsoft.com/office/drawing/2014/main" id="{8633E945-E6F9-4098-8B60-1AFC0AC7D10C}"/>
                </a:ext>
              </a:extLst>
            </p:cNvPr>
            <p:cNvSpPr/>
            <p:nvPr/>
          </p:nvSpPr>
          <p:spPr>
            <a:xfrm>
              <a:off x="838200" y="1150070"/>
              <a:ext cx="3507557" cy="4637604"/>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39" name="TextBox 38">
              <a:extLst>
                <a:ext uri="{FF2B5EF4-FFF2-40B4-BE49-F238E27FC236}">
                  <a16:creationId xmlns:a16="http://schemas.microsoft.com/office/drawing/2014/main" id="{E587CB8F-9B83-4570-88FE-0A6116962F7A}"/>
                </a:ext>
              </a:extLst>
            </p:cNvPr>
            <p:cNvSpPr txBox="1"/>
            <p:nvPr/>
          </p:nvSpPr>
          <p:spPr>
            <a:xfrm>
              <a:off x="838200" y="1206435"/>
              <a:ext cx="3507557" cy="400109"/>
            </a:xfrm>
            <a:prstGeom prst="rect">
              <a:avLst/>
            </a:prstGeom>
            <a:noFill/>
          </p:spPr>
          <p:txBody>
            <a:bodyPr wrap="square" rtlCol="0">
              <a:spAutoFit/>
            </a:bodyPr>
            <a:lstStyle/>
            <a:p>
              <a:pPr algn="ctr"/>
              <a:r>
                <a:rPr lang="en-GB" sz="1350" dirty="0">
                  <a:solidFill>
                    <a:srgbClr val="333333"/>
                  </a:solidFill>
                </a:rPr>
                <a:t>How to insert a video</a:t>
              </a:r>
            </a:p>
          </p:txBody>
        </p:sp>
        <p:sp>
          <p:nvSpPr>
            <p:cNvPr id="40" name="Rectangle 39">
              <a:extLst>
                <a:ext uri="{FF2B5EF4-FFF2-40B4-BE49-F238E27FC236}">
                  <a16:creationId xmlns:a16="http://schemas.microsoft.com/office/drawing/2014/main" id="{9433C7D6-0C81-481A-A7DD-D96659B96123}"/>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41" name="TextBox 40">
              <a:extLst>
                <a:ext uri="{FF2B5EF4-FFF2-40B4-BE49-F238E27FC236}">
                  <a16:creationId xmlns:a16="http://schemas.microsoft.com/office/drawing/2014/main" id="{53D02AA5-26A3-4BD2-99D5-3C3D44C18DE7}"/>
                </a:ext>
              </a:extLst>
            </p:cNvPr>
            <p:cNvSpPr txBox="1"/>
            <p:nvPr/>
          </p:nvSpPr>
          <p:spPr>
            <a:xfrm>
              <a:off x="838200" y="1790613"/>
              <a:ext cx="3410735" cy="769441"/>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Click on the </a:t>
              </a:r>
              <a:r>
                <a:rPr lang="en-GB" sz="1050" b="1" dirty="0">
                  <a:solidFill>
                    <a:srgbClr val="333333"/>
                  </a:solidFill>
                </a:rPr>
                <a:t>icon</a:t>
              </a:r>
              <a:r>
                <a:rPr lang="en-GB" sz="1050" dirty="0">
                  <a:solidFill>
                    <a:srgbClr val="333333"/>
                  </a:solidFill>
                </a:rPr>
                <a:t> in the middle of the placeholder and choose the video from your computer.</a:t>
              </a:r>
            </a:p>
          </p:txBody>
        </p:sp>
        <p:sp>
          <p:nvSpPr>
            <p:cNvPr id="42" name="TextBox 41">
              <a:extLst>
                <a:ext uri="{FF2B5EF4-FFF2-40B4-BE49-F238E27FC236}">
                  <a16:creationId xmlns:a16="http://schemas.microsoft.com/office/drawing/2014/main" id="{E83A3D6D-4FDE-45F3-A311-B8EBFDE8D2E6}"/>
                </a:ext>
              </a:extLst>
            </p:cNvPr>
            <p:cNvSpPr txBox="1"/>
            <p:nvPr/>
          </p:nvSpPr>
          <p:spPr>
            <a:xfrm>
              <a:off x="838199" y="2596305"/>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the </a:t>
              </a:r>
              <a:r>
                <a:rPr lang="en-GB" sz="1050" b="1" dirty="0">
                  <a:solidFill>
                    <a:srgbClr val="333333"/>
                  </a:solidFill>
                </a:rPr>
                <a:t>Format Video </a:t>
              </a:r>
              <a:r>
                <a:rPr lang="en-GB" sz="1050" dirty="0">
                  <a:solidFill>
                    <a:srgbClr val="333333"/>
                  </a:solidFill>
                </a:rPr>
                <a:t>tab in the ribbon and use the tools to edit the image.</a:t>
              </a:r>
            </a:p>
          </p:txBody>
        </p:sp>
        <p:sp>
          <p:nvSpPr>
            <p:cNvPr id="43" name="TextBox 42">
              <a:extLst>
                <a:ext uri="{FF2B5EF4-FFF2-40B4-BE49-F238E27FC236}">
                  <a16:creationId xmlns:a16="http://schemas.microsoft.com/office/drawing/2014/main" id="{0F0FE41B-AEA1-4DB7-A881-8B73D3518214}"/>
                </a:ext>
              </a:extLst>
            </p:cNvPr>
            <p:cNvSpPr txBox="1"/>
            <p:nvPr/>
          </p:nvSpPr>
          <p:spPr>
            <a:xfrm>
              <a:off x="838199" y="3140309"/>
              <a:ext cx="3507557" cy="984885"/>
            </a:xfrm>
            <a:prstGeom prst="rect">
              <a:avLst/>
            </a:prstGeom>
            <a:noFill/>
          </p:spPr>
          <p:txBody>
            <a:bodyPr wrap="square" rtlCol="0">
              <a:spAutoFit/>
            </a:bodyPr>
            <a:lstStyle/>
            <a:p>
              <a:r>
                <a:rPr lang="en-GB" sz="1050" b="1" dirty="0">
                  <a:solidFill>
                    <a:srgbClr val="333333"/>
                  </a:solidFill>
                </a:rPr>
                <a:t>3. </a:t>
              </a:r>
              <a:r>
                <a:rPr lang="en-GB" sz="1050" dirty="0">
                  <a:solidFill>
                    <a:srgbClr val="333333"/>
                  </a:solidFill>
                </a:rPr>
                <a:t>Choose </a:t>
              </a:r>
              <a:r>
                <a:rPr lang="en-GB" sz="1050" b="1" dirty="0">
                  <a:solidFill>
                    <a:srgbClr val="333333"/>
                  </a:solidFill>
                </a:rPr>
                <a:t>Crop</a:t>
              </a:r>
              <a:r>
                <a:rPr lang="en-GB" sz="1050" dirty="0">
                  <a:solidFill>
                    <a:srgbClr val="333333"/>
                  </a:solidFill>
                </a:rPr>
                <a:t> to resize and move the video. Drag the black markers to increase the background area, then use the white markers to fit the video to the area. </a:t>
              </a:r>
            </a:p>
          </p:txBody>
        </p:sp>
        <p:sp>
          <p:nvSpPr>
            <p:cNvPr id="44" name="TextBox 43">
              <a:extLst>
                <a:ext uri="{FF2B5EF4-FFF2-40B4-BE49-F238E27FC236}">
                  <a16:creationId xmlns:a16="http://schemas.microsoft.com/office/drawing/2014/main" id="{67237CCF-A4B4-4159-98E9-543BBD49D318}"/>
                </a:ext>
              </a:extLst>
            </p:cNvPr>
            <p:cNvSpPr txBox="1"/>
            <p:nvPr/>
          </p:nvSpPr>
          <p:spPr>
            <a:xfrm>
              <a:off x="838199" y="4078163"/>
              <a:ext cx="3507557"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Choose </a:t>
              </a:r>
              <a:r>
                <a:rPr lang="en-GB" sz="1050" b="1" dirty="0">
                  <a:solidFill>
                    <a:srgbClr val="333333"/>
                  </a:solidFill>
                </a:rPr>
                <a:t>Picture Colour</a:t>
              </a:r>
              <a:r>
                <a:rPr lang="en-GB" sz="1050" dirty="0">
                  <a:solidFill>
                    <a:srgbClr val="333333"/>
                  </a:solidFill>
                </a:rPr>
                <a:t> to adjust the Saturation, Tone, and Colour.</a:t>
              </a:r>
            </a:p>
          </p:txBody>
        </p:sp>
        <p:sp>
          <p:nvSpPr>
            <p:cNvPr id="45" name="TextBox 44">
              <a:extLst>
                <a:ext uri="{FF2B5EF4-FFF2-40B4-BE49-F238E27FC236}">
                  <a16:creationId xmlns:a16="http://schemas.microsoft.com/office/drawing/2014/main" id="{666C3FDB-EA77-430D-AA2C-2BFBF69AA0D6}"/>
                </a:ext>
              </a:extLst>
            </p:cNvPr>
            <p:cNvSpPr txBox="1"/>
            <p:nvPr/>
          </p:nvSpPr>
          <p:spPr>
            <a:xfrm>
              <a:off x="838199" y="4622633"/>
              <a:ext cx="3507557" cy="553997"/>
            </a:xfrm>
            <a:prstGeom prst="rect">
              <a:avLst/>
            </a:prstGeom>
            <a:noFill/>
          </p:spPr>
          <p:txBody>
            <a:bodyPr wrap="square" rtlCol="0">
              <a:spAutoFit/>
            </a:bodyPr>
            <a:lstStyle/>
            <a:p>
              <a:r>
                <a:rPr lang="en-GB" sz="1050" b="1" dirty="0">
                  <a:solidFill>
                    <a:srgbClr val="333333"/>
                  </a:solidFill>
                </a:rPr>
                <a:t>5. </a:t>
              </a:r>
              <a:r>
                <a:rPr lang="en-GB" sz="1050" dirty="0">
                  <a:solidFill>
                    <a:srgbClr val="333333"/>
                  </a:solidFill>
                </a:rPr>
                <a:t>Choose </a:t>
              </a:r>
              <a:r>
                <a:rPr lang="en-GB" sz="1050" b="1" dirty="0">
                  <a:solidFill>
                    <a:srgbClr val="333333"/>
                  </a:solidFill>
                </a:rPr>
                <a:t>Picture Correction</a:t>
              </a:r>
              <a:r>
                <a:rPr lang="en-GB" sz="1050" dirty="0">
                  <a:solidFill>
                    <a:srgbClr val="333333"/>
                  </a:solidFill>
                </a:rPr>
                <a:t> to adjust the Sharpness, Brightness, and Contrast.</a:t>
              </a:r>
            </a:p>
          </p:txBody>
        </p:sp>
        <p:sp>
          <p:nvSpPr>
            <p:cNvPr id="46" name="TextBox 45">
              <a:extLst>
                <a:ext uri="{FF2B5EF4-FFF2-40B4-BE49-F238E27FC236}">
                  <a16:creationId xmlns:a16="http://schemas.microsoft.com/office/drawing/2014/main" id="{1566EF98-BB0C-4A65-A9FB-02DE15DB09D1}"/>
                </a:ext>
              </a:extLst>
            </p:cNvPr>
            <p:cNvSpPr txBox="1"/>
            <p:nvPr/>
          </p:nvSpPr>
          <p:spPr>
            <a:xfrm>
              <a:off x="838199" y="5185957"/>
              <a:ext cx="3507557" cy="553997"/>
            </a:xfrm>
            <a:prstGeom prst="rect">
              <a:avLst/>
            </a:prstGeom>
            <a:noFill/>
          </p:spPr>
          <p:txBody>
            <a:bodyPr wrap="square" rtlCol="0">
              <a:spAutoFit/>
            </a:bodyPr>
            <a:lstStyle/>
            <a:p>
              <a:r>
                <a:rPr lang="en-GB" sz="1050" b="1" dirty="0">
                  <a:solidFill>
                    <a:srgbClr val="333333"/>
                  </a:solidFill>
                </a:rPr>
                <a:t>6. </a:t>
              </a:r>
              <a:r>
                <a:rPr lang="en-GB" sz="1050" dirty="0">
                  <a:solidFill>
                    <a:srgbClr val="333333"/>
                  </a:solidFill>
                </a:rPr>
                <a:t>Choose </a:t>
              </a:r>
              <a:r>
                <a:rPr lang="en-GB" sz="1050" b="1" dirty="0">
                  <a:solidFill>
                    <a:srgbClr val="333333"/>
                  </a:solidFill>
                </a:rPr>
                <a:t>Poster Frame </a:t>
              </a:r>
              <a:r>
                <a:rPr lang="en-GB" sz="1050" dirty="0">
                  <a:solidFill>
                    <a:srgbClr val="333333"/>
                  </a:solidFill>
                </a:rPr>
                <a:t>to change the preview image for the video clip.</a:t>
              </a:r>
            </a:p>
          </p:txBody>
        </p:sp>
      </p:grpSp>
      <p:sp>
        <p:nvSpPr>
          <p:cNvPr id="47" name="Date Placeholder 2">
            <a:extLst>
              <a:ext uri="{FF2B5EF4-FFF2-40B4-BE49-F238E27FC236}">
                <a16:creationId xmlns:a16="http://schemas.microsoft.com/office/drawing/2014/main" id="{AC84221B-78A9-465F-9406-357FB84897C0}"/>
              </a:ext>
            </a:extLst>
          </p:cNvPr>
          <p:cNvSpPr>
            <a:spLocks noGrp="1"/>
          </p:cNvSpPr>
          <p:nvPr>
            <p:ph type="dt" sz="half" idx="10"/>
          </p:nvPr>
        </p:nvSpPr>
        <p:spPr>
          <a:xfrm>
            <a:off x="7559842" y="4767263"/>
            <a:ext cx="959519" cy="231859"/>
          </a:xfrm>
        </p:spPr>
        <p:txBody>
          <a:bodyPr/>
          <a:lstStyle>
            <a:lvl1pPr>
              <a:defRPr>
                <a:solidFill>
                  <a:schemeClr val="tx1"/>
                </a:solidFill>
              </a:defRPr>
            </a:lvl1pPr>
          </a:lstStyle>
          <a:p>
            <a:fld id="{5488DABC-7DDA-4F68-8A4A-04F2D0907814}" type="datetime4">
              <a:rPr lang="en-GB" smtClean="0"/>
              <a:pPr/>
              <a:t>26 May 2021</a:t>
            </a:fld>
            <a:endParaRPr lang="en-GB" dirty="0"/>
          </a:p>
        </p:txBody>
      </p:sp>
      <p:sp>
        <p:nvSpPr>
          <p:cNvPr id="48" name="Footer Placeholder 3">
            <a:extLst>
              <a:ext uri="{FF2B5EF4-FFF2-40B4-BE49-F238E27FC236}">
                <a16:creationId xmlns:a16="http://schemas.microsoft.com/office/drawing/2014/main" id="{07819BB2-B389-4791-B8C3-CEAA012DEEA0}"/>
              </a:ext>
            </a:extLst>
          </p:cNvPr>
          <p:cNvSpPr>
            <a:spLocks noGrp="1"/>
          </p:cNvSpPr>
          <p:nvPr>
            <p:ph type="ftr" sz="quarter" idx="11"/>
          </p:nvPr>
        </p:nvSpPr>
        <p:spPr>
          <a:xfrm>
            <a:off x="4473742" y="4767263"/>
            <a:ext cx="3086100" cy="231859"/>
          </a:xfrm>
        </p:spPr>
        <p:txBody>
          <a:bodyPr/>
          <a:lstStyle>
            <a:lvl1pPr>
              <a:defRPr>
                <a:solidFill>
                  <a:schemeClr val="tx1"/>
                </a:solidFill>
              </a:defRPr>
            </a:lvl1pPr>
          </a:lstStyle>
          <a:p>
            <a:r>
              <a:rPr lang="en-GB" dirty="0"/>
              <a:t>Name</a:t>
            </a:r>
          </a:p>
        </p:txBody>
      </p:sp>
      <p:sp>
        <p:nvSpPr>
          <p:cNvPr id="49" name="Text Placeholder 30">
            <a:extLst>
              <a:ext uri="{FF2B5EF4-FFF2-40B4-BE49-F238E27FC236}">
                <a16:creationId xmlns:a16="http://schemas.microsoft.com/office/drawing/2014/main" id="{E27F1F0A-87E6-4893-ABDE-88C7B548708E}"/>
              </a:ext>
            </a:extLst>
          </p:cNvPr>
          <p:cNvSpPr>
            <a:spLocks noGrp="1"/>
          </p:cNvSpPr>
          <p:nvPr>
            <p:ph type="body" sz="quarter" idx="25" hasCustomPrompt="1"/>
          </p:nvPr>
        </p:nvSpPr>
        <p:spPr>
          <a:xfrm>
            <a:off x="8724014" y="4727999"/>
            <a:ext cx="221109" cy="266324"/>
          </a:xfrm>
          <a: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p>
            <a:pPr lvl="0"/>
            <a:r>
              <a:rPr lang="en-GB" dirty="0"/>
              <a:t> </a:t>
            </a:r>
          </a:p>
        </p:txBody>
      </p:sp>
      <p:sp>
        <p:nvSpPr>
          <p:cNvPr id="51" name="Text Placeholder 18">
            <a:extLst>
              <a:ext uri="{FF2B5EF4-FFF2-40B4-BE49-F238E27FC236}">
                <a16:creationId xmlns:a16="http://schemas.microsoft.com/office/drawing/2014/main" id="{756729A7-2873-4A14-ABA9-63A2621C7812}"/>
              </a:ext>
            </a:extLst>
          </p:cNvPr>
          <p:cNvSpPr>
            <a:spLocks noGrp="1"/>
          </p:cNvSpPr>
          <p:nvPr>
            <p:ph type="body" sz="quarter" idx="28" hasCustomPrompt="1"/>
          </p:nvPr>
        </p:nvSpPr>
        <p:spPr>
          <a:xfrm>
            <a:off x="7557578" y="4776541"/>
            <a:ext cx="8100" cy="199586"/>
          </a:xfrm>
          <a:solidFill>
            <a:schemeClr val="tx1"/>
          </a:solidFill>
        </p:spPr>
        <p:txBody>
          <a:bodyPr/>
          <a:lstStyle/>
          <a:p>
            <a:pPr lvl="0"/>
            <a:r>
              <a:rPr lang="en-GB" dirty="0"/>
              <a:t> </a:t>
            </a:r>
          </a:p>
        </p:txBody>
      </p:sp>
    </p:spTree>
    <p:extLst>
      <p:ext uri="{BB962C8B-B14F-4D97-AF65-F5344CB8AC3E}">
        <p14:creationId xmlns:p14="http://schemas.microsoft.com/office/powerpoint/2010/main" val="3540084667"/>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1_Text w/ Video (White Logo)">
    <p:spTree>
      <p:nvGrpSpPr>
        <p:cNvPr id="1" name=""/>
        <p:cNvGrpSpPr/>
        <p:nvPr/>
      </p:nvGrpSpPr>
      <p:grpSpPr>
        <a:xfrm>
          <a:off x="0" y="0"/>
          <a:ext cx="0" cy="0"/>
          <a:chOff x="0" y="0"/>
          <a:chExt cx="0" cy="0"/>
        </a:xfrm>
      </p:grpSpPr>
      <p:sp>
        <p:nvSpPr>
          <p:cNvPr id="27" name="Media Placeholder 26">
            <a:extLst>
              <a:ext uri="{FF2B5EF4-FFF2-40B4-BE49-F238E27FC236}">
                <a16:creationId xmlns:a16="http://schemas.microsoft.com/office/drawing/2014/main" id="{D10E4752-CE5F-4CA5-8E00-AF169FA04F58}"/>
              </a:ext>
            </a:extLst>
          </p:cNvPr>
          <p:cNvSpPr>
            <a:spLocks noGrp="1"/>
          </p:cNvSpPr>
          <p:nvPr>
            <p:ph type="media" sz="quarter" idx="29" hasCustomPrompt="1"/>
          </p:nvPr>
        </p:nvSpPr>
        <p:spPr>
          <a:xfrm>
            <a:off x="3391201" y="1117"/>
            <a:ext cx="5752799" cy="5148072"/>
          </a:xfrm>
          <a:custGeom>
            <a:avLst/>
            <a:gdLst>
              <a:gd name="connsiteX0" fmla="*/ 1547827 w 7670399"/>
              <a:gd name="connsiteY0" fmla="*/ 0 h 6864096"/>
              <a:gd name="connsiteX1" fmla="*/ 5829568 w 7670399"/>
              <a:gd name="connsiteY1" fmla="*/ 0 h 6864096"/>
              <a:gd name="connsiteX2" fmla="*/ 6004760 w 7670399"/>
              <a:gd name="connsiteY2" fmla="*/ 0 h 6864096"/>
              <a:gd name="connsiteX3" fmla="*/ 7670399 w 7670399"/>
              <a:gd name="connsiteY3" fmla="*/ 0 h 6864096"/>
              <a:gd name="connsiteX4" fmla="*/ 7670399 w 7670399"/>
              <a:gd name="connsiteY4" fmla="*/ 6864096 h 6864096"/>
              <a:gd name="connsiteX5" fmla="*/ 6004761 w 7670399"/>
              <a:gd name="connsiteY5" fmla="*/ 6864096 h 6864096"/>
              <a:gd name="connsiteX6" fmla="*/ 5829568 w 7670399"/>
              <a:gd name="connsiteY6" fmla="*/ 6864096 h 6864096"/>
              <a:gd name="connsiteX7" fmla="*/ 1554450 w 7670399"/>
              <a:gd name="connsiteY7" fmla="*/ 6864096 h 6864096"/>
              <a:gd name="connsiteX8" fmla="*/ 1379124 w 7670399"/>
              <a:gd name="connsiteY8" fmla="*/ 6702826 h 6864096"/>
              <a:gd name="connsiteX9" fmla="*/ 0 w 7670399"/>
              <a:gd name="connsiteY9" fmla="*/ 3429001 h 6864096"/>
              <a:gd name="connsiteX10" fmla="*/ 1379124 w 7670399"/>
              <a:gd name="connsiteY10" fmla="*/ 155178 h 68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70399" h="6864096">
                <a:moveTo>
                  <a:pt x="1547827" y="0"/>
                </a:moveTo>
                <a:lnTo>
                  <a:pt x="5829568" y="0"/>
                </a:lnTo>
                <a:lnTo>
                  <a:pt x="6004760" y="0"/>
                </a:lnTo>
                <a:lnTo>
                  <a:pt x="7670399" y="0"/>
                </a:lnTo>
                <a:lnTo>
                  <a:pt x="7670399" y="6864096"/>
                </a:lnTo>
                <a:lnTo>
                  <a:pt x="6004761" y="6864096"/>
                </a:lnTo>
                <a:lnTo>
                  <a:pt x="5829568" y="6864096"/>
                </a:lnTo>
                <a:lnTo>
                  <a:pt x="1554450" y="6864096"/>
                </a:lnTo>
                <a:lnTo>
                  <a:pt x="1379124" y="6702826"/>
                </a:lnTo>
                <a:cubicBezTo>
                  <a:pt x="528239" y="5871990"/>
                  <a:pt x="0" y="4712184"/>
                  <a:pt x="0" y="3429001"/>
                </a:cubicBezTo>
                <a:cubicBezTo>
                  <a:pt x="0" y="2145819"/>
                  <a:pt x="528239" y="986013"/>
                  <a:pt x="1379124" y="155178"/>
                </a:cubicBezTo>
                <a:close/>
              </a:path>
            </a:pathLst>
          </a:custGeom>
          <a:solidFill>
            <a:srgbClr val="9DB0AC"/>
          </a:solidFill>
        </p:spPr>
        <p:txBody>
          <a:bodyPr wrap="square" anchor="ctr">
            <a:noAutofit/>
          </a:bodyPr>
          <a:lstStyle>
            <a:lvl1pPr algn="ctr">
              <a:defRPr/>
            </a:lvl1pPr>
          </a:lstStyle>
          <a:p>
            <a:r>
              <a:rPr lang="en-GB" dirty="0"/>
              <a:t>Click icon to insert video</a:t>
            </a:r>
            <a:br>
              <a:rPr lang="en-GB" dirty="0"/>
            </a:br>
            <a:br>
              <a:rPr lang="en-GB" dirty="0"/>
            </a:br>
            <a:br>
              <a:rPr lang="en-GB" dirty="0"/>
            </a:br>
            <a:endParaRPr lang="en-GB" dirty="0"/>
          </a:p>
        </p:txBody>
      </p:sp>
      <p:sp>
        <p:nvSpPr>
          <p:cNvPr id="2" name="Title 1">
            <a:extLst>
              <a:ext uri="{FF2B5EF4-FFF2-40B4-BE49-F238E27FC236}">
                <a16:creationId xmlns:a16="http://schemas.microsoft.com/office/drawing/2014/main" id="{534CFF75-2AA6-4D72-B840-207E60971638}"/>
              </a:ext>
            </a:extLst>
          </p:cNvPr>
          <p:cNvSpPr>
            <a:spLocks noGrp="1"/>
          </p:cNvSpPr>
          <p:nvPr>
            <p:ph type="title" hasCustomPrompt="1"/>
          </p:nvPr>
        </p:nvSpPr>
        <p:spPr>
          <a:xfrm>
            <a:off x="239128" y="767014"/>
            <a:ext cx="2361197" cy="550445"/>
          </a:xfrm>
        </p:spPr>
        <p:txBody>
          <a:bodyPr/>
          <a:lstStyle>
            <a:lvl1pPr>
              <a:defRPr>
                <a:solidFill>
                  <a:srgbClr val="830051"/>
                </a:solidFill>
              </a:defRPr>
            </a:lvl1pPr>
          </a:lstStyle>
          <a:p>
            <a:r>
              <a:rPr lang="en-US" dirty="0"/>
              <a:t>Enter title here</a:t>
            </a:r>
            <a:endParaRPr lang="en-GB" dirty="0"/>
          </a:p>
        </p:txBody>
      </p:sp>
      <p:sp>
        <p:nvSpPr>
          <p:cNvPr id="5" name="Slide Number Placeholder 4">
            <a:extLst>
              <a:ext uri="{FF2B5EF4-FFF2-40B4-BE49-F238E27FC236}">
                <a16:creationId xmlns:a16="http://schemas.microsoft.com/office/drawing/2014/main" id="{04355673-78F2-4B06-855C-52FD0EC08398}"/>
              </a:ext>
            </a:extLst>
          </p:cNvPr>
          <p:cNvSpPr>
            <a:spLocks noGrp="1"/>
          </p:cNvSpPr>
          <p:nvPr>
            <p:ph type="sldNum" sz="quarter" idx="12"/>
          </p:nvPr>
        </p:nvSpPr>
        <p:spPr/>
        <p:txBody>
          <a:bodyPr/>
          <a:lstStyle>
            <a:lvl1pPr>
              <a:defRPr>
                <a:solidFill>
                  <a:schemeClr val="tx1"/>
                </a:solidFill>
              </a:defRPr>
            </a:lvl1pPr>
          </a:lstStyle>
          <a:p>
            <a:fld id="{F8E47D07-9D1E-4FE9-B31A-2F5863681021}" type="slidenum">
              <a:rPr lang="en-GB" smtClean="0"/>
              <a:pPr/>
              <a:t>‹#›</a:t>
            </a:fld>
            <a:endParaRPr lang="en-GB" dirty="0"/>
          </a:p>
        </p:txBody>
      </p:sp>
      <p:cxnSp>
        <p:nvCxnSpPr>
          <p:cNvPr id="14" name="Straight Connector 13">
            <a:extLst>
              <a:ext uri="{FF2B5EF4-FFF2-40B4-BE49-F238E27FC236}">
                <a16:creationId xmlns:a16="http://schemas.microsoft.com/office/drawing/2014/main" id="{23564FD0-463B-48AC-8829-3009412F14BB}"/>
              </a:ext>
            </a:extLst>
          </p:cNvPr>
          <p:cNvCxnSpPr/>
          <p:nvPr/>
        </p:nvCxnSpPr>
        <p:spPr>
          <a:xfrm>
            <a:off x="2651078" y="803512"/>
            <a:ext cx="0" cy="385378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90CE8CFD-C668-479B-AED9-70BEFE336AA6}"/>
              </a:ext>
            </a:extLst>
          </p:cNvPr>
          <p:cNvSpPr>
            <a:spLocks noGrp="1"/>
          </p:cNvSpPr>
          <p:nvPr>
            <p:ph type="body" sz="quarter" idx="17" hasCustomPrompt="1"/>
          </p:nvPr>
        </p:nvSpPr>
        <p:spPr>
          <a:xfrm>
            <a:off x="239316" y="1935956"/>
            <a:ext cx="2361009" cy="2440781"/>
          </a:xfrm>
        </p:spPr>
        <p:txBody>
          <a:bodyPr/>
          <a:lstStyle>
            <a:lvl1pPr>
              <a:defRPr sz="2100"/>
            </a:lvl1pPr>
            <a:lvl2pPr>
              <a:defRPr sz="2100"/>
            </a:lvl2pPr>
            <a:lvl3pPr>
              <a:defRPr sz="1800"/>
            </a:lvl3pPr>
            <a:lvl4pPr>
              <a:defRPr sz="1500"/>
            </a:lvl4pPr>
            <a:lvl5pPr>
              <a:defRPr sz="1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34" name="Group 33">
            <a:extLst>
              <a:ext uri="{FF2B5EF4-FFF2-40B4-BE49-F238E27FC236}">
                <a16:creationId xmlns:a16="http://schemas.microsoft.com/office/drawing/2014/main" id="{38B35E90-9442-4661-AE5F-FD51E911DD18}"/>
              </a:ext>
            </a:extLst>
          </p:cNvPr>
          <p:cNvGrpSpPr/>
          <p:nvPr/>
        </p:nvGrpSpPr>
        <p:grpSpPr>
          <a:xfrm>
            <a:off x="9318305" y="0"/>
            <a:ext cx="2630669" cy="3478203"/>
            <a:chOff x="838199" y="1150070"/>
            <a:chExt cx="3507558" cy="4637604"/>
          </a:xfrm>
        </p:grpSpPr>
        <p:sp>
          <p:nvSpPr>
            <p:cNvPr id="35" name="Rectangle 34">
              <a:extLst>
                <a:ext uri="{FF2B5EF4-FFF2-40B4-BE49-F238E27FC236}">
                  <a16:creationId xmlns:a16="http://schemas.microsoft.com/office/drawing/2014/main" id="{5B485B89-F4B4-4B9D-9A7D-3D2A3D7CB7A3}"/>
                </a:ext>
              </a:extLst>
            </p:cNvPr>
            <p:cNvSpPr/>
            <p:nvPr/>
          </p:nvSpPr>
          <p:spPr>
            <a:xfrm>
              <a:off x="838200" y="1150070"/>
              <a:ext cx="3507557" cy="4637604"/>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36" name="TextBox 35">
              <a:extLst>
                <a:ext uri="{FF2B5EF4-FFF2-40B4-BE49-F238E27FC236}">
                  <a16:creationId xmlns:a16="http://schemas.microsoft.com/office/drawing/2014/main" id="{60378548-C4BE-4D44-9A82-ABFE2122C92C}"/>
                </a:ext>
              </a:extLst>
            </p:cNvPr>
            <p:cNvSpPr txBox="1"/>
            <p:nvPr/>
          </p:nvSpPr>
          <p:spPr>
            <a:xfrm>
              <a:off x="838200" y="1206435"/>
              <a:ext cx="3507557" cy="400109"/>
            </a:xfrm>
            <a:prstGeom prst="rect">
              <a:avLst/>
            </a:prstGeom>
            <a:noFill/>
          </p:spPr>
          <p:txBody>
            <a:bodyPr wrap="square" rtlCol="0">
              <a:spAutoFit/>
            </a:bodyPr>
            <a:lstStyle/>
            <a:p>
              <a:pPr algn="ctr"/>
              <a:r>
                <a:rPr lang="en-GB" sz="1350" dirty="0">
                  <a:solidFill>
                    <a:srgbClr val="333333"/>
                  </a:solidFill>
                </a:rPr>
                <a:t>How to insert a video</a:t>
              </a:r>
            </a:p>
          </p:txBody>
        </p:sp>
        <p:sp>
          <p:nvSpPr>
            <p:cNvPr id="37" name="Rectangle 36">
              <a:extLst>
                <a:ext uri="{FF2B5EF4-FFF2-40B4-BE49-F238E27FC236}">
                  <a16:creationId xmlns:a16="http://schemas.microsoft.com/office/drawing/2014/main" id="{37A58B61-3479-4D04-B49E-E3AA9826FF7D}"/>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38" name="TextBox 37">
              <a:extLst>
                <a:ext uri="{FF2B5EF4-FFF2-40B4-BE49-F238E27FC236}">
                  <a16:creationId xmlns:a16="http://schemas.microsoft.com/office/drawing/2014/main" id="{74ECD20E-815A-45F6-A3A6-E14468D999F8}"/>
                </a:ext>
              </a:extLst>
            </p:cNvPr>
            <p:cNvSpPr txBox="1"/>
            <p:nvPr/>
          </p:nvSpPr>
          <p:spPr>
            <a:xfrm>
              <a:off x="838200" y="1790613"/>
              <a:ext cx="3410735" cy="769441"/>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Click on the </a:t>
              </a:r>
              <a:r>
                <a:rPr lang="en-GB" sz="1050" b="1" dirty="0">
                  <a:solidFill>
                    <a:srgbClr val="333333"/>
                  </a:solidFill>
                </a:rPr>
                <a:t>icon</a:t>
              </a:r>
              <a:r>
                <a:rPr lang="en-GB" sz="1050" dirty="0">
                  <a:solidFill>
                    <a:srgbClr val="333333"/>
                  </a:solidFill>
                </a:rPr>
                <a:t> in the middle of the placeholder and choose the video from your computer.</a:t>
              </a:r>
            </a:p>
          </p:txBody>
        </p:sp>
        <p:sp>
          <p:nvSpPr>
            <p:cNvPr id="39" name="TextBox 38">
              <a:extLst>
                <a:ext uri="{FF2B5EF4-FFF2-40B4-BE49-F238E27FC236}">
                  <a16:creationId xmlns:a16="http://schemas.microsoft.com/office/drawing/2014/main" id="{05300D40-F80E-4C57-AD5E-99918B43D0D7}"/>
                </a:ext>
              </a:extLst>
            </p:cNvPr>
            <p:cNvSpPr txBox="1"/>
            <p:nvPr/>
          </p:nvSpPr>
          <p:spPr>
            <a:xfrm>
              <a:off x="838199" y="2596305"/>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the </a:t>
              </a:r>
              <a:r>
                <a:rPr lang="en-GB" sz="1050" b="1" dirty="0">
                  <a:solidFill>
                    <a:srgbClr val="333333"/>
                  </a:solidFill>
                </a:rPr>
                <a:t>Format Video </a:t>
              </a:r>
              <a:r>
                <a:rPr lang="en-GB" sz="1050" dirty="0">
                  <a:solidFill>
                    <a:srgbClr val="333333"/>
                  </a:solidFill>
                </a:rPr>
                <a:t>tab in the ribbon and use the tools to edit the image.</a:t>
              </a:r>
            </a:p>
          </p:txBody>
        </p:sp>
        <p:sp>
          <p:nvSpPr>
            <p:cNvPr id="40" name="TextBox 39">
              <a:extLst>
                <a:ext uri="{FF2B5EF4-FFF2-40B4-BE49-F238E27FC236}">
                  <a16:creationId xmlns:a16="http://schemas.microsoft.com/office/drawing/2014/main" id="{994B3E34-E65F-4C9A-AD0B-884ADA86BE48}"/>
                </a:ext>
              </a:extLst>
            </p:cNvPr>
            <p:cNvSpPr txBox="1"/>
            <p:nvPr/>
          </p:nvSpPr>
          <p:spPr>
            <a:xfrm>
              <a:off x="838199" y="3140309"/>
              <a:ext cx="3507557" cy="984885"/>
            </a:xfrm>
            <a:prstGeom prst="rect">
              <a:avLst/>
            </a:prstGeom>
            <a:noFill/>
          </p:spPr>
          <p:txBody>
            <a:bodyPr wrap="square" rtlCol="0">
              <a:spAutoFit/>
            </a:bodyPr>
            <a:lstStyle/>
            <a:p>
              <a:r>
                <a:rPr lang="en-GB" sz="1050" b="1" dirty="0">
                  <a:solidFill>
                    <a:srgbClr val="333333"/>
                  </a:solidFill>
                </a:rPr>
                <a:t>3. </a:t>
              </a:r>
              <a:r>
                <a:rPr lang="en-GB" sz="1050" dirty="0">
                  <a:solidFill>
                    <a:srgbClr val="333333"/>
                  </a:solidFill>
                </a:rPr>
                <a:t>Choose </a:t>
              </a:r>
              <a:r>
                <a:rPr lang="en-GB" sz="1050" b="1" dirty="0">
                  <a:solidFill>
                    <a:srgbClr val="333333"/>
                  </a:solidFill>
                </a:rPr>
                <a:t>Crop</a:t>
              </a:r>
              <a:r>
                <a:rPr lang="en-GB" sz="1050" dirty="0">
                  <a:solidFill>
                    <a:srgbClr val="333333"/>
                  </a:solidFill>
                </a:rPr>
                <a:t> to resize and move the video. Drag the black markers to increase the background area, then use the white markers to fit the video to the area. </a:t>
              </a:r>
            </a:p>
          </p:txBody>
        </p:sp>
        <p:sp>
          <p:nvSpPr>
            <p:cNvPr id="41" name="TextBox 40">
              <a:extLst>
                <a:ext uri="{FF2B5EF4-FFF2-40B4-BE49-F238E27FC236}">
                  <a16:creationId xmlns:a16="http://schemas.microsoft.com/office/drawing/2014/main" id="{7D1B610C-37E7-4770-A344-0581515612C0}"/>
                </a:ext>
              </a:extLst>
            </p:cNvPr>
            <p:cNvSpPr txBox="1"/>
            <p:nvPr/>
          </p:nvSpPr>
          <p:spPr>
            <a:xfrm>
              <a:off x="838199" y="4078163"/>
              <a:ext cx="3507557"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Choose </a:t>
              </a:r>
              <a:r>
                <a:rPr lang="en-GB" sz="1050" b="1" dirty="0">
                  <a:solidFill>
                    <a:srgbClr val="333333"/>
                  </a:solidFill>
                </a:rPr>
                <a:t>Picture Colour</a:t>
              </a:r>
              <a:r>
                <a:rPr lang="en-GB" sz="1050" dirty="0">
                  <a:solidFill>
                    <a:srgbClr val="333333"/>
                  </a:solidFill>
                </a:rPr>
                <a:t> to adjust the Saturation, Tone, and Colour.</a:t>
              </a:r>
            </a:p>
          </p:txBody>
        </p:sp>
        <p:sp>
          <p:nvSpPr>
            <p:cNvPr id="42" name="TextBox 41">
              <a:extLst>
                <a:ext uri="{FF2B5EF4-FFF2-40B4-BE49-F238E27FC236}">
                  <a16:creationId xmlns:a16="http://schemas.microsoft.com/office/drawing/2014/main" id="{604C6D8C-B082-48FC-B4E8-F5E8FCEA9C2D}"/>
                </a:ext>
              </a:extLst>
            </p:cNvPr>
            <p:cNvSpPr txBox="1"/>
            <p:nvPr/>
          </p:nvSpPr>
          <p:spPr>
            <a:xfrm>
              <a:off x="838199" y="4622633"/>
              <a:ext cx="3507557" cy="553997"/>
            </a:xfrm>
            <a:prstGeom prst="rect">
              <a:avLst/>
            </a:prstGeom>
            <a:noFill/>
          </p:spPr>
          <p:txBody>
            <a:bodyPr wrap="square" rtlCol="0">
              <a:spAutoFit/>
            </a:bodyPr>
            <a:lstStyle/>
            <a:p>
              <a:r>
                <a:rPr lang="en-GB" sz="1050" b="1" dirty="0">
                  <a:solidFill>
                    <a:srgbClr val="333333"/>
                  </a:solidFill>
                </a:rPr>
                <a:t>5. </a:t>
              </a:r>
              <a:r>
                <a:rPr lang="en-GB" sz="1050" dirty="0">
                  <a:solidFill>
                    <a:srgbClr val="333333"/>
                  </a:solidFill>
                </a:rPr>
                <a:t>Choose </a:t>
              </a:r>
              <a:r>
                <a:rPr lang="en-GB" sz="1050" b="1" dirty="0">
                  <a:solidFill>
                    <a:srgbClr val="333333"/>
                  </a:solidFill>
                </a:rPr>
                <a:t>Picture Correction</a:t>
              </a:r>
              <a:r>
                <a:rPr lang="en-GB" sz="1050" dirty="0">
                  <a:solidFill>
                    <a:srgbClr val="333333"/>
                  </a:solidFill>
                </a:rPr>
                <a:t> to adjust the Sharpness, Brightness, and Contrast.</a:t>
              </a:r>
            </a:p>
          </p:txBody>
        </p:sp>
        <p:sp>
          <p:nvSpPr>
            <p:cNvPr id="43" name="TextBox 42">
              <a:extLst>
                <a:ext uri="{FF2B5EF4-FFF2-40B4-BE49-F238E27FC236}">
                  <a16:creationId xmlns:a16="http://schemas.microsoft.com/office/drawing/2014/main" id="{7AA7DD5E-1864-4167-BA6E-69D7694D6CA1}"/>
                </a:ext>
              </a:extLst>
            </p:cNvPr>
            <p:cNvSpPr txBox="1"/>
            <p:nvPr/>
          </p:nvSpPr>
          <p:spPr>
            <a:xfrm>
              <a:off x="838199" y="5185957"/>
              <a:ext cx="3507557" cy="553997"/>
            </a:xfrm>
            <a:prstGeom prst="rect">
              <a:avLst/>
            </a:prstGeom>
            <a:noFill/>
          </p:spPr>
          <p:txBody>
            <a:bodyPr wrap="square" rtlCol="0">
              <a:spAutoFit/>
            </a:bodyPr>
            <a:lstStyle/>
            <a:p>
              <a:r>
                <a:rPr lang="en-GB" sz="1050" b="1" dirty="0">
                  <a:solidFill>
                    <a:srgbClr val="333333"/>
                  </a:solidFill>
                </a:rPr>
                <a:t>6. </a:t>
              </a:r>
              <a:r>
                <a:rPr lang="en-GB" sz="1050" dirty="0">
                  <a:solidFill>
                    <a:srgbClr val="333333"/>
                  </a:solidFill>
                </a:rPr>
                <a:t>Choose </a:t>
              </a:r>
              <a:r>
                <a:rPr lang="en-GB" sz="1050" b="1" dirty="0">
                  <a:solidFill>
                    <a:srgbClr val="333333"/>
                  </a:solidFill>
                </a:rPr>
                <a:t>Poster Frame </a:t>
              </a:r>
              <a:r>
                <a:rPr lang="en-GB" sz="1050" dirty="0">
                  <a:solidFill>
                    <a:srgbClr val="333333"/>
                  </a:solidFill>
                </a:rPr>
                <a:t>to change the preview image for the video clip.</a:t>
              </a:r>
            </a:p>
          </p:txBody>
        </p:sp>
      </p:grpSp>
      <p:cxnSp>
        <p:nvCxnSpPr>
          <p:cNvPr id="23" name="Straight Connector 22">
            <a:extLst>
              <a:ext uri="{FF2B5EF4-FFF2-40B4-BE49-F238E27FC236}">
                <a16:creationId xmlns:a16="http://schemas.microsoft.com/office/drawing/2014/main" id="{E996C7CC-E145-44B2-B3A9-4BC735D83FA7}"/>
              </a:ext>
            </a:extLst>
          </p:cNvPr>
          <p:cNvCxnSpPr/>
          <p:nvPr userDrawn="1"/>
        </p:nvCxnSpPr>
        <p:spPr>
          <a:xfrm>
            <a:off x="2651078" y="803512"/>
            <a:ext cx="0" cy="385378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A5D61C15-D23F-4A09-9E21-EA407892CC05}"/>
              </a:ext>
            </a:extLst>
          </p:cNvPr>
          <p:cNvGrpSpPr/>
          <p:nvPr userDrawn="1"/>
        </p:nvGrpSpPr>
        <p:grpSpPr>
          <a:xfrm>
            <a:off x="9318305" y="0"/>
            <a:ext cx="2630669" cy="3478203"/>
            <a:chOff x="838199" y="1150070"/>
            <a:chExt cx="3507558" cy="4637604"/>
          </a:xfrm>
        </p:grpSpPr>
        <p:sp>
          <p:nvSpPr>
            <p:cNvPr id="25" name="Rectangle 24">
              <a:extLst>
                <a:ext uri="{FF2B5EF4-FFF2-40B4-BE49-F238E27FC236}">
                  <a16:creationId xmlns:a16="http://schemas.microsoft.com/office/drawing/2014/main" id="{749BBB7C-EB83-46E0-A4DB-A8AB0FD559F0}"/>
                </a:ext>
              </a:extLst>
            </p:cNvPr>
            <p:cNvSpPr/>
            <p:nvPr/>
          </p:nvSpPr>
          <p:spPr>
            <a:xfrm>
              <a:off x="838200" y="1150070"/>
              <a:ext cx="3507557" cy="4637604"/>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26" name="TextBox 25">
              <a:extLst>
                <a:ext uri="{FF2B5EF4-FFF2-40B4-BE49-F238E27FC236}">
                  <a16:creationId xmlns:a16="http://schemas.microsoft.com/office/drawing/2014/main" id="{7EBFB5C8-8BDB-436F-B5A7-69E0318D7375}"/>
                </a:ext>
              </a:extLst>
            </p:cNvPr>
            <p:cNvSpPr txBox="1"/>
            <p:nvPr/>
          </p:nvSpPr>
          <p:spPr>
            <a:xfrm>
              <a:off x="838200" y="1206435"/>
              <a:ext cx="3507557" cy="400109"/>
            </a:xfrm>
            <a:prstGeom prst="rect">
              <a:avLst/>
            </a:prstGeom>
            <a:noFill/>
          </p:spPr>
          <p:txBody>
            <a:bodyPr wrap="square" rtlCol="0">
              <a:spAutoFit/>
            </a:bodyPr>
            <a:lstStyle/>
            <a:p>
              <a:pPr algn="ctr"/>
              <a:r>
                <a:rPr lang="en-GB" sz="1350" dirty="0">
                  <a:solidFill>
                    <a:srgbClr val="333333"/>
                  </a:solidFill>
                </a:rPr>
                <a:t>How to insert a video</a:t>
              </a:r>
            </a:p>
          </p:txBody>
        </p:sp>
        <p:sp>
          <p:nvSpPr>
            <p:cNvPr id="28" name="Rectangle 27">
              <a:extLst>
                <a:ext uri="{FF2B5EF4-FFF2-40B4-BE49-F238E27FC236}">
                  <a16:creationId xmlns:a16="http://schemas.microsoft.com/office/drawing/2014/main" id="{4C1B22E9-64F7-4D42-A8B6-D5CB7269755F}"/>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29" name="TextBox 28">
              <a:extLst>
                <a:ext uri="{FF2B5EF4-FFF2-40B4-BE49-F238E27FC236}">
                  <a16:creationId xmlns:a16="http://schemas.microsoft.com/office/drawing/2014/main" id="{926960E4-A791-4F51-9F26-C61F0CCB7355}"/>
                </a:ext>
              </a:extLst>
            </p:cNvPr>
            <p:cNvSpPr txBox="1"/>
            <p:nvPr/>
          </p:nvSpPr>
          <p:spPr>
            <a:xfrm>
              <a:off x="838200" y="1790613"/>
              <a:ext cx="3410735" cy="769441"/>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Click on the </a:t>
              </a:r>
              <a:r>
                <a:rPr lang="en-GB" sz="1050" b="1" dirty="0">
                  <a:solidFill>
                    <a:srgbClr val="333333"/>
                  </a:solidFill>
                </a:rPr>
                <a:t>icon</a:t>
              </a:r>
              <a:r>
                <a:rPr lang="en-GB" sz="1050" dirty="0">
                  <a:solidFill>
                    <a:srgbClr val="333333"/>
                  </a:solidFill>
                </a:rPr>
                <a:t> in the middle of the placeholder and choose the video from your computer.</a:t>
              </a:r>
            </a:p>
          </p:txBody>
        </p:sp>
        <p:sp>
          <p:nvSpPr>
            <p:cNvPr id="30" name="TextBox 29">
              <a:extLst>
                <a:ext uri="{FF2B5EF4-FFF2-40B4-BE49-F238E27FC236}">
                  <a16:creationId xmlns:a16="http://schemas.microsoft.com/office/drawing/2014/main" id="{01F4A9C7-B4D8-4332-BE7B-3793CB3BB9A8}"/>
                </a:ext>
              </a:extLst>
            </p:cNvPr>
            <p:cNvSpPr txBox="1"/>
            <p:nvPr/>
          </p:nvSpPr>
          <p:spPr>
            <a:xfrm>
              <a:off x="838199" y="2596305"/>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the </a:t>
              </a:r>
              <a:r>
                <a:rPr lang="en-GB" sz="1050" b="1" dirty="0">
                  <a:solidFill>
                    <a:srgbClr val="333333"/>
                  </a:solidFill>
                </a:rPr>
                <a:t>Format Video </a:t>
              </a:r>
              <a:r>
                <a:rPr lang="en-GB" sz="1050" dirty="0">
                  <a:solidFill>
                    <a:srgbClr val="333333"/>
                  </a:solidFill>
                </a:rPr>
                <a:t>tab in the ribbon and use the tools to edit the image.</a:t>
              </a:r>
            </a:p>
          </p:txBody>
        </p:sp>
        <p:sp>
          <p:nvSpPr>
            <p:cNvPr id="31" name="TextBox 30">
              <a:extLst>
                <a:ext uri="{FF2B5EF4-FFF2-40B4-BE49-F238E27FC236}">
                  <a16:creationId xmlns:a16="http://schemas.microsoft.com/office/drawing/2014/main" id="{5D8984FE-B514-4797-BA09-AAC433180A08}"/>
                </a:ext>
              </a:extLst>
            </p:cNvPr>
            <p:cNvSpPr txBox="1"/>
            <p:nvPr/>
          </p:nvSpPr>
          <p:spPr>
            <a:xfrm>
              <a:off x="838199" y="3140309"/>
              <a:ext cx="3507557" cy="984885"/>
            </a:xfrm>
            <a:prstGeom prst="rect">
              <a:avLst/>
            </a:prstGeom>
            <a:noFill/>
          </p:spPr>
          <p:txBody>
            <a:bodyPr wrap="square" rtlCol="0">
              <a:spAutoFit/>
            </a:bodyPr>
            <a:lstStyle/>
            <a:p>
              <a:r>
                <a:rPr lang="en-GB" sz="1050" b="1" dirty="0">
                  <a:solidFill>
                    <a:srgbClr val="333333"/>
                  </a:solidFill>
                </a:rPr>
                <a:t>3. </a:t>
              </a:r>
              <a:r>
                <a:rPr lang="en-GB" sz="1050" dirty="0">
                  <a:solidFill>
                    <a:srgbClr val="333333"/>
                  </a:solidFill>
                </a:rPr>
                <a:t>Choose </a:t>
              </a:r>
              <a:r>
                <a:rPr lang="en-GB" sz="1050" b="1" dirty="0">
                  <a:solidFill>
                    <a:srgbClr val="333333"/>
                  </a:solidFill>
                </a:rPr>
                <a:t>Crop</a:t>
              </a:r>
              <a:r>
                <a:rPr lang="en-GB" sz="1050" dirty="0">
                  <a:solidFill>
                    <a:srgbClr val="333333"/>
                  </a:solidFill>
                </a:rPr>
                <a:t> to resize and move the video. Drag the black markers to increase the background area, then use the white markers to fit the video to the area. </a:t>
              </a:r>
            </a:p>
          </p:txBody>
        </p:sp>
        <p:sp>
          <p:nvSpPr>
            <p:cNvPr id="32" name="TextBox 31">
              <a:extLst>
                <a:ext uri="{FF2B5EF4-FFF2-40B4-BE49-F238E27FC236}">
                  <a16:creationId xmlns:a16="http://schemas.microsoft.com/office/drawing/2014/main" id="{F64DA0E1-1C8C-4B4B-AAA5-C4F812E66866}"/>
                </a:ext>
              </a:extLst>
            </p:cNvPr>
            <p:cNvSpPr txBox="1"/>
            <p:nvPr/>
          </p:nvSpPr>
          <p:spPr>
            <a:xfrm>
              <a:off x="838199" y="4078163"/>
              <a:ext cx="3507557"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Choose </a:t>
              </a:r>
              <a:r>
                <a:rPr lang="en-GB" sz="1050" b="1" dirty="0">
                  <a:solidFill>
                    <a:srgbClr val="333333"/>
                  </a:solidFill>
                </a:rPr>
                <a:t>Picture Colour</a:t>
              </a:r>
              <a:r>
                <a:rPr lang="en-GB" sz="1050" dirty="0">
                  <a:solidFill>
                    <a:srgbClr val="333333"/>
                  </a:solidFill>
                </a:rPr>
                <a:t> to adjust the Saturation, Tone, and Colour.</a:t>
              </a:r>
            </a:p>
          </p:txBody>
        </p:sp>
        <p:sp>
          <p:nvSpPr>
            <p:cNvPr id="33" name="TextBox 32">
              <a:extLst>
                <a:ext uri="{FF2B5EF4-FFF2-40B4-BE49-F238E27FC236}">
                  <a16:creationId xmlns:a16="http://schemas.microsoft.com/office/drawing/2014/main" id="{6A926656-3929-4CD4-A363-618C586CC575}"/>
                </a:ext>
              </a:extLst>
            </p:cNvPr>
            <p:cNvSpPr txBox="1"/>
            <p:nvPr/>
          </p:nvSpPr>
          <p:spPr>
            <a:xfrm>
              <a:off x="838199" y="4622633"/>
              <a:ext cx="3507557" cy="553997"/>
            </a:xfrm>
            <a:prstGeom prst="rect">
              <a:avLst/>
            </a:prstGeom>
            <a:noFill/>
          </p:spPr>
          <p:txBody>
            <a:bodyPr wrap="square" rtlCol="0">
              <a:spAutoFit/>
            </a:bodyPr>
            <a:lstStyle/>
            <a:p>
              <a:r>
                <a:rPr lang="en-GB" sz="1050" b="1" dirty="0">
                  <a:solidFill>
                    <a:srgbClr val="333333"/>
                  </a:solidFill>
                </a:rPr>
                <a:t>5. </a:t>
              </a:r>
              <a:r>
                <a:rPr lang="en-GB" sz="1050" dirty="0">
                  <a:solidFill>
                    <a:srgbClr val="333333"/>
                  </a:solidFill>
                </a:rPr>
                <a:t>Choose </a:t>
              </a:r>
              <a:r>
                <a:rPr lang="en-GB" sz="1050" b="1" dirty="0">
                  <a:solidFill>
                    <a:srgbClr val="333333"/>
                  </a:solidFill>
                </a:rPr>
                <a:t>Picture Correction</a:t>
              </a:r>
              <a:r>
                <a:rPr lang="en-GB" sz="1050" dirty="0">
                  <a:solidFill>
                    <a:srgbClr val="333333"/>
                  </a:solidFill>
                </a:rPr>
                <a:t> to adjust the Sharpness, Brightness, and Contrast.</a:t>
              </a:r>
            </a:p>
          </p:txBody>
        </p:sp>
        <p:sp>
          <p:nvSpPr>
            <p:cNvPr id="44" name="TextBox 43">
              <a:extLst>
                <a:ext uri="{FF2B5EF4-FFF2-40B4-BE49-F238E27FC236}">
                  <a16:creationId xmlns:a16="http://schemas.microsoft.com/office/drawing/2014/main" id="{95B435FB-5D56-44EF-85DD-D39B55247A96}"/>
                </a:ext>
              </a:extLst>
            </p:cNvPr>
            <p:cNvSpPr txBox="1"/>
            <p:nvPr/>
          </p:nvSpPr>
          <p:spPr>
            <a:xfrm>
              <a:off x="838199" y="5185957"/>
              <a:ext cx="3507557" cy="553997"/>
            </a:xfrm>
            <a:prstGeom prst="rect">
              <a:avLst/>
            </a:prstGeom>
            <a:noFill/>
          </p:spPr>
          <p:txBody>
            <a:bodyPr wrap="square" rtlCol="0">
              <a:spAutoFit/>
            </a:bodyPr>
            <a:lstStyle/>
            <a:p>
              <a:r>
                <a:rPr lang="en-GB" sz="1050" b="1" dirty="0">
                  <a:solidFill>
                    <a:srgbClr val="333333"/>
                  </a:solidFill>
                </a:rPr>
                <a:t>6. </a:t>
              </a:r>
              <a:r>
                <a:rPr lang="en-GB" sz="1050" dirty="0">
                  <a:solidFill>
                    <a:srgbClr val="333333"/>
                  </a:solidFill>
                </a:rPr>
                <a:t>Choose </a:t>
              </a:r>
              <a:r>
                <a:rPr lang="en-GB" sz="1050" b="1" dirty="0">
                  <a:solidFill>
                    <a:srgbClr val="333333"/>
                  </a:solidFill>
                </a:rPr>
                <a:t>Poster Frame </a:t>
              </a:r>
              <a:r>
                <a:rPr lang="en-GB" sz="1050" dirty="0">
                  <a:solidFill>
                    <a:srgbClr val="333333"/>
                  </a:solidFill>
                </a:rPr>
                <a:t>to change the preview image for the video clip.</a:t>
              </a:r>
            </a:p>
          </p:txBody>
        </p:sp>
      </p:grpSp>
      <p:sp>
        <p:nvSpPr>
          <p:cNvPr id="50" name="Date Placeholder 2">
            <a:extLst>
              <a:ext uri="{FF2B5EF4-FFF2-40B4-BE49-F238E27FC236}">
                <a16:creationId xmlns:a16="http://schemas.microsoft.com/office/drawing/2014/main" id="{290F6E6C-3538-4637-A60E-4C0D1BC7366E}"/>
              </a:ext>
            </a:extLst>
          </p:cNvPr>
          <p:cNvSpPr>
            <a:spLocks noGrp="1"/>
          </p:cNvSpPr>
          <p:nvPr>
            <p:ph type="dt" sz="half" idx="10"/>
          </p:nvPr>
        </p:nvSpPr>
        <p:spPr>
          <a:xfrm>
            <a:off x="7559842" y="4767263"/>
            <a:ext cx="959519" cy="231859"/>
          </a:xfrm>
        </p:spPr>
        <p:txBody>
          <a:bodyPr/>
          <a:lstStyle>
            <a:lvl1pPr>
              <a:defRPr>
                <a:solidFill>
                  <a:schemeClr val="bg1"/>
                </a:solidFill>
              </a:defRPr>
            </a:lvl1pPr>
          </a:lstStyle>
          <a:p>
            <a:fld id="{96D3C9FD-CDFF-4AE2-9894-37427176ABF2}" type="datetime4">
              <a:rPr lang="en-GB" smtClean="0"/>
              <a:t>26 May 2021</a:t>
            </a:fld>
            <a:endParaRPr lang="en-GB" dirty="0"/>
          </a:p>
        </p:txBody>
      </p:sp>
      <p:sp>
        <p:nvSpPr>
          <p:cNvPr id="51" name="Footer Placeholder 3">
            <a:extLst>
              <a:ext uri="{FF2B5EF4-FFF2-40B4-BE49-F238E27FC236}">
                <a16:creationId xmlns:a16="http://schemas.microsoft.com/office/drawing/2014/main" id="{DF8CCE2C-012B-42A0-A156-1CA03952A3C5}"/>
              </a:ext>
            </a:extLst>
          </p:cNvPr>
          <p:cNvSpPr>
            <a:spLocks noGrp="1"/>
          </p:cNvSpPr>
          <p:nvPr>
            <p:ph type="ftr" sz="quarter" idx="11"/>
          </p:nvPr>
        </p:nvSpPr>
        <p:spPr>
          <a:xfrm>
            <a:off x="4473742" y="4767263"/>
            <a:ext cx="3086100" cy="231859"/>
          </a:xfrm>
        </p:spPr>
        <p:txBody>
          <a:bodyPr/>
          <a:lstStyle>
            <a:lvl1pPr>
              <a:defRPr>
                <a:solidFill>
                  <a:schemeClr val="bg1"/>
                </a:solidFill>
              </a:defRPr>
            </a:lvl1pPr>
          </a:lstStyle>
          <a:p>
            <a:r>
              <a:rPr lang="en-GB" dirty="0"/>
              <a:t>Name</a:t>
            </a:r>
          </a:p>
        </p:txBody>
      </p:sp>
      <p:sp>
        <p:nvSpPr>
          <p:cNvPr id="52" name="Text Placeholder 30">
            <a:extLst>
              <a:ext uri="{FF2B5EF4-FFF2-40B4-BE49-F238E27FC236}">
                <a16:creationId xmlns:a16="http://schemas.microsoft.com/office/drawing/2014/main" id="{57218570-5037-4C4D-84D5-5CF70296DAAD}"/>
              </a:ext>
            </a:extLst>
          </p:cNvPr>
          <p:cNvSpPr>
            <a:spLocks noGrp="1"/>
          </p:cNvSpPr>
          <p:nvPr>
            <p:ph type="body" sz="quarter" idx="25" hasCustomPrompt="1"/>
          </p:nvPr>
        </p:nvSpPr>
        <p:spPr>
          <a:xfrm>
            <a:off x="8724014" y="4727999"/>
            <a:ext cx="221109" cy="266324"/>
          </a:xfrm>
          <a:blipFill>
            <a:blip r:embed="rId2" cstate="hqprint">
              <a:lum bright="10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p>
            <a:pPr lvl="0"/>
            <a:r>
              <a:rPr lang="en-GB" dirty="0"/>
              <a:t> </a:t>
            </a:r>
          </a:p>
        </p:txBody>
      </p:sp>
      <p:sp>
        <p:nvSpPr>
          <p:cNvPr id="45" name="Text Placeholder 18">
            <a:extLst>
              <a:ext uri="{FF2B5EF4-FFF2-40B4-BE49-F238E27FC236}">
                <a16:creationId xmlns:a16="http://schemas.microsoft.com/office/drawing/2014/main" id="{951A1075-AC3B-4B58-90CC-2069AFF222CA}"/>
              </a:ext>
            </a:extLst>
          </p:cNvPr>
          <p:cNvSpPr>
            <a:spLocks noGrp="1"/>
          </p:cNvSpPr>
          <p:nvPr>
            <p:ph type="body" sz="quarter" idx="28" hasCustomPrompt="1"/>
          </p:nvPr>
        </p:nvSpPr>
        <p:spPr>
          <a:xfrm>
            <a:off x="7557578" y="4776541"/>
            <a:ext cx="8100" cy="199586"/>
          </a:xfrm>
          <a:solidFill>
            <a:schemeClr val="bg1"/>
          </a:solidFill>
        </p:spPr>
        <p:txBody>
          <a:bodyPr/>
          <a:lstStyle/>
          <a:p>
            <a:pPr lvl="0"/>
            <a:r>
              <a:rPr lang="en-GB" dirty="0"/>
              <a:t> </a:t>
            </a:r>
          </a:p>
        </p:txBody>
      </p:sp>
    </p:spTree>
    <p:extLst>
      <p:ext uri="{BB962C8B-B14F-4D97-AF65-F5344CB8AC3E}">
        <p14:creationId xmlns:p14="http://schemas.microsoft.com/office/powerpoint/2010/main" val="4291493250"/>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showMasterSp="0" preserve="1" userDrawn="1">
  <p:cSld name="Blank w/ Image">
    <p:spTree>
      <p:nvGrpSpPr>
        <p:cNvPr id="1" name=""/>
        <p:cNvGrpSpPr/>
        <p:nvPr/>
      </p:nvGrpSpPr>
      <p:grpSpPr>
        <a:xfrm>
          <a:off x="0" y="0"/>
          <a:ext cx="0" cy="0"/>
          <a:chOff x="0" y="0"/>
          <a:chExt cx="0" cy="0"/>
        </a:xfrm>
      </p:grpSpPr>
      <p:sp>
        <p:nvSpPr>
          <p:cNvPr id="8" name="Picture Placeholder 12">
            <a:extLst>
              <a:ext uri="{FF2B5EF4-FFF2-40B4-BE49-F238E27FC236}">
                <a16:creationId xmlns:a16="http://schemas.microsoft.com/office/drawing/2014/main" id="{1547889C-3ECD-4AED-B2BD-978704ED0D74}"/>
              </a:ext>
            </a:extLst>
          </p:cNvPr>
          <p:cNvSpPr>
            <a:spLocks noGrp="1"/>
          </p:cNvSpPr>
          <p:nvPr>
            <p:ph type="pic" sz="quarter" idx="20" hasCustomPrompt="1"/>
          </p:nvPr>
        </p:nvSpPr>
        <p:spPr>
          <a:xfrm>
            <a:off x="4641357" y="-4572"/>
            <a:ext cx="4503571" cy="5148072"/>
          </a:xfrm>
          <a:custGeom>
            <a:avLst/>
            <a:gdLst>
              <a:gd name="connsiteX0" fmla="*/ 1547827 w 6004761"/>
              <a:gd name="connsiteY0" fmla="*/ 0 h 6864096"/>
              <a:gd name="connsiteX1" fmla="*/ 6004760 w 6004761"/>
              <a:gd name="connsiteY1" fmla="*/ 0 h 6864096"/>
              <a:gd name="connsiteX2" fmla="*/ 6004761 w 6004761"/>
              <a:gd name="connsiteY2" fmla="*/ 6864096 h 6864096"/>
              <a:gd name="connsiteX3" fmla="*/ 1554450 w 6004761"/>
              <a:gd name="connsiteY3" fmla="*/ 6864096 h 6864096"/>
              <a:gd name="connsiteX4" fmla="*/ 1379124 w 6004761"/>
              <a:gd name="connsiteY4" fmla="*/ 6702826 h 6864096"/>
              <a:gd name="connsiteX5" fmla="*/ 0 w 6004761"/>
              <a:gd name="connsiteY5" fmla="*/ 3429001 h 6864096"/>
              <a:gd name="connsiteX6" fmla="*/ 1379124 w 6004761"/>
              <a:gd name="connsiteY6" fmla="*/ 155178 h 68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4761" h="6864096">
                <a:moveTo>
                  <a:pt x="1547827" y="0"/>
                </a:moveTo>
                <a:lnTo>
                  <a:pt x="6004760" y="0"/>
                </a:lnTo>
                <a:lnTo>
                  <a:pt x="6004761" y="6864096"/>
                </a:lnTo>
                <a:lnTo>
                  <a:pt x="1554450" y="6864096"/>
                </a:lnTo>
                <a:lnTo>
                  <a:pt x="1379124" y="6702826"/>
                </a:lnTo>
                <a:cubicBezTo>
                  <a:pt x="528239" y="5871990"/>
                  <a:pt x="0" y="4712184"/>
                  <a:pt x="0" y="3429001"/>
                </a:cubicBezTo>
                <a:cubicBezTo>
                  <a:pt x="0" y="2145819"/>
                  <a:pt x="528239" y="986013"/>
                  <a:pt x="1379124" y="155178"/>
                </a:cubicBezTo>
                <a:close/>
              </a:path>
            </a:pathLst>
          </a:custGeom>
          <a:solidFill>
            <a:srgbClr val="9DB0AC"/>
          </a:solidFill>
        </p:spPr>
        <p:txBody>
          <a:bodyPr wrap="square" anchor="ctr">
            <a:noAutofit/>
          </a:bodyPr>
          <a:lstStyle>
            <a:lvl1pPr algn="ctr">
              <a:defRPr/>
            </a:lvl1pPr>
          </a:lstStyle>
          <a:p>
            <a:r>
              <a:rPr lang="en-GB" dirty="0"/>
              <a:t>Click icon to insert image</a:t>
            </a:r>
          </a:p>
        </p:txBody>
      </p:sp>
      <p:sp>
        <p:nvSpPr>
          <p:cNvPr id="5" name="Slide Number Placeholder 4">
            <a:extLst>
              <a:ext uri="{FF2B5EF4-FFF2-40B4-BE49-F238E27FC236}">
                <a16:creationId xmlns:a16="http://schemas.microsoft.com/office/drawing/2014/main" id="{E5C8564D-DD8A-452A-91BB-0A375B563CDB}"/>
              </a:ext>
            </a:extLst>
          </p:cNvPr>
          <p:cNvSpPr>
            <a:spLocks noGrp="1"/>
          </p:cNvSpPr>
          <p:nvPr>
            <p:ph type="sldNum" sz="quarter" idx="12"/>
          </p:nvPr>
        </p:nvSpPr>
        <p:spPr/>
        <p:txBody>
          <a:bodyPr/>
          <a:lstStyle>
            <a:lvl1pPr>
              <a:defRPr>
                <a:solidFill>
                  <a:schemeClr val="tx1"/>
                </a:solidFill>
              </a:defRPr>
            </a:lvl1pPr>
          </a:lstStyle>
          <a:p>
            <a:fld id="{F8E47D07-9D1E-4FE9-B31A-2F5863681021}" type="slidenum">
              <a:rPr lang="en-GB" smtClean="0"/>
              <a:pPr/>
              <a:t>‹#›</a:t>
            </a:fld>
            <a:endParaRPr lang="en-GB" dirty="0"/>
          </a:p>
        </p:txBody>
      </p:sp>
      <p:grpSp>
        <p:nvGrpSpPr>
          <p:cNvPr id="9" name="Group 8">
            <a:extLst>
              <a:ext uri="{FF2B5EF4-FFF2-40B4-BE49-F238E27FC236}">
                <a16:creationId xmlns:a16="http://schemas.microsoft.com/office/drawing/2014/main" id="{E483E759-0EA0-4DB6-ADC9-8313C6446D83}"/>
              </a:ext>
            </a:extLst>
          </p:cNvPr>
          <p:cNvGrpSpPr/>
          <p:nvPr/>
        </p:nvGrpSpPr>
        <p:grpSpPr>
          <a:xfrm>
            <a:off x="-2791206" y="1"/>
            <a:ext cx="2630669" cy="3354077"/>
            <a:chOff x="838198" y="1150069"/>
            <a:chExt cx="3507559" cy="4472103"/>
          </a:xfrm>
        </p:grpSpPr>
        <p:sp>
          <p:nvSpPr>
            <p:cNvPr id="10" name="Rectangle 9">
              <a:extLst>
                <a:ext uri="{FF2B5EF4-FFF2-40B4-BE49-F238E27FC236}">
                  <a16:creationId xmlns:a16="http://schemas.microsoft.com/office/drawing/2014/main" id="{CB650448-2B7D-4039-96FD-0BBEE06454FD}"/>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11" name="TextBox 10">
              <a:extLst>
                <a:ext uri="{FF2B5EF4-FFF2-40B4-BE49-F238E27FC236}">
                  <a16:creationId xmlns:a16="http://schemas.microsoft.com/office/drawing/2014/main" id="{940FFC93-06DA-443A-B71C-EE42C9C8F659}"/>
                </a:ext>
              </a:extLst>
            </p:cNvPr>
            <p:cNvSpPr txBox="1"/>
            <p:nvPr/>
          </p:nvSpPr>
          <p:spPr>
            <a:xfrm>
              <a:off x="838199" y="1225485"/>
              <a:ext cx="3507558" cy="400109"/>
            </a:xfrm>
            <a:prstGeom prst="rect">
              <a:avLst/>
            </a:prstGeom>
            <a:noFill/>
          </p:spPr>
          <p:txBody>
            <a:bodyPr wrap="square" rtlCol="0">
              <a:spAutoFit/>
            </a:bodyPr>
            <a:lstStyle/>
            <a:p>
              <a:pPr algn="ctr"/>
              <a:r>
                <a:rPr lang="en-GB" sz="1350" dirty="0">
                  <a:solidFill>
                    <a:srgbClr val="333333"/>
                  </a:solidFill>
                  <a:latin typeface="+mj-lt"/>
                </a:rPr>
                <a:t>How to insert an image</a:t>
              </a:r>
            </a:p>
          </p:txBody>
        </p:sp>
        <p:sp>
          <p:nvSpPr>
            <p:cNvPr id="12" name="Rectangle 11">
              <a:extLst>
                <a:ext uri="{FF2B5EF4-FFF2-40B4-BE49-F238E27FC236}">
                  <a16:creationId xmlns:a16="http://schemas.microsoft.com/office/drawing/2014/main" id="{6FCA2F0D-C4DC-45AD-B1B8-EE535DEA05EA}"/>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13" name="TextBox 12">
              <a:extLst>
                <a:ext uri="{FF2B5EF4-FFF2-40B4-BE49-F238E27FC236}">
                  <a16:creationId xmlns:a16="http://schemas.microsoft.com/office/drawing/2014/main" id="{0C1B69D0-8E98-4DA2-80EE-3210C25D9145}"/>
                </a:ext>
              </a:extLst>
            </p:cNvPr>
            <p:cNvSpPr txBox="1"/>
            <p:nvPr/>
          </p:nvSpPr>
          <p:spPr>
            <a:xfrm>
              <a:off x="838199" y="1867808"/>
              <a:ext cx="3410736" cy="769441"/>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Click on the </a:t>
              </a:r>
              <a:r>
                <a:rPr lang="en-GB" sz="1050" b="1" dirty="0">
                  <a:solidFill>
                    <a:srgbClr val="333333"/>
                  </a:solidFill>
                </a:rPr>
                <a:t>icon</a:t>
              </a:r>
              <a:r>
                <a:rPr lang="en-GB" sz="1050" dirty="0">
                  <a:solidFill>
                    <a:srgbClr val="333333"/>
                  </a:solidFill>
                </a:rPr>
                <a:t> in the middle of the placeholder and choose the image from your computer.</a:t>
              </a:r>
            </a:p>
          </p:txBody>
        </p:sp>
        <p:sp>
          <p:nvSpPr>
            <p:cNvPr id="14" name="TextBox 13">
              <a:extLst>
                <a:ext uri="{FF2B5EF4-FFF2-40B4-BE49-F238E27FC236}">
                  <a16:creationId xmlns:a16="http://schemas.microsoft.com/office/drawing/2014/main" id="{EEF40477-B401-4776-B7CF-6B8A0657FBF1}"/>
                </a:ext>
              </a:extLst>
            </p:cNvPr>
            <p:cNvSpPr txBox="1"/>
            <p:nvPr/>
          </p:nvSpPr>
          <p:spPr>
            <a:xfrm>
              <a:off x="838199" y="2650785"/>
              <a:ext cx="3507558"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the </a:t>
              </a:r>
              <a:r>
                <a:rPr lang="en-GB" sz="1050" b="1" dirty="0">
                  <a:solidFill>
                    <a:srgbClr val="333333"/>
                  </a:solidFill>
                </a:rPr>
                <a:t>Format Picture </a:t>
              </a:r>
              <a:r>
                <a:rPr lang="en-GB" sz="1050" dirty="0">
                  <a:solidFill>
                    <a:srgbClr val="333333"/>
                  </a:solidFill>
                </a:rPr>
                <a:t>tab in the ribbon and use the tools to edit the image.</a:t>
              </a:r>
            </a:p>
          </p:txBody>
        </p:sp>
        <p:sp>
          <p:nvSpPr>
            <p:cNvPr id="15" name="TextBox 14">
              <a:extLst>
                <a:ext uri="{FF2B5EF4-FFF2-40B4-BE49-F238E27FC236}">
                  <a16:creationId xmlns:a16="http://schemas.microsoft.com/office/drawing/2014/main" id="{9E148BF0-7C83-4B46-A786-811C463979E4}"/>
                </a:ext>
              </a:extLst>
            </p:cNvPr>
            <p:cNvSpPr txBox="1"/>
            <p:nvPr/>
          </p:nvSpPr>
          <p:spPr>
            <a:xfrm>
              <a:off x="838198" y="3236009"/>
              <a:ext cx="3507558" cy="1200328"/>
            </a:xfrm>
            <a:prstGeom prst="rect">
              <a:avLst/>
            </a:prstGeom>
            <a:noFill/>
          </p:spPr>
          <p:txBody>
            <a:bodyPr wrap="square" rtlCol="0">
              <a:spAutoFit/>
            </a:bodyPr>
            <a:lstStyle/>
            <a:p>
              <a:r>
                <a:rPr lang="en-GB" sz="1050" b="1" dirty="0">
                  <a:solidFill>
                    <a:srgbClr val="333333"/>
                  </a:solidFill>
                </a:rPr>
                <a:t>3. </a:t>
              </a:r>
              <a:r>
                <a:rPr lang="en-GB" sz="1050" dirty="0">
                  <a:solidFill>
                    <a:srgbClr val="333333"/>
                  </a:solidFill>
                </a:rPr>
                <a:t>Choose </a:t>
              </a:r>
              <a:r>
                <a:rPr lang="en-GB" sz="1050" b="1" dirty="0">
                  <a:solidFill>
                    <a:srgbClr val="333333"/>
                  </a:solidFill>
                </a:rPr>
                <a:t>Crop</a:t>
              </a:r>
              <a:r>
                <a:rPr lang="en-GB" sz="1050" dirty="0">
                  <a:solidFill>
                    <a:srgbClr val="333333"/>
                  </a:solidFill>
                </a:rPr>
                <a:t> to resize and move the image within the placeholder, using the white circles in the corners of the image. Click on the drop down arrow and choose </a:t>
              </a:r>
              <a:r>
                <a:rPr lang="en-GB" sz="1050" b="1" dirty="0">
                  <a:solidFill>
                    <a:srgbClr val="333333"/>
                  </a:solidFill>
                </a:rPr>
                <a:t>Fit</a:t>
              </a:r>
              <a:r>
                <a:rPr lang="en-GB" sz="1050" dirty="0">
                  <a:solidFill>
                    <a:srgbClr val="333333"/>
                  </a:solidFill>
                </a:rPr>
                <a:t> to fit the image to the placeholder.</a:t>
              </a:r>
            </a:p>
          </p:txBody>
        </p:sp>
        <p:sp>
          <p:nvSpPr>
            <p:cNvPr id="16" name="TextBox 15">
              <a:extLst>
                <a:ext uri="{FF2B5EF4-FFF2-40B4-BE49-F238E27FC236}">
                  <a16:creationId xmlns:a16="http://schemas.microsoft.com/office/drawing/2014/main" id="{8C61CF9B-DB1A-437C-823A-664B59C5E739}"/>
                </a:ext>
              </a:extLst>
            </p:cNvPr>
            <p:cNvSpPr txBox="1"/>
            <p:nvPr/>
          </p:nvSpPr>
          <p:spPr>
            <a:xfrm>
              <a:off x="838199" y="4448000"/>
              <a:ext cx="3507558"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Choose </a:t>
              </a:r>
              <a:r>
                <a:rPr lang="en-GB" sz="1050" b="1" dirty="0">
                  <a:solidFill>
                    <a:srgbClr val="333333"/>
                  </a:solidFill>
                </a:rPr>
                <a:t>Picture Colour</a:t>
              </a:r>
              <a:r>
                <a:rPr lang="en-GB" sz="1050" dirty="0">
                  <a:solidFill>
                    <a:srgbClr val="333333"/>
                  </a:solidFill>
                </a:rPr>
                <a:t> to adjust the Saturation, Tone, and Colour.</a:t>
              </a:r>
            </a:p>
          </p:txBody>
        </p:sp>
        <p:sp>
          <p:nvSpPr>
            <p:cNvPr id="17" name="TextBox 16">
              <a:extLst>
                <a:ext uri="{FF2B5EF4-FFF2-40B4-BE49-F238E27FC236}">
                  <a16:creationId xmlns:a16="http://schemas.microsoft.com/office/drawing/2014/main" id="{7B741C09-A7A9-4A63-A3B8-CDA3EF6194CF}"/>
                </a:ext>
              </a:extLst>
            </p:cNvPr>
            <p:cNvSpPr txBox="1"/>
            <p:nvPr/>
          </p:nvSpPr>
          <p:spPr>
            <a:xfrm>
              <a:off x="838199" y="5039939"/>
              <a:ext cx="3507558" cy="553997"/>
            </a:xfrm>
            <a:prstGeom prst="rect">
              <a:avLst/>
            </a:prstGeom>
            <a:noFill/>
          </p:spPr>
          <p:txBody>
            <a:bodyPr wrap="square" rtlCol="0">
              <a:spAutoFit/>
            </a:bodyPr>
            <a:lstStyle/>
            <a:p>
              <a:r>
                <a:rPr lang="en-GB" sz="1050" b="1" dirty="0">
                  <a:solidFill>
                    <a:srgbClr val="333333"/>
                  </a:solidFill>
                </a:rPr>
                <a:t>5. </a:t>
              </a:r>
              <a:r>
                <a:rPr lang="en-GB" sz="1050" dirty="0">
                  <a:solidFill>
                    <a:srgbClr val="333333"/>
                  </a:solidFill>
                </a:rPr>
                <a:t>Choose </a:t>
              </a:r>
              <a:r>
                <a:rPr lang="en-GB" sz="1050" b="1" dirty="0">
                  <a:solidFill>
                    <a:srgbClr val="333333"/>
                  </a:solidFill>
                </a:rPr>
                <a:t>Picture Correction</a:t>
              </a:r>
              <a:r>
                <a:rPr lang="en-GB" sz="1050" dirty="0">
                  <a:solidFill>
                    <a:srgbClr val="333333"/>
                  </a:solidFill>
                </a:rPr>
                <a:t> to adjust the Sharpness, Brightness, and Contrast.</a:t>
              </a:r>
            </a:p>
          </p:txBody>
        </p:sp>
      </p:grpSp>
      <p:grpSp>
        <p:nvGrpSpPr>
          <p:cNvPr id="20" name="Group 19">
            <a:extLst>
              <a:ext uri="{FF2B5EF4-FFF2-40B4-BE49-F238E27FC236}">
                <a16:creationId xmlns:a16="http://schemas.microsoft.com/office/drawing/2014/main" id="{401278B2-122C-445E-B93F-24C4B4558D6C}"/>
              </a:ext>
            </a:extLst>
          </p:cNvPr>
          <p:cNvGrpSpPr/>
          <p:nvPr userDrawn="1"/>
        </p:nvGrpSpPr>
        <p:grpSpPr>
          <a:xfrm>
            <a:off x="-2791206" y="1"/>
            <a:ext cx="2630669" cy="3354077"/>
            <a:chOff x="838198" y="1150069"/>
            <a:chExt cx="3507559" cy="4472103"/>
          </a:xfrm>
        </p:grpSpPr>
        <p:sp>
          <p:nvSpPr>
            <p:cNvPr id="21" name="Rectangle 20">
              <a:extLst>
                <a:ext uri="{FF2B5EF4-FFF2-40B4-BE49-F238E27FC236}">
                  <a16:creationId xmlns:a16="http://schemas.microsoft.com/office/drawing/2014/main" id="{F15C539D-3ADA-43FA-8732-D53F0B44A0B7}"/>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22" name="TextBox 21">
              <a:extLst>
                <a:ext uri="{FF2B5EF4-FFF2-40B4-BE49-F238E27FC236}">
                  <a16:creationId xmlns:a16="http://schemas.microsoft.com/office/drawing/2014/main" id="{E1960CF0-2558-4AF2-AF7A-03C4F1AB190D}"/>
                </a:ext>
              </a:extLst>
            </p:cNvPr>
            <p:cNvSpPr txBox="1"/>
            <p:nvPr/>
          </p:nvSpPr>
          <p:spPr>
            <a:xfrm>
              <a:off x="838199" y="1225485"/>
              <a:ext cx="3507558" cy="400109"/>
            </a:xfrm>
            <a:prstGeom prst="rect">
              <a:avLst/>
            </a:prstGeom>
            <a:noFill/>
          </p:spPr>
          <p:txBody>
            <a:bodyPr wrap="square" rtlCol="0">
              <a:spAutoFit/>
            </a:bodyPr>
            <a:lstStyle/>
            <a:p>
              <a:pPr algn="ctr"/>
              <a:r>
                <a:rPr lang="en-GB" sz="1350" dirty="0">
                  <a:solidFill>
                    <a:srgbClr val="333333"/>
                  </a:solidFill>
                  <a:latin typeface="+mj-lt"/>
                </a:rPr>
                <a:t>How to insert an image</a:t>
              </a:r>
            </a:p>
          </p:txBody>
        </p:sp>
        <p:sp>
          <p:nvSpPr>
            <p:cNvPr id="23" name="Rectangle 22">
              <a:extLst>
                <a:ext uri="{FF2B5EF4-FFF2-40B4-BE49-F238E27FC236}">
                  <a16:creationId xmlns:a16="http://schemas.microsoft.com/office/drawing/2014/main" id="{9E0AF498-7081-46ED-841C-93C165929BA8}"/>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24" name="TextBox 23">
              <a:extLst>
                <a:ext uri="{FF2B5EF4-FFF2-40B4-BE49-F238E27FC236}">
                  <a16:creationId xmlns:a16="http://schemas.microsoft.com/office/drawing/2014/main" id="{11BD81CB-9643-4179-B7E5-5C5A19A31B74}"/>
                </a:ext>
              </a:extLst>
            </p:cNvPr>
            <p:cNvSpPr txBox="1"/>
            <p:nvPr/>
          </p:nvSpPr>
          <p:spPr>
            <a:xfrm>
              <a:off x="838199" y="1867808"/>
              <a:ext cx="3410736" cy="769441"/>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Click on the </a:t>
              </a:r>
              <a:r>
                <a:rPr lang="en-GB" sz="1050" b="1" dirty="0">
                  <a:solidFill>
                    <a:srgbClr val="333333"/>
                  </a:solidFill>
                </a:rPr>
                <a:t>icon</a:t>
              </a:r>
              <a:r>
                <a:rPr lang="en-GB" sz="1050" dirty="0">
                  <a:solidFill>
                    <a:srgbClr val="333333"/>
                  </a:solidFill>
                </a:rPr>
                <a:t> in the middle of the placeholder and choose the image from your computer.</a:t>
              </a:r>
            </a:p>
          </p:txBody>
        </p:sp>
        <p:sp>
          <p:nvSpPr>
            <p:cNvPr id="25" name="TextBox 24">
              <a:extLst>
                <a:ext uri="{FF2B5EF4-FFF2-40B4-BE49-F238E27FC236}">
                  <a16:creationId xmlns:a16="http://schemas.microsoft.com/office/drawing/2014/main" id="{68C0D456-B0DA-4EC9-957C-8EC0C6AD6BA6}"/>
                </a:ext>
              </a:extLst>
            </p:cNvPr>
            <p:cNvSpPr txBox="1"/>
            <p:nvPr/>
          </p:nvSpPr>
          <p:spPr>
            <a:xfrm>
              <a:off x="838199" y="2650785"/>
              <a:ext cx="3507558"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the </a:t>
              </a:r>
              <a:r>
                <a:rPr lang="en-GB" sz="1050" b="1" dirty="0">
                  <a:solidFill>
                    <a:srgbClr val="333333"/>
                  </a:solidFill>
                </a:rPr>
                <a:t>Format Picture </a:t>
              </a:r>
              <a:r>
                <a:rPr lang="en-GB" sz="1050" dirty="0">
                  <a:solidFill>
                    <a:srgbClr val="333333"/>
                  </a:solidFill>
                </a:rPr>
                <a:t>tab in the ribbon and use the tools to edit the image.</a:t>
              </a:r>
            </a:p>
          </p:txBody>
        </p:sp>
        <p:sp>
          <p:nvSpPr>
            <p:cNvPr id="26" name="TextBox 25">
              <a:extLst>
                <a:ext uri="{FF2B5EF4-FFF2-40B4-BE49-F238E27FC236}">
                  <a16:creationId xmlns:a16="http://schemas.microsoft.com/office/drawing/2014/main" id="{ACCEA106-AF4B-4D49-BF13-DBC8EF1A98E3}"/>
                </a:ext>
              </a:extLst>
            </p:cNvPr>
            <p:cNvSpPr txBox="1"/>
            <p:nvPr/>
          </p:nvSpPr>
          <p:spPr>
            <a:xfrm>
              <a:off x="838198" y="3236009"/>
              <a:ext cx="3507558" cy="1200328"/>
            </a:xfrm>
            <a:prstGeom prst="rect">
              <a:avLst/>
            </a:prstGeom>
            <a:noFill/>
          </p:spPr>
          <p:txBody>
            <a:bodyPr wrap="square" rtlCol="0">
              <a:spAutoFit/>
            </a:bodyPr>
            <a:lstStyle/>
            <a:p>
              <a:r>
                <a:rPr lang="en-GB" sz="1050" b="1" dirty="0">
                  <a:solidFill>
                    <a:srgbClr val="333333"/>
                  </a:solidFill>
                </a:rPr>
                <a:t>3. </a:t>
              </a:r>
              <a:r>
                <a:rPr lang="en-GB" sz="1050" dirty="0">
                  <a:solidFill>
                    <a:srgbClr val="333333"/>
                  </a:solidFill>
                </a:rPr>
                <a:t>Choose </a:t>
              </a:r>
              <a:r>
                <a:rPr lang="en-GB" sz="1050" b="1" dirty="0">
                  <a:solidFill>
                    <a:srgbClr val="333333"/>
                  </a:solidFill>
                </a:rPr>
                <a:t>Crop</a:t>
              </a:r>
              <a:r>
                <a:rPr lang="en-GB" sz="1050" dirty="0">
                  <a:solidFill>
                    <a:srgbClr val="333333"/>
                  </a:solidFill>
                </a:rPr>
                <a:t> to resize and move the image within the placeholder, using the white circles in the corners of the image. Click on the drop down arrow and choose </a:t>
              </a:r>
              <a:r>
                <a:rPr lang="en-GB" sz="1050" b="1" dirty="0">
                  <a:solidFill>
                    <a:srgbClr val="333333"/>
                  </a:solidFill>
                </a:rPr>
                <a:t>Fit</a:t>
              </a:r>
              <a:r>
                <a:rPr lang="en-GB" sz="1050" dirty="0">
                  <a:solidFill>
                    <a:srgbClr val="333333"/>
                  </a:solidFill>
                </a:rPr>
                <a:t> to fit the image to the placeholder.</a:t>
              </a:r>
            </a:p>
          </p:txBody>
        </p:sp>
        <p:sp>
          <p:nvSpPr>
            <p:cNvPr id="27" name="TextBox 26">
              <a:extLst>
                <a:ext uri="{FF2B5EF4-FFF2-40B4-BE49-F238E27FC236}">
                  <a16:creationId xmlns:a16="http://schemas.microsoft.com/office/drawing/2014/main" id="{2FE24680-A676-4CED-AF46-4F1DFFD4F2E4}"/>
                </a:ext>
              </a:extLst>
            </p:cNvPr>
            <p:cNvSpPr txBox="1"/>
            <p:nvPr/>
          </p:nvSpPr>
          <p:spPr>
            <a:xfrm>
              <a:off x="838199" y="4448000"/>
              <a:ext cx="3507558"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Choose </a:t>
              </a:r>
              <a:r>
                <a:rPr lang="en-GB" sz="1050" b="1" dirty="0">
                  <a:solidFill>
                    <a:srgbClr val="333333"/>
                  </a:solidFill>
                </a:rPr>
                <a:t>Picture Colour</a:t>
              </a:r>
              <a:r>
                <a:rPr lang="en-GB" sz="1050" dirty="0">
                  <a:solidFill>
                    <a:srgbClr val="333333"/>
                  </a:solidFill>
                </a:rPr>
                <a:t> to adjust the Saturation, Tone, and Colour.</a:t>
              </a:r>
            </a:p>
          </p:txBody>
        </p:sp>
        <p:sp>
          <p:nvSpPr>
            <p:cNvPr id="28" name="TextBox 27">
              <a:extLst>
                <a:ext uri="{FF2B5EF4-FFF2-40B4-BE49-F238E27FC236}">
                  <a16:creationId xmlns:a16="http://schemas.microsoft.com/office/drawing/2014/main" id="{D93F7A7B-C3C6-42C1-B502-E7098855801E}"/>
                </a:ext>
              </a:extLst>
            </p:cNvPr>
            <p:cNvSpPr txBox="1"/>
            <p:nvPr/>
          </p:nvSpPr>
          <p:spPr>
            <a:xfrm>
              <a:off x="838199" y="5039939"/>
              <a:ext cx="3507558" cy="553997"/>
            </a:xfrm>
            <a:prstGeom prst="rect">
              <a:avLst/>
            </a:prstGeom>
            <a:noFill/>
          </p:spPr>
          <p:txBody>
            <a:bodyPr wrap="square" rtlCol="0">
              <a:spAutoFit/>
            </a:bodyPr>
            <a:lstStyle/>
            <a:p>
              <a:r>
                <a:rPr lang="en-GB" sz="1050" b="1" dirty="0">
                  <a:solidFill>
                    <a:srgbClr val="333333"/>
                  </a:solidFill>
                </a:rPr>
                <a:t>5. </a:t>
              </a:r>
              <a:r>
                <a:rPr lang="en-GB" sz="1050" dirty="0">
                  <a:solidFill>
                    <a:srgbClr val="333333"/>
                  </a:solidFill>
                </a:rPr>
                <a:t>Choose </a:t>
              </a:r>
              <a:r>
                <a:rPr lang="en-GB" sz="1050" b="1" dirty="0">
                  <a:solidFill>
                    <a:srgbClr val="333333"/>
                  </a:solidFill>
                </a:rPr>
                <a:t>Picture Correction</a:t>
              </a:r>
              <a:r>
                <a:rPr lang="en-GB" sz="1050" dirty="0">
                  <a:solidFill>
                    <a:srgbClr val="333333"/>
                  </a:solidFill>
                </a:rPr>
                <a:t> to adjust the Sharpness, Brightness, and Contrast.</a:t>
              </a:r>
            </a:p>
          </p:txBody>
        </p:sp>
      </p:grpSp>
      <p:sp>
        <p:nvSpPr>
          <p:cNvPr id="30" name="Date Placeholder 2">
            <a:extLst>
              <a:ext uri="{FF2B5EF4-FFF2-40B4-BE49-F238E27FC236}">
                <a16:creationId xmlns:a16="http://schemas.microsoft.com/office/drawing/2014/main" id="{6E217DB8-DD38-4373-8D35-58BEEB647FCF}"/>
              </a:ext>
            </a:extLst>
          </p:cNvPr>
          <p:cNvSpPr>
            <a:spLocks noGrp="1"/>
          </p:cNvSpPr>
          <p:nvPr>
            <p:ph type="dt" sz="half" idx="10"/>
          </p:nvPr>
        </p:nvSpPr>
        <p:spPr>
          <a:xfrm>
            <a:off x="7559842" y="4767263"/>
            <a:ext cx="959519" cy="231859"/>
          </a:xfrm>
        </p:spPr>
        <p:txBody>
          <a:bodyPr/>
          <a:lstStyle>
            <a:lvl1pPr>
              <a:defRPr>
                <a:solidFill>
                  <a:schemeClr val="tx1"/>
                </a:solidFill>
              </a:defRPr>
            </a:lvl1pPr>
          </a:lstStyle>
          <a:p>
            <a:fld id="{006F43E7-FC53-4F45-8B10-9FAD96459B20}" type="datetime4">
              <a:rPr lang="en-GB" smtClean="0"/>
              <a:pPr/>
              <a:t>26 May 2021</a:t>
            </a:fld>
            <a:endParaRPr lang="en-GB" dirty="0"/>
          </a:p>
        </p:txBody>
      </p:sp>
      <p:sp>
        <p:nvSpPr>
          <p:cNvPr id="31" name="Footer Placeholder 3">
            <a:extLst>
              <a:ext uri="{FF2B5EF4-FFF2-40B4-BE49-F238E27FC236}">
                <a16:creationId xmlns:a16="http://schemas.microsoft.com/office/drawing/2014/main" id="{43F8D3DD-4FBD-4ED4-88B9-E30F102054B3}"/>
              </a:ext>
            </a:extLst>
          </p:cNvPr>
          <p:cNvSpPr>
            <a:spLocks noGrp="1"/>
          </p:cNvSpPr>
          <p:nvPr>
            <p:ph type="ftr" sz="quarter" idx="11"/>
          </p:nvPr>
        </p:nvSpPr>
        <p:spPr>
          <a:xfrm>
            <a:off x="4473742" y="4767263"/>
            <a:ext cx="3086100" cy="231859"/>
          </a:xfrm>
        </p:spPr>
        <p:txBody>
          <a:bodyPr/>
          <a:lstStyle>
            <a:lvl1pPr>
              <a:defRPr>
                <a:solidFill>
                  <a:schemeClr val="tx1"/>
                </a:solidFill>
              </a:defRPr>
            </a:lvl1pPr>
          </a:lstStyle>
          <a:p>
            <a:r>
              <a:rPr lang="en-GB" dirty="0"/>
              <a:t>Name</a:t>
            </a:r>
          </a:p>
        </p:txBody>
      </p:sp>
      <p:sp>
        <p:nvSpPr>
          <p:cNvPr id="32" name="Text Placeholder 30">
            <a:extLst>
              <a:ext uri="{FF2B5EF4-FFF2-40B4-BE49-F238E27FC236}">
                <a16:creationId xmlns:a16="http://schemas.microsoft.com/office/drawing/2014/main" id="{F6722181-F0FA-4D93-8EEE-ACFCE9CB98E3}"/>
              </a:ext>
            </a:extLst>
          </p:cNvPr>
          <p:cNvSpPr>
            <a:spLocks noGrp="1"/>
          </p:cNvSpPr>
          <p:nvPr>
            <p:ph type="body" sz="quarter" idx="25" hasCustomPrompt="1"/>
          </p:nvPr>
        </p:nvSpPr>
        <p:spPr>
          <a:xfrm>
            <a:off x="8724014" y="4727999"/>
            <a:ext cx="221109" cy="266324"/>
          </a:xfrm>
          <a: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p>
            <a:pPr lvl="0"/>
            <a:r>
              <a:rPr lang="en-GB" dirty="0"/>
              <a:t> </a:t>
            </a:r>
          </a:p>
        </p:txBody>
      </p:sp>
      <p:sp>
        <p:nvSpPr>
          <p:cNvPr id="29" name="Text Placeholder 18">
            <a:extLst>
              <a:ext uri="{FF2B5EF4-FFF2-40B4-BE49-F238E27FC236}">
                <a16:creationId xmlns:a16="http://schemas.microsoft.com/office/drawing/2014/main" id="{D8312FB7-869A-4530-A821-EE700284F5E6}"/>
              </a:ext>
            </a:extLst>
          </p:cNvPr>
          <p:cNvSpPr>
            <a:spLocks noGrp="1"/>
          </p:cNvSpPr>
          <p:nvPr>
            <p:ph type="body" sz="quarter" idx="28" hasCustomPrompt="1"/>
          </p:nvPr>
        </p:nvSpPr>
        <p:spPr>
          <a:xfrm>
            <a:off x="7557578" y="4776541"/>
            <a:ext cx="8100" cy="199586"/>
          </a:xfrm>
          <a:solidFill>
            <a:schemeClr val="tx1"/>
          </a:solidFill>
        </p:spPr>
        <p:txBody>
          <a:bodyPr/>
          <a:lstStyle/>
          <a:p>
            <a:pPr lvl="0"/>
            <a:r>
              <a:rPr lang="en-GB" dirty="0"/>
              <a:t> </a:t>
            </a:r>
          </a:p>
        </p:txBody>
      </p:sp>
    </p:spTree>
    <p:extLst>
      <p:ext uri="{BB962C8B-B14F-4D97-AF65-F5344CB8AC3E}">
        <p14:creationId xmlns:p14="http://schemas.microsoft.com/office/powerpoint/2010/main" val="3107157908"/>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showMasterSp="0" preserve="1" userDrawn="1">
  <p:cSld name="Blank w/ Image (White Logo)">
    <p:spTree>
      <p:nvGrpSpPr>
        <p:cNvPr id="1" name=""/>
        <p:cNvGrpSpPr/>
        <p:nvPr/>
      </p:nvGrpSpPr>
      <p:grpSpPr>
        <a:xfrm>
          <a:off x="0" y="0"/>
          <a:ext cx="0" cy="0"/>
          <a:chOff x="0" y="0"/>
          <a:chExt cx="0" cy="0"/>
        </a:xfrm>
      </p:grpSpPr>
      <p:sp>
        <p:nvSpPr>
          <p:cNvPr id="8" name="Picture Placeholder 12">
            <a:extLst>
              <a:ext uri="{FF2B5EF4-FFF2-40B4-BE49-F238E27FC236}">
                <a16:creationId xmlns:a16="http://schemas.microsoft.com/office/drawing/2014/main" id="{1547889C-3ECD-4AED-B2BD-978704ED0D74}"/>
              </a:ext>
            </a:extLst>
          </p:cNvPr>
          <p:cNvSpPr>
            <a:spLocks noGrp="1"/>
          </p:cNvSpPr>
          <p:nvPr>
            <p:ph type="pic" sz="quarter" idx="20" hasCustomPrompt="1"/>
          </p:nvPr>
        </p:nvSpPr>
        <p:spPr>
          <a:xfrm>
            <a:off x="4641357" y="-4572"/>
            <a:ext cx="4503571" cy="5148072"/>
          </a:xfrm>
          <a:custGeom>
            <a:avLst/>
            <a:gdLst>
              <a:gd name="connsiteX0" fmla="*/ 1547827 w 6004761"/>
              <a:gd name="connsiteY0" fmla="*/ 0 h 6864096"/>
              <a:gd name="connsiteX1" fmla="*/ 6004760 w 6004761"/>
              <a:gd name="connsiteY1" fmla="*/ 0 h 6864096"/>
              <a:gd name="connsiteX2" fmla="*/ 6004761 w 6004761"/>
              <a:gd name="connsiteY2" fmla="*/ 6864096 h 6864096"/>
              <a:gd name="connsiteX3" fmla="*/ 1554450 w 6004761"/>
              <a:gd name="connsiteY3" fmla="*/ 6864096 h 6864096"/>
              <a:gd name="connsiteX4" fmla="*/ 1379124 w 6004761"/>
              <a:gd name="connsiteY4" fmla="*/ 6702826 h 6864096"/>
              <a:gd name="connsiteX5" fmla="*/ 0 w 6004761"/>
              <a:gd name="connsiteY5" fmla="*/ 3429001 h 6864096"/>
              <a:gd name="connsiteX6" fmla="*/ 1379124 w 6004761"/>
              <a:gd name="connsiteY6" fmla="*/ 155178 h 68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4761" h="6864096">
                <a:moveTo>
                  <a:pt x="1547827" y="0"/>
                </a:moveTo>
                <a:lnTo>
                  <a:pt x="6004760" y="0"/>
                </a:lnTo>
                <a:lnTo>
                  <a:pt x="6004761" y="6864096"/>
                </a:lnTo>
                <a:lnTo>
                  <a:pt x="1554450" y="6864096"/>
                </a:lnTo>
                <a:lnTo>
                  <a:pt x="1379124" y="6702826"/>
                </a:lnTo>
                <a:cubicBezTo>
                  <a:pt x="528239" y="5871990"/>
                  <a:pt x="0" y="4712184"/>
                  <a:pt x="0" y="3429001"/>
                </a:cubicBezTo>
                <a:cubicBezTo>
                  <a:pt x="0" y="2145819"/>
                  <a:pt x="528239" y="986013"/>
                  <a:pt x="1379124" y="155178"/>
                </a:cubicBezTo>
                <a:close/>
              </a:path>
            </a:pathLst>
          </a:custGeom>
          <a:solidFill>
            <a:srgbClr val="9DB0AC"/>
          </a:solidFill>
        </p:spPr>
        <p:txBody>
          <a:bodyPr wrap="square" anchor="ctr">
            <a:noAutofit/>
          </a:bodyPr>
          <a:lstStyle>
            <a:lvl1pPr algn="ctr">
              <a:defRPr/>
            </a:lvl1pPr>
          </a:lstStyle>
          <a:p>
            <a:r>
              <a:rPr lang="en-GB" dirty="0"/>
              <a:t>Click icon to insert image</a:t>
            </a:r>
          </a:p>
        </p:txBody>
      </p:sp>
      <p:sp>
        <p:nvSpPr>
          <p:cNvPr id="5" name="Slide Number Placeholder 4">
            <a:extLst>
              <a:ext uri="{FF2B5EF4-FFF2-40B4-BE49-F238E27FC236}">
                <a16:creationId xmlns:a16="http://schemas.microsoft.com/office/drawing/2014/main" id="{E5C8564D-DD8A-452A-91BB-0A375B563CDB}"/>
              </a:ext>
            </a:extLst>
          </p:cNvPr>
          <p:cNvSpPr>
            <a:spLocks noGrp="1"/>
          </p:cNvSpPr>
          <p:nvPr>
            <p:ph type="sldNum" sz="quarter" idx="12"/>
          </p:nvPr>
        </p:nvSpPr>
        <p:spPr/>
        <p:txBody>
          <a:bodyPr/>
          <a:lstStyle/>
          <a:p>
            <a:fld id="{F8E47D07-9D1E-4FE9-B31A-2F5863681021}" type="slidenum">
              <a:rPr lang="en-GB" smtClean="0"/>
              <a:pPr/>
              <a:t>‹#›</a:t>
            </a:fld>
            <a:endParaRPr lang="en-GB" dirty="0"/>
          </a:p>
        </p:txBody>
      </p:sp>
      <p:grpSp>
        <p:nvGrpSpPr>
          <p:cNvPr id="9" name="Group 8">
            <a:extLst>
              <a:ext uri="{FF2B5EF4-FFF2-40B4-BE49-F238E27FC236}">
                <a16:creationId xmlns:a16="http://schemas.microsoft.com/office/drawing/2014/main" id="{E483E759-0EA0-4DB6-ADC9-8313C6446D83}"/>
              </a:ext>
            </a:extLst>
          </p:cNvPr>
          <p:cNvGrpSpPr/>
          <p:nvPr/>
        </p:nvGrpSpPr>
        <p:grpSpPr>
          <a:xfrm>
            <a:off x="-2791206" y="1"/>
            <a:ext cx="2630669" cy="3354077"/>
            <a:chOff x="838198" y="1150069"/>
            <a:chExt cx="3507559" cy="4472103"/>
          </a:xfrm>
        </p:grpSpPr>
        <p:sp>
          <p:nvSpPr>
            <p:cNvPr id="10" name="Rectangle 9">
              <a:extLst>
                <a:ext uri="{FF2B5EF4-FFF2-40B4-BE49-F238E27FC236}">
                  <a16:creationId xmlns:a16="http://schemas.microsoft.com/office/drawing/2014/main" id="{CB650448-2B7D-4039-96FD-0BBEE06454FD}"/>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11" name="TextBox 10">
              <a:extLst>
                <a:ext uri="{FF2B5EF4-FFF2-40B4-BE49-F238E27FC236}">
                  <a16:creationId xmlns:a16="http://schemas.microsoft.com/office/drawing/2014/main" id="{940FFC93-06DA-443A-B71C-EE42C9C8F659}"/>
                </a:ext>
              </a:extLst>
            </p:cNvPr>
            <p:cNvSpPr txBox="1"/>
            <p:nvPr/>
          </p:nvSpPr>
          <p:spPr>
            <a:xfrm>
              <a:off x="838199" y="1225485"/>
              <a:ext cx="3507558" cy="400109"/>
            </a:xfrm>
            <a:prstGeom prst="rect">
              <a:avLst/>
            </a:prstGeom>
            <a:noFill/>
          </p:spPr>
          <p:txBody>
            <a:bodyPr wrap="square" rtlCol="0">
              <a:spAutoFit/>
            </a:bodyPr>
            <a:lstStyle/>
            <a:p>
              <a:pPr algn="ctr"/>
              <a:r>
                <a:rPr lang="en-GB" sz="1350" dirty="0">
                  <a:solidFill>
                    <a:srgbClr val="333333"/>
                  </a:solidFill>
                  <a:latin typeface="+mj-lt"/>
                </a:rPr>
                <a:t>How to insert an image</a:t>
              </a:r>
            </a:p>
          </p:txBody>
        </p:sp>
        <p:sp>
          <p:nvSpPr>
            <p:cNvPr id="12" name="Rectangle 11">
              <a:extLst>
                <a:ext uri="{FF2B5EF4-FFF2-40B4-BE49-F238E27FC236}">
                  <a16:creationId xmlns:a16="http://schemas.microsoft.com/office/drawing/2014/main" id="{6FCA2F0D-C4DC-45AD-B1B8-EE535DEA05EA}"/>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13" name="TextBox 12">
              <a:extLst>
                <a:ext uri="{FF2B5EF4-FFF2-40B4-BE49-F238E27FC236}">
                  <a16:creationId xmlns:a16="http://schemas.microsoft.com/office/drawing/2014/main" id="{0C1B69D0-8E98-4DA2-80EE-3210C25D9145}"/>
                </a:ext>
              </a:extLst>
            </p:cNvPr>
            <p:cNvSpPr txBox="1"/>
            <p:nvPr/>
          </p:nvSpPr>
          <p:spPr>
            <a:xfrm>
              <a:off x="838199" y="1867808"/>
              <a:ext cx="3410736" cy="769441"/>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Click on the </a:t>
              </a:r>
              <a:r>
                <a:rPr lang="en-GB" sz="1050" b="1" dirty="0">
                  <a:solidFill>
                    <a:srgbClr val="333333"/>
                  </a:solidFill>
                </a:rPr>
                <a:t>icon</a:t>
              </a:r>
              <a:r>
                <a:rPr lang="en-GB" sz="1050" dirty="0">
                  <a:solidFill>
                    <a:srgbClr val="333333"/>
                  </a:solidFill>
                </a:rPr>
                <a:t> in the middle of the placeholder and choose the image from your computer.</a:t>
              </a:r>
            </a:p>
          </p:txBody>
        </p:sp>
        <p:sp>
          <p:nvSpPr>
            <p:cNvPr id="14" name="TextBox 13">
              <a:extLst>
                <a:ext uri="{FF2B5EF4-FFF2-40B4-BE49-F238E27FC236}">
                  <a16:creationId xmlns:a16="http://schemas.microsoft.com/office/drawing/2014/main" id="{EEF40477-B401-4776-B7CF-6B8A0657FBF1}"/>
                </a:ext>
              </a:extLst>
            </p:cNvPr>
            <p:cNvSpPr txBox="1"/>
            <p:nvPr/>
          </p:nvSpPr>
          <p:spPr>
            <a:xfrm>
              <a:off x="838199" y="2650785"/>
              <a:ext cx="3507558"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the </a:t>
              </a:r>
              <a:r>
                <a:rPr lang="en-GB" sz="1050" b="1" dirty="0">
                  <a:solidFill>
                    <a:srgbClr val="333333"/>
                  </a:solidFill>
                </a:rPr>
                <a:t>Format Picture </a:t>
              </a:r>
              <a:r>
                <a:rPr lang="en-GB" sz="1050" dirty="0">
                  <a:solidFill>
                    <a:srgbClr val="333333"/>
                  </a:solidFill>
                </a:rPr>
                <a:t>tab in the ribbon and use the tools to edit the image.</a:t>
              </a:r>
            </a:p>
          </p:txBody>
        </p:sp>
        <p:sp>
          <p:nvSpPr>
            <p:cNvPr id="15" name="TextBox 14">
              <a:extLst>
                <a:ext uri="{FF2B5EF4-FFF2-40B4-BE49-F238E27FC236}">
                  <a16:creationId xmlns:a16="http://schemas.microsoft.com/office/drawing/2014/main" id="{9E148BF0-7C83-4B46-A786-811C463979E4}"/>
                </a:ext>
              </a:extLst>
            </p:cNvPr>
            <p:cNvSpPr txBox="1"/>
            <p:nvPr/>
          </p:nvSpPr>
          <p:spPr>
            <a:xfrm>
              <a:off x="838198" y="3236009"/>
              <a:ext cx="3507558" cy="1200328"/>
            </a:xfrm>
            <a:prstGeom prst="rect">
              <a:avLst/>
            </a:prstGeom>
            <a:noFill/>
          </p:spPr>
          <p:txBody>
            <a:bodyPr wrap="square" rtlCol="0">
              <a:spAutoFit/>
            </a:bodyPr>
            <a:lstStyle/>
            <a:p>
              <a:r>
                <a:rPr lang="en-GB" sz="1050" b="1" dirty="0">
                  <a:solidFill>
                    <a:srgbClr val="333333"/>
                  </a:solidFill>
                </a:rPr>
                <a:t>3. </a:t>
              </a:r>
              <a:r>
                <a:rPr lang="en-GB" sz="1050" dirty="0">
                  <a:solidFill>
                    <a:srgbClr val="333333"/>
                  </a:solidFill>
                </a:rPr>
                <a:t>Choose </a:t>
              </a:r>
              <a:r>
                <a:rPr lang="en-GB" sz="1050" b="1" dirty="0">
                  <a:solidFill>
                    <a:srgbClr val="333333"/>
                  </a:solidFill>
                </a:rPr>
                <a:t>Crop</a:t>
              </a:r>
              <a:r>
                <a:rPr lang="en-GB" sz="1050" dirty="0">
                  <a:solidFill>
                    <a:srgbClr val="333333"/>
                  </a:solidFill>
                </a:rPr>
                <a:t> to resize and move the image within the placeholder, using the white circles in the corners of the image. Click on the drop down arrow and choose </a:t>
              </a:r>
              <a:r>
                <a:rPr lang="en-GB" sz="1050" b="1" dirty="0">
                  <a:solidFill>
                    <a:srgbClr val="333333"/>
                  </a:solidFill>
                </a:rPr>
                <a:t>Fit</a:t>
              </a:r>
              <a:r>
                <a:rPr lang="en-GB" sz="1050" dirty="0">
                  <a:solidFill>
                    <a:srgbClr val="333333"/>
                  </a:solidFill>
                </a:rPr>
                <a:t> to fit the image to the placeholder.</a:t>
              </a:r>
            </a:p>
          </p:txBody>
        </p:sp>
        <p:sp>
          <p:nvSpPr>
            <p:cNvPr id="16" name="TextBox 15">
              <a:extLst>
                <a:ext uri="{FF2B5EF4-FFF2-40B4-BE49-F238E27FC236}">
                  <a16:creationId xmlns:a16="http://schemas.microsoft.com/office/drawing/2014/main" id="{8C61CF9B-DB1A-437C-823A-664B59C5E739}"/>
                </a:ext>
              </a:extLst>
            </p:cNvPr>
            <p:cNvSpPr txBox="1"/>
            <p:nvPr/>
          </p:nvSpPr>
          <p:spPr>
            <a:xfrm>
              <a:off x="838199" y="4448000"/>
              <a:ext cx="3507558"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Choose </a:t>
              </a:r>
              <a:r>
                <a:rPr lang="en-GB" sz="1050" b="1" dirty="0">
                  <a:solidFill>
                    <a:srgbClr val="333333"/>
                  </a:solidFill>
                </a:rPr>
                <a:t>Picture Colour</a:t>
              </a:r>
              <a:r>
                <a:rPr lang="en-GB" sz="1050" dirty="0">
                  <a:solidFill>
                    <a:srgbClr val="333333"/>
                  </a:solidFill>
                </a:rPr>
                <a:t> to adjust the Saturation, Tone, and Colour.</a:t>
              </a:r>
            </a:p>
          </p:txBody>
        </p:sp>
        <p:sp>
          <p:nvSpPr>
            <p:cNvPr id="17" name="TextBox 16">
              <a:extLst>
                <a:ext uri="{FF2B5EF4-FFF2-40B4-BE49-F238E27FC236}">
                  <a16:creationId xmlns:a16="http://schemas.microsoft.com/office/drawing/2014/main" id="{7B741C09-A7A9-4A63-A3B8-CDA3EF6194CF}"/>
                </a:ext>
              </a:extLst>
            </p:cNvPr>
            <p:cNvSpPr txBox="1"/>
            <p:nvPr/>
          </p:nvSpPr>
          <p:spPr>
            <a:xfrm>
              <a:off x="838199" y="5039939"/>
              <a:ext cx="3507558" cy="553997"/>
            </a:xfrm>
            <a:prstGeom prst="rect">
              <a:avLst/>
            </a:prstGeom>
            <a:noFill/>
          </p:spPr>
          <p:txBody>
            <a:bodyPr wrap="square" rtlCol="0">
              <a:spAutoFit/>
            </a:bodyPr>
            <a:lstStyle/>
            <a:p>
              <a:r>
                <a:rPr lang="en-GB" sz="1050" b="1" dirty="0">
                  <a:solidFill>
                    <a:srgbClr val="333333"/>
                  </a:solidFill>
                </a:rPr>
                <a:t>5. </a:t>
              </a:r>
              <a:r>
                <a:rPr lang="en-GB" sz="1050" dirty="0">
                  <a:solidFill>
                    <a:srgbClr val="333333"/>
                  </a:solidFill>
                </a:rPr>
                <a:t>Choose </a:t>
              </a:r>
              <a:r>
                <a:rPr lang="en-GB" sz="1050" b="1" dirty="0">
                  <a:solidFill>
                    <a:srgbClr val="333333"/>
                  </a:solidFill>
                </a:rPr>
                <a:t>Picture Correction</a:t>
              </a:r>
              <a:r>
                <a:rPr lang="en-GB" sz="1050" dirty="0">
                  <a:solidFill>
                    <a:srgbClr val="333333"/>
                  </a:solidFill>
                </a:rPr>
                <a:t> to adjust the Sharpness, Brightness, and Contrast.</a:t>
              </a:r>
            </a:p>
          </p:txBody>
        </p:sp>
      </p:grpSp>
      <p:grpSp>
        <p:nvGrpSpPr>
          <p:cNvPr id="20" name="Group 19">
            <a:extLst>
              <a:ext uri="{FF2B5EF4-FFF2-40B4-BE49-F238E27FC236}">
                <a16:creationId xmlns:a16="http://schemas.microsoft.com/office/drawing/2014/main" id="{FB0BEAE5-7F0D-4FFD-AAE0-63E384E9D378}"/>
              </a:ext>
            </a:extLst>
          </p:cNvPr>
          <p:cNvGrpSpPr/>
          <p:nvPr userDrawn="1"/>
        </p:nvGrpSpPr>
        <p:grpSpPr>
          <a:xfrm>
            <a:off x="-2791206" y="1"/>
            <a:ext cx="2630669" cy="3354077"/>
            <a:chOff x="838198" y="1150069"/>
            <a:chExt cx="3507559" cy="4472103"/>
          </a:xfrm>
        </p:grpSpPr>
        <p:sp>
          <p:nvSpPr>
            <p:cNvPr id="21" name="Rectangle 20">
              <a:extLst>
                <a:ext uri="{FF2B5EF4-FFF2-40B4-BE49-F238E27FC236}">
                  <a16:creationId xmlns:a16="http://schemas.microsoft.com/office/drawing/2014/main" id="{8E3F9B26-FA5C-482F-998B-2FF1272F1DA0}"/>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22" name="TextBox 21">
              <a:extLst>
                <a:ext uri="{FF2B5EF4-FFF2-40B4-BE49-F238E27FC236}">
                  <a16:creationId xmlns:a16="http://schemas.microsoft.com/office/drawing/2014/main" id="{79FF776D-E9AA-4053-8E49-9FCACA07FF1E}"/>
                </a:ext>
              </a:extLst>
            </p:cNvPr>
            <p:cNvSpPr txBox="1"/>
            <p:nvPr/>
          </p:nvSpPr>
          <p:spPr>
            <a:xfrm>
              <a:off x="838199" y="1225485"/>
              <a:ext cx="3507558" cy="400109"/>
            </a:xfrm>
            <a:prstGeom prst="rect">
              <a:avLst/>
            </a:prstGeom>
            <a:noFill/>
          </p:spPr>
          <p:txBody>
            <a:bodyPr wrap="square" rtlCol="0">
              <a:spAutoFit/>
            </a:bodyPr>
            <a:lstStyle/>
            <a:p>
              <a:pPr algn="ctr"/>
              <a:r>
                <a:rPr lang="en-GB" sz="1350" dirty="0">
                  <a:solidFill>
                    <a:srgbClr val="333333"/>
                  </a:solidFill>
                  <a:latin typeface="+mj-lt"/>
                </a:rPr>
                <a:t>How to insert an image</a:t>
              </a:r>
            </a:p>
          </p:txBody>
        </p:sp>
        <p:sp>
          <p:nvSpPr>
            <p:cNvPr id="23" name="Rectangle 22">
              <a:extLst>
                <a:ext uri="{FF2B5EF4-FFF2-40B4-BE49-F238E27FC236}">
                  <a16:creationId xmlns:a16="http://schemas.microsoft.com/office/drawing/2014/main" id="{B8A60821-A49E-4660-832B-6B7C807A9A21}"/>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24" name="TextBox 23">
              <a:extLst>
                <a:ext uri="{FF2B5EF4-FFF2-40B4-BE49-F238E27FC236}">
                  <a16:creationId xmlns:a16="http://schemas.microsoft.com/office/drawing/2014/main" id="{DC1F02F0-C637-4E43-97C2-5EBC9A99E977}"/>
                </a:ext>
              </a:extLst>
            </p:cNvPr>
            <p:cNvSpPr txBox="1"/>
            <p:nvPr/>
          </p:nvSpPr>
          <p:spPr>
            <a:xfrm>
              <a:off x="838199" y="1867808"/>
              <a:ext cx="3410736" cy="769441"/>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Click on the </a:t>
              </a:r>
              <a:r>
                <a:rPr lang="en-GB" sz="1050" b="1" dirty="0">
                  <a:solidFill>
                    <a:srgbClr val="333333"/>
                  </a:solidFill>
                </a:rPr>
                <a:t>icon</a:t>
              </a:r>
              <a:r>
                <a:rPr lang="en-GB" sz="1050" dirty="0">
                  <a:solidFill>
                    <a:srgbClr val="333333"/>
                  </a:solidFill>
                </a:rPr>
                <a:t> in the middle of the placeholder and choose the image from your computer.</a:t>
              </a:r>
            </a:p>
          </p:txBody>
        </p:sp>
        <p:sp>
          <p:nvSpPr>
            <p:cNvPr id="25" name="TextBox 24">
              <a:extLst>
                <a:ext uri="{FF2B5EF4-FFF2-40B4-BE49-F238E27FC236}">
                  <a16:creationId xmlns:a16="http://schemas.microsoft.com/office/drawing/2014/main" id="{19408E3D-D982-4F05-95FB-52CFF27747F8}"/>
                </a:ext>
              </a:extLst>
            </p:cNvPr>
            <p:cNvSpPr txBox="1"/>
            <p:nvPr/>
          </p:nvSpPr>
          <p:spPr>
            <a:xfrm>
              <a:off x="838199" y="2650785"/>
              <a:ext cx="3507558"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the </a:t>
              </a:r>
              <a:r>
                <a:rPr lang="en-GB" sz="1050" b="1" dirty="0">
                  <a:solidFill>
                    <a:srgbClr val="333333"/>
                  </a:solidFill>
                </a:rPr>
                <a:t>Format Picture </a:t>
              </a:r>
              <a:r>
                <a:rPr lang="en-GB" sz="1050" dirty="0">
                  <a:solidFill>
                    <a:srgbClr val="333333"/>
                  </a:solidFill>
                </a:rPr>
                <a:t>tab in the ribbon and use the tools to edit the image.</a:t>
              </a:r>
            </a:p>
          </p:txBody>
        </p:sp>
        <p:sp>
          <p:nvSpPr>
            <p:cNvPr id="26" name="TextBox 25">
              <a:extLst>
                <a:ext uri="{FF2B5EF4-FFF2-40B4-BE49-F238E27FC236}">
                  <a16:creationId xmlns:a16="http://schemas.microsoft.com/office/drawing/2014/main" id="{33413090-6CDC-497A-8BC2-71047A553B9A}"/>
                </a:ext>
              </a:extLst>
            </p:cNvPr>
            <p:cNvSpPr txBox="1"/>
            <p:nvPr/>
          </p:nvSpPr>
          <p:spPr>
            <a:xfrm>
              <a:off x="838198" y="3236009"/>
              <a:ext cx="3507558" cy="1200328"/>
            </a:xfrm>
            <a:prstGeom prst="rect">
              <a:avLst/>
            </a:prstGeom>
            <a:noFill/>
          </p:spPr>
          <p:txBody>
            <a:bodyPr wrap="square" rtlCol="0">
              <a:spAutoFit/>
            </a:bodyPr>
            <a:lstStyle/>
            <a:p>
              <a:r>
                <a:rPr lang="en-GB" sz="1050" b="1" dirty="0">
                  <a:solidFill>
                    <a:srgbClr val="333333"/>
                  </a:solidFill>
                </a:rPr>
                <a:t>3. </a:t>
              </a:r>
              <a:r>
                <a:rPr lang="en-GB" sz="1050" dirty="0">
                  <a:solidFill>
                    <a:srgbClr val="333333"/>
                  </a:solidFill>
                </a:rPr>
                <a:t>Choose </a:t>
              </a:r>
              <a:r>
                <a:rPr lang="en-GB" sz="1050" b="1" dirty="0">
                  <a:solidFill>
                    <a:srgbClr val="333333"/>
                  </a:solidFill>
                </a:rPr>
                <a:t>Crop</a:t>
              </a:r>
              <a:r>
                <a:rPr lang="en-GB" sz="1050" dirty="0">
                  <a:solidFill>
                    <a:srgbClr val="333333"/>
                  </a:solidFill>
                </a:rPr>
                <a:t> to resize and move the image within the placeholder, using the white circles in the corners of the image. Click on the drop down arrow and choose </a:t>
              </a:r>
              <a:r>
                <a:rPr lang="en-GB" sz="1050" b="1" dirty="0">
                  <a:solidFill>
                    <a:srgbClr val="333333"/>
                  </a:solidFill>
                </a:rPr>
                <a:t>Fit</a:t>
              </a:r>
              <a:r>
                <a:rPr lang="en-GB" sz="1050" dirty="0">
                  <a:solidFill>
                    <a:srgbClr val="333333"/>
                  </a:solidFill>
                </a:rPr>
                <a:t> to fit the image to the placeholder.</a:t>
              </a:r>
            </a:p>
          </p:txBody>
        </p:sp>
        <p:sp>
          <p:nvSpPr>
            <p:cNvPr id="27" name="TextBox 26">
              <a:extLst>
                <a:ext uri="{FF2B5EF4-FFF2-40B4-BE49-F238E27FC236}">
                  <a16:creationId xmlns:a16="http://schemas.microsoft.com/office/drawing/2014/main" id="{42646BEE-78C1-42AD-BEB0-9BEE7F858740}"/>
                </a:ext>
              </a:extLst>
            </p:cNvPr>
            <p:cNvSpPr txBox="1"/>
            <p:nvPr/>
          </p:nvSpPr>
          <p:spPr>
            <a:xfrm>
              <a:off x="838199" y="4448000"/>
              <a:ext cx="3507558"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Choose </a:t>
              </a:r>
              <a:r>
                <a:rPr lang="en-GB" sz="1050" b="1" dirty="0">
                  <a:solidFill>
                    <a:srgbClr val="333333"/>
                  </a:solidFill>
                </a:rPr>
                <a:t>Picture Colour</a:t>
              </a:r>
              <a:r>
                <a:rPr lang="en-GB" sz="1050" dirty="0">
                  <a:solidFill>
                    <a:srgbClr val="333333"/>
                  </a:solidFill>
                </a:rPr>
                <a:t> to adjust the Saturation, Tone, and Colour.</a:t>
              </a:r>
            </a:p>
          </p:txBody>
        </p:sp>
        <p:sp>
          <p:nvSpPr>
            <p:cNvPr id="28" name="TextBox 27">
              <a:extLst>
                <a:ext uri="{FF2B5EF4-FFF2-40B4-BE49-F238E27FC236}">
                  <a16:creationId xmlns:a16="http://schemas.microsoft.com/office/drawing/2014/main" id="{3F60FBCF-BEF5-4256-8D75-9D220DEF70EB}"/>
                </a:ext>
              </a:extLst>
            </p:cNvPr>
            <p:cNvSpPr txBox="1"/>
            <p:nvPr/>
          </p:nvSpPr>
          <p:spPr>
            <a:xfrm>
              <a:off x="838199" y="5039939"/>
              <a:ext cx="3507558" cy="553997"/>
            </a:xfrm>
            <a:prstGeom prst="rect">
              <a:avLst/>
            </a:prstGeom>
            <a:noFill/>
          </p:spPr>
          <p:txBody>
            <a:bodyPr wrap="square" rtlCol="0">
              <a:spAutoFit/>
            </a:bodyPr>
            <a:lstStyle/>
            <a:p>
              <a:r>
                <a:rPr lang="en-GB" sz="1050" b="1" dirty="0">
                  <a:solidFill>
                    <a:srgbClr val="333333"/>
                  </a:solidFill>
                </a:rPr>
                <a:t>5. </a:t>
              </a:r>
              <a:r>
                <a:rPr lang="en-GB" sz="1050" dirty="0">
                  <a:solidFill>
                    <a:srgbClr val="333333"/>
                  </a:solidFill>
                </a:rPr>
                <a:t>Choose </a:t>
              </a:r>
              <a:r>
                <a:rPr lang="en-GB" sz="1050" b="1" dirty="0">
                  <a:solidFill>
                    <a:srgbClr val="333333"/>
                  </a:solidFill>
                </a:rPr>
                <a:t>Picture Correction</a:t>
              </a:r>
              <a:r>
                <a:rPr lang="en-GB" sz="1050" dirty="0">
                  <a:solidFill>
                    <a:srgbClr val="333333"/>
                  </a:solidFill>
                </a:rPr>
                <a:t> to adjust the Sharpness, Brightness, and Contrast.</a:t>
              </a:r>
            </a:p>
          </p:txBody>
        </p:sp>
      </p:grpSp>
      <p:sp>
        <p:nvSpPr>
          <p:cNvPr id="31" name="Date Placeholder 2">
            <a:extLst>
              <a:ext uri="{FF2B5EF4-FFF2-40B4-BE49-F238E27FC236}">
                <a16:creationId xmlns:a16="http://schemas.microsoft.com/office/drawing/2014/main" id="{6E217DB8-DD38-4373-8D35-58BEEB647FCF}"/>
              </a:ext>
            </a:extLst>
          </p:cNvPr>
          <p:cNvSpPr>
            <a:spLocks noGrp="1"/>
          </p:cNvSpPr>
          <p:nvPr>
            <p:ph type="dt" sz="half" idx="10"/>
          </p:nvPr>
        </p:nvSpPr>
        <p:spPr>
          <a:xfrm>
            <a:off x="7559842" y="4767263"/>
            <a:ext cx="959519" cy="231859"/>
          </a:xfrm>
        </p:spPr>
        <p:txBody>
          <a:bodyPr/>
          <a:lstStyle>
            <a:lvl1pPr>
              <a:defRPr>
                <a:solidFill>
                  <a:schemeClr val="bg1"/>
                </a:solidFill>
              </a:defRPr>
            </a:lvl1pPr>
          </a:lstStyle>
          <a:p>
            <a:fld id="{AE5C91C4-2067-46E1-A4AD-373CBC3BADCD}" type="datetime4">
              <a:rPr lang="en-GB" smtClean="0"/>
              <a:t>26 May 2021</a:t>
            </a:fld>
            <a:endParaRPr lang="en-GB" dirty="0"/>
          </a:p>
        </p:txBody>
      </p:sp>
      <p:sp>
        <p:nvSpPr>
          <p:cNvPr id="32" name="Footer Placeholder 3">
            <a:extLst>
              <a:ext uri="{FF2B5EF4-FFF2-40B4-BE49-F238E27FC236}">
                <a16:creationId xmlns:a16="http://schemas.microsoft.com/office/drawing/2014/main" id="{43F8D3DD-4FBD-4ED4-88B9-E30F102054B3}"/>
              </a:ext>
            </a:extLst>
          </p:cNvPr>
          <p:cNvSpPr>
            <a:spLocks noGrp="1"/>
          </p:cNvSpPr>
          <p:nvPr>
            <p:ph type="ftr" sz="quarter" idx="11"/>
          </p:nvPr>
        </p:nvSpPr>
        <p:spPr>
          <a:xfrm>
            <a:off x="4473742" y="4767263"/>
            <a:ext cx="3086100" cy="231859"/>
          </a:xfrm>
        </p:spPr>
        <p:txBody>
          <a:bodyPr/>
          <a:lstStyle>
            <a:lvl1pPr>
              <a:defRPr>
                <a:solidFill>
                  <a:schemeClr val="bg1"/>
                </a:solidFill>
              </a:defRPr>
            </a:lvl1pPr>
          </a:lstStyle>
          <a:p>
            <a:r>
              <a:rPr lang="en-GB" dirty="0"/>
              <a:t>Name</a:t>
            </a:r>
          </a:p>
        </p:txBody>
      </p:sp>
      <p:sp>
        <p:nvSpPr>
          <p:cNvPr id="33" name="Text Placeholder 30">
            <a:extLst>
              <a:ext uri="{FF2B5EF4-FFF2-40B4-BE49-F238E27FC236}">
                <a16:creationId xmlns:a16="http://schemas.microsoft.com/office/drawing/2014/main" id="{4D5CB626-7EA8-49A9-9704-DEB6DF5EB3DB}"/>
              </a:ext>
            </a:extLst>
          </p:cNvPr>
          <p:cNvSpPr>
            <a:spLocks noGrp="1"/>
          </p:cNvSpPr>
          <p:nvPr>
            <p:ph type="body" sz="quarter" idx="25" hasCustomPrompt="1"/>
          </p:nvPr>
        </p:nvSpPr>
        <p:spPr>
          <a:xfrm>
            <a:off x="8724014" y="4727999"/>
            <a:ext cx="221109" cy="266324"/>
          </a:xfrm>
          <a:blipFill>
            <a:blip r:embed="rId2" cstate="hqprint">
              <a:lum bright="10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p>
            <a:pPr lvl="0"/>
            <a:r>
              <a:rPr lang="en-GB" dirty="0"/>
              <a:t> </a:t>
            </a:r>
          </a:p>
        </p:txBody>
      </p:sp>
      <p:sp>
        <p:nvSpPr>
          <p:cNvPr id="29" name="Text Placeholder 18">
            <a:extLst>
              <a:ext uri="{FF2B5EF4-FFF2-40B4-BE49-F238E27FC236}">
                <a16:creationId xmlns:a16="http://schemas.microsoft.com/office/drawing/2014/main" id="{35C44FD9-E9B0-4EB3-B734-F22FA293C0C1}"/>
              </a:ext>
            </a:extLst>
          </p:cNvPr>
          <p:cNvSpPr>
            <a:spLocks noGrp="1"/>
          </p:cNvSpPr>
          <p:nvPr>
            <p:ph type="body" sz="quarter" idx="28" hasCustomPrompt="1"/>
          </p:nvPr>
        </p:nvSpPr>
        <p:spPr>
          <a:xfrm>
            <a:off x="7557578" y="4776541"/>
            <a:ext cx="8100" cy="199586"/>
          </a:xfrm>
          <a:solidFill>
            <a:schemeClr val="bg1"/>
          </a:solidFill>
        </p:spPr>
        <p:txBody>
          <a:bodyPr/>
          <a:lstStyle/>
          <a:p>
            <a:pPr lvl="0"/>
            <a:r>
              <a:rPr lang="en-GB" dirty="0"/>
              <a:t> </a:t>
            </a:r>
          </a:p>
        </p:txBody>
      </p:sp>
    </p:spTree>
    <p:extLst>
      <p:ext uri="{BB962C8B-B14F-4D97-AF65-F5344CB8AC3E}">
        <p14:creationId xmlns:p14="http://schemas.microsoft.com/office/powerpoint/2010/main" val="2836959845"/>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Full Tex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3F392FE-CAA6-4FD5-ACDF-C42CD643E0ED}"/>
              </a:ext>
            </a:extLst>
          </p:cNvPr>
          <p:cNvSpPr>
            <a:spLocks noGrp="1"/>
          </p:cNvSpPr>
          <p:nvPr>
            <p:ph type="dt" sz="half" idx="10"/>
          </p:nvPr>
        </p:nvSpPr>
        <p:spPr/>
        <p:txBody>
          <a:bodyPr/>
          <a:lstStyle>
            <a:lvl1pPr>
              <a:defRPr>
                <a:solidFill>
                  <a:schemeClr val="tx1"/>
                </a:solidFill>
              </a:defRPr>
            </a:lvl1pPr>
          </a:lstStyle>
          <a:p>
            <a:fld id="{87707176-0884-4E6D-BFCD-E587923285DE}" type="datetime4">
              <a:rPr lang="en-GB" smtClean="0"/>
              <a:pPr/>
              <a:t>26 May 2021</a:t>
            </a:fld>
            <a:endParaRPr lang="en-GB" dirty="0"/>
          </a:p>
        </p:txBody>
      </p:sp>
      <p:sp>
        <p:nvSpPr>
          <p:cNvPr id="4" name="Footer Placeholder 3">
            <a:extLst>
              <a:ext uri="{FF2B5EF4-FFF2-40B4-BE49-F238E27FC236}">
                <a16:creationId xmlns:a16="http://schemas.microsoft.com/office/drawing/2014/main" id="{219E7528-D1B8-4906-886C-660D432638AF}"/>
              </a:ext>
            </a:extLst>
          </p:cNvPr>
          <p:cNvSpPr>
            <a:spLocks noGrp="1"/>
          </p:cNvSpPr>
          <p:nvPr>
            <p:ph type="ftr" sz="quarter" idx="11"/>
          </p:nvPr>
        </p:nvSpPr>
        <p:spPr/>
        <p:txBody>
          <a:bodyPr/>
          <a:lstStyle>
            <a:lvl1pPr>
              <a:defRPr>
                <a:solidFill>
                  <a:schemeClr val="tx1"/>
                </a:solidFill>
              </a:defRPr>
            </a:lvl1pPr>
          </a:lstStyle>
          <a:p>
            <a:r>
              <a:rPr lang="en-GB" dirty="0"/>
              <a:t>Name</a:t>
            </a:r>
          </a:p>
        </p:txBody>
      </p:sp>
      <p:sp>
        <p:nvSpPr>
          <p:cNvPr id="5" name="Slide Number Placeholder 4">
            <a:extLst>
              <a:ext uri="{FF2B5EF4-FFF2-40B4-BE49-F238E27FC236}">
                <a16:creationId xmlns:a16="http://schemas.microsoft.com/office/drawing/2014/main" id="{432F6D4F-AA4B-4822-BF0D-DE8EF2331C22}"/>
              </a:ext>
            </a:extLst>
          </p:cNvPr>
          <p:cNvSpPr>
            <a:spLocks noGrp="1"/>
          </p:cNvSpPr>
          <p:nvPr>
            <p:ph type="sldNum" sz="quarter" idx="12"/>
          </p:nvPr>
        </p:nvSpPr>
        <p:spPr/>
        <p:txBody>
          <a:bodyPr/>
          <a:lstStyle>
            <a:lvl1pPr>
              <a:defRPr>
                <a:solidFill>
                  <a:schemeClr val="tx1"/>
                </a:solidFill>
              </a:defRPr>
            </a:lvl1pPr>
          </a:lstStyle>
          <a:p>
            <a:fld id="{F8E47D07-9D1E-4FE9-B31A-2F5863681021}" type="slidenum">
              <a:rPr lang="en-GB" smtClean="0"/>
              <a:pPr/>
              <a:t>‹#›</a:t>
            </a:fld>
            <a:endParaRPr lang="en-GB" dirty="0"/>
          </a:p>
        </p:txBody>
      </p:sp>
      <p:sp>
        <p:nvSpPr>
          <p:cNvPr id="7" name="Text Placeholder 6">
            <a:extLst>
              <a:ext uri="{FF2B5EF4-FFF2-40B4-BE49-F238E27FC236}">
                <a16:creationId xmlns:a16="http://schemas.microsoft.com/office/drawing/2014/main" id="{C37E9940-D87C-458D-B6D6-C23A0C217846}"/>
              </a:ext>
            </a:extLst>
          </p:cNvPr>
          <p:cNvSpPr>
            <a:spLocks noGrp="1"/>
          </p:cNvSpPr>
          <p:nvPr>
            <p:ph type="body" sz="quarter" idx="16" hasCustomPrompt="1"/>
          </p:nvPr>
        </p:nvSpPr>
        <p:spPr>
          <a:xfrm>
            <a:off x="3314700" y="767118"/>
            <a:ext cx="4464844" cy="394648"/>
          </a:xfrm>
        </p:spPr>
        <p:txBody>
          <a:bodyPr anchor="ctr"/>
          <a:lstStyle>
            <a:lvl1pPr>
              <a:defRPr sz="1350">
                <a:solidFill>
                  <a:srgbClr val="830051"/>
                </a:solidFill>
                <a:latin typeface="+mj-lt"/>
              </a:defRPr>
            </a:lvl1pPr>
          </a:lstStyle>
          <a:p>
            <a:pPr lvl="0"/>
            <a:r>
              <a:rPr lang="en-US" dirty="0"/>
              <a:t>Enter subtitle here</a:t>
            </a:r>
            <a:endParaRPr lang="en-GB" dirty="0"/>
          </a:p>
        </p:txBody>
      </p:sp>
      <p:sp>
        <p:nvSpPr>
          <p:cNvPr id="12" name="Text Placeholder 12">
            <a:extLst>
              <a:ext uri="{FF2B5EF4-FFF2-40B4-BE49-F238E27FC236}">
                <a16:creationId xmlns:a16="http://schemas.microsoft.com/office/drawing/2014/main" id="{6208ADFE-0A32-4EAA-9B3E-BD536728F7B6}"/>
              </a:ext>
            </a:extLst>
          </p:cNvPr>
          <p:cNvSpPr>
            <a:spLocks noGrp="1"/>
          </p:cNvSpPr>
          <p:nvPr>
            <p:ph type="body" sz="quarter" idx="15" hasCustomPrompt="1"/>
          </p:nvPr>
        </p:nvSpPr>
        <p:spPr>
          <a:xfrm>
            <a:off x="3314701" y="1197591"/>
            <a:ext cx="4927997" cy="3074372"/>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Box 23"/>
          <p:cNvSpPr txBox="1"/>
          <p:nvPr userDrawn="1"/>
        </p:nvSpPr>
        <p:spPr>
          <a:xfrm>
            <a:off x="1850065" y="1499191"/>
            <a:ext cx="685800" cy="685800"/>
          </a:xfrm>
          <a:prstGeom prst="rect">
            <a:avLst/>
          </a:prstGeom>
          <a:noFill/>
        </p:spPr>
        <p:txBody>
          <a:bodyPr wrap="none" rtlCol="0">
            <a:noAutofit/>
          </a:bodyPr>
          <a:lstStyle/>
          <a:p>
            <a:pPr algn="l">
              <a:lnSpc>
                <a:spcPct val="90000"/>
              </a:lnSpc>
              <a:spcAft>
                <a:spcPts val="450"/>
              </a:spcAft>
            </a:pPr>
            <a:endParaRPr lang="en-US" sz="1350" dirty="0">
              <a:solidFill>
                <a:schemeClr val="tx2"/>
              </a:solidFill>
            </a:endParaRPr>
          </a:p>
        </p:txBody>
      </p:sp>
      <p:sp>
        <p:nvSpPr>
          <p:cNvPr id="25" name="Text Placeholder 10">
            <a:extLst>
              <a:ext uri="{FF2B5EF4-FFF2-40B4-BE49-F238E27FC236}">
                <a16:creationId xmlns:a16="http://schemas.microsoft.com/office/drawing/2014/main" id="{03E7DD3B-A993-48BE-8628-E61AE1BFE2B1}"/>
              </a:ext>
            </a:extLst>
          </p:cNvPr>
          <p:cNvSpPr>
            <a:spLocks noGrp="1"/>
          </p:cNvSpPr>
          <p:nvPr>
            <p:ph type="body" sz="quarter" idx="14" hasCustomPrompt="1"/>
          </p:nvPr>
        </p:nvSpPr>
        <p:spPr>
          <a:xfrm>
            <a:off x="-580524" y="-134999"/>
            <a:ext cx="3146426" cy="3146426"/>
          </a:xfrm>
          <a:prstGeom prst="ellipse">
            <a:avLst/>
          </a:prstGeom>
          <a:solidFill>
            <a:srgbClr val="9DB0AC"/>
          </a:solidFill>
        </p:spPr>
        <p:txBody>
          <a:bodyPr lIns="324000" tIns="503998" rIns="180000" bIns="1080000"/>
          <a:lstStyle>
            <a:lvl1pPr algn="l">
              <a:defRPr sz="2700">
                <a:solidFill>
                  <a:schemeClr val="tx2"/>
                </a:solidFill>
                <a:latin typeface="+mj-lt"/>
              </a:defRPr>
            </a:lvl1pPr>
          </a:lstStyle>
          <a:p>
            <a:pPr lvl="0"/>
            <a:r>
              <a:rPr lang="en-GB" dirty="0"/>
              <a:t> </a:t>
            </a:r>
          </a:p>
        </p:txBody>
      </p:sp>
      <p:sp>
        <p:nvSpPr>
          <p:cNvPr id="26" name="Title 1">
            <a:extLst>
              <a:ext uri="{FF2B5EF4-FFF2-40B4-BE49-F238E27FC236}">
                <a16:creationId xmlns:a16="http://schemas.microsoft.com/office/drawing/2014/main" id="{79FA0E8A-8D1C-4532-B9A3-4647CFB71D11}"/>
              </a:ext>
            </a:extLst>
          </p:cNvPr>
          <p:cNvSpPr>
            <a:spLocks noGrp="1"/>
          </p:cNvSpPr>
          <p:nvPr>
            <p:ph type="title" hasCustomPrompt="1"/>
          </p:nvPr>
        </p:nvSpPr>
        <p:spPr>
          <a:xfrm>
            <a:off x="239130" y="767014"/>
            <a:ext cx="2248889" cy="1440405"/>
          </a:xfrm>
          <a:noFill/>
        </p:spPr>
        <p:txBody>
          <a:bodyPr/>
          <a:lstStyle>
            <a:lvl1pPr>
              <a:defRPr>
                <a:solidFill>
                  <a:schemeClr val="bg1"/>
                </a:solidFill>
              </a:defRPr>
            </a:lvl1pPr>
          </a:lstStyle>
          <a:p>
            <a:r>
              <a:rPr lang="en-US" dirty="0"/>
              <a:t>Enter title here</a:t>
            </a:r>
            <a:endParaRPr lang="en-GB" dirty="0"/>
          </a:p>
        </p:txBody>
      </p:sp>
      <p:sp>
        <p:nvSpPr>
          <p:cNvPr id="27" name="Text Placeholder 8">
            <a:extLst>
              <a:ext uri="{FF2B5EF4-FFF2-40B4-BE49-F238E27FC236}">
                <a16:creationId xmlns:a16="http://schemas.microsoft.com/office/drawing/2014/main" id="{7E1C2676-28D9-41B5-BDCC-794AD85F47BB}"/>
              </a:ext>
            </a:extLst>
          </p:cNvPr>
          <p:cNvSpPr>
            <a:spLocks noGrp="1"/>
          </p:cNvSpPr>
          <p:nvPr>
            <p:ph type="body" sz="quarter" idx="13" hasCustomPrompt="1"/>
          </p:nvPr>
        </p:nvSpPr>
        <p:spPr>
          <a:xfrm>
            <a:off x="239128" y="2011500"/>
            <a:ext cx="1762451" cy="1087784"/>
          </a:xfrm>
          <a:noFill/>
        </p:spPr>
        <p:txBody>
          <a:bodyPr/>
          <a:lstStyle>
            <a:lvl1pPr>
              <a:defRPr sz="2100">
                <a:solidFill>
                  <a:schemeClr val="bg1"/>
                </a:solidFill>
              </a:defRPr>
            </a:lvl1pPr>
            <a:lvl2pPr>
              <a:defRPr sz="2100"/>
            </a:lvl2pPr>
            <a:lvl3pPr>
              <a:defRPr sz="1800"/>
            </a:lvl3pPr>
            <a:lvl4pPr>
              <a:defRPr sz="1500"/>
            </a:lvl4pPr>
            <a:lvl5pPr>
              <a:defRPr sz="1500"/>
            </a:lvl5pPr>
          </a:lstStyle>
          <a:p>
            <a:pPr lvl="0"/>
            <a:r>
              <a:rPr lang="en-US" dirty="0"/>
              <a:t>Enter text here</a:t>
            </a:r>
          </a:p>
        </p:txBody>
      </p:sp>
      <p:sp>
        <p:nvSpPr>
          <p:cNvPr id="28" name="Text Placeholder 18">
            <a:extLst>
              <a:ext uri="{FF2B5EF4-FFF2-40B4-BE49-F238E27FC236}">
                <a16:creationId xmlns:a16="http://schemas.microsoft.com/office/drawing/2014/main" id="{213D138E-1B6B-4949-8A19-ED1D52A7D217}"/>
              </a:ext>
            </a:extLst>
          </p:cNvPr>
          <p:cNvSpPr>
            <a:spLocks noGrp="1"/>
          </p:cNvSpPr>
          <p:nvPr>
            <p:ph type="body" sz="quarter" idx="28" hasCustomPrompt="1"/>
          </p:nvPr>
        </p:nvSpPr>
        <p:spPr>
          <a:xfrm>
            <a:off x="7557578" y="4776541"/>
            <a:ext cx="8100" cy="199586"/>
          </a:xfrm>
          <a:solidFill>
            <a:schemeClr val="tx1"/>
          </a:solidFill>
        </p:spPr>
        <p:txBody>
          <a:bodyPr/>
          <a:lstStyle/>
          <a:p>
            <a:pPr lvl="0"/>
            <a:r>
              <a:rPr lang="en-GB" dirty="0"/>
              <a:t> </a:t>
            </a:r>
          </a:p>
        </p:txBody>
      </p:sp>
    </p:spTree>
    <p:extLst>
      <p:ext uri="{BB962C8B-B14F-4D97-AF65-F5344CB8AC3E}">
        <p14:creationId xmlns:p14="http://schemas.microsoft.com/office/powerpoint/2010/main" val="2729457815"/>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showMasterSp="0" preserve="1" userDrawn="1">
  <p:cSld name="Three Column(Colour BG)">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43CF-DA7C-4E31-B279-E7FA2BF991CA}"/>
              </a:ext>
            </a:extLst>
          </p:cNvPr>
          <p:cNvSpPr>
            <a:spLocks noGrp="1"/>
          </p:cNvSpPr>
          <p:nvPr>
            <p:ph type="title" hasCustomPrompt="1"/>
          </p:nvPr>
        </p:nvSpPr>
        <p:spPr>
          <a:xfrm>
            <a:off x="239129" y="767014"/>
            <a:ext cx="2361194" cy="1440405"/>
          </a:xfrm>
        </p:spPr>
        <p:txBody>
          <a:bodyPr/>
          <a:lstStyle>
            <a:lvl1pPr>
              <a:defRPr>
                <a:solidFill>
                  <a:schemeClr val="bg1"/>
                </a:solidFill>
              </a:defRPr>
            </a:lvl1pPr>
          </a:lstStyle>
          <a:p>
            <a:r>
              <a:rPr lang="en-US" dirty="0"/>
              <a:t>Enter title here</a:t>
            </a:r>
            <a:endParaRPr lang="en-GB" dirty="0"/>
          </a:p>
        </p:txBody>
      </p:sp>
      <p:sp>
        <p:nvSpPr>
          <p:cNvPr id="3" name="Date Placeholder 2">
            <a:extLst>
              <a:ext uri="{FF2B5EF4-FFF2-40B4-BE49-F238E27FC236}">
                <a16:creationId xmlns:a16="http://schemas.microsoft.com/office/drawing/2014/main" id="{7FF1290A-817C-4983-9531-1320196D5CEC}"/>
              </a:ext>
            </a:extLst>
          </p:cNvPr>
          <p:cNvSpPr>
            <a:spLocks noGrp="1"/>
          </p:cNvSpPr>
          <p:nvPr>
            <p:ph type="dt" sz="half" idx="10"/>
          </p:nvPr>
        </p:nvSpPr>
        <p:spPr/>
        <p:txBody>
          <a:bodyPr/>
          <a:lstStyle>
            <a:lvl1pPr>
              <a:defRPr>
                <a:solidFill>
                  <a:schemeClr val="bg1"/>
                </a:solidFill>
              </a:defRPr>
            </a:lvl1pPr>
          </a:lstStyle>
          <a:p>
            <a:fld id="{60807A2A-5CF7-420A-9B35-FB53EAE6E317}" type="datetime4">
              <a:rPr lang="en-GB" smtClean="0"/>
              <a:pPr/>
              <a:t>26 May 2021</a:t>
            </a:fld>
            <a:endParaRPr lang="en-GB" dirty="0"/>
          </a:p>
        </p:txBody>
      </p:sp>
      <p:sp>
        <p:nvSpPr>
          <p:cNvPr id="4" name="Footer Placeholder 3">
            <a:extLst>
              <a:ext uri="{FF2B5EF4-FFF2-40B4-BE49-F238E27FC236}">
                <a16:creationId xmlns:a16="http://schemas.microsoft.com/office/drawing/2014/main" id="{221BABF6-C1E2-4356-A35F-7F1299DB03C6}"/>
              </a:ext>
            </a:extLst>
          </p:cNvPr>
          <p:cNvSpPr>
            <a:spLocks noGrp="1"/>
          </p:cNvSpPr>
          <p:nvPr>
            <p:ph type="ftr" sz="quarter" idx="11"/>
          </p:nvPr>
        </p:nvSpPr>
        <p:spPr/>
        <p:txBody>
          <a:bodyPr/>
          <a:lstStyle>
            <a:lvl1pPr>
              <a:defRPr>
                <a:solidFill>
                  <a:schemeClr val="bg1"/>
                </a:solidFill>
              </a:defRPr>
            </a:lvl1pPr>
          </a:lstStyle>
          <a:p>
            <a:r>
              <a:rPr lang="en-GB" dirty="0"/>
              <a:t>Name</a:t>
            </a:r>
          </a:p>
        </p:txBody>
      </p:sp>
      <p:sp>
        <p:nvSpPr>
          <p:cNvPr id="5" name="Slide Number Placeholder 4">
            <a:extLst>
              <a:ext uri="{FF2B5EF4-FFF2-40B4-BE49-F238E27FC236}">
                <a16:creationId xmlns:a16="http://schemas.microsoft.com/office/drawing/2014/main" id="{8DF97945-F66E-4EF9-9E5E-4D63A96BA290}"/>
              </a:ext>
            </a:extLst>
          </p:cNvPr>
          <p:cNvSpPr>
            <a:spLocks noGrp="1"/>
          </p:cNvSpPr>
          <p:nvPr>
            <p:ph type="sldNum" sz="quarter" idx="12"/>
          </p:nvPr>
        </p:nvSpPr>
        <p:spPr/>
        <p:txBody>
          <a:bodyPr/>
          <a:lstStyle>
            <a:lvl1pPr>
              <a:defRPr>
                <a:solidFill>
                  <a:schemeClr val="bg1"/>
                </a:solidFill>
              </a:defRPr>
            </a:lvl1pPr>
          </a:lstStyle>
          <a:p>
            <a:fld id="{F8E47D07-9D1E-4FE9-B31A-2F5863681021}" type="slidenum">
              <a:rPr lang="en-GB" smtClean="0"/>
              <a:pPr/>
              <a:t>‹#›</a:t>
            </a:fld>
            <a:endParaRPr lang="en-GB" dirty="0"/>
          </a:p>
        </p:txBody>
      </p:sp>
      <p:cxnSp>
        <p:nvCxnSpPr>
          <p:cNvPr id="9" name="Straight Connector 8">
            <a:extLst>
              <a:ext uri="{FF2B5EF4-FFF2-40B4-BE49-F238E27FC236}">
                <a16:creationId xmlns:a16="http://schemas.microsoft.com/office/drawing/2014/main" id="{34A9B59E-592A-42AB-877A-AF8EAD70D889}"/>
              </a:ext>
            </a:extLst>
          </p:cNvPr>
          <p:cNvCxnSpPr/>
          <p:nvPr/>
        </p:nvCxnSpPr>
        <p:spPr>
          <a:xfrm>
            <a:off x="2651078" y="803512"/>
            <a:ext cx="0" cy="38537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47ADC9CC-931E-455F-A53A-98084F2BC128}"/>
              </a:ext>
            </a:extLst>
          </p:cNvPr>
          <p:cNvSpPr>
            <a:spLocks noGrp="1"/>
          </p:cNvSpPr>
          <p:nvPr>
            <p:ph type="body" sz="quarter" idx="13" hasCustomPrompt="1"/>
          </p:nvPr>
        </p:nvSpPr>
        <p:spPr>
          <a:xfrm>
            <a:off x="239128" y="2571750"/>
            <a:ext cx="2361194" cy="1667148"/>
          </a:xfrm>
        </p:spPr>
        <p:txBody>
          <a:bodyPr/>
          <a:lstStyle>
            <a:lvl1pPr>
              <a:defRPr sz="2100">
                <a:solidFill>
                  <a:schemeClr val="bg1"/>
                </a:solidFill>
              </a:defRPr>
            </a:lvl1pPr>
            <a:lvl2pPr>
              <a:defRPr sz="2100"/>
            </a:lvl2pPr>
            <a:lvl3pPr>
              <a:defRPr sz="1800"/>
            </a:lvl3pPr>
            <a:lvl4pPr>
              <a:defRPr sz="1500"/>
            </a:lvl4pPr>
            <a:lvl5pPr>
              <a:defRPr sz="1500"/>
            </a:lvl5pPr>
          </a:lstStyle>
          <a:p>
            <a:pPr lvl="0"/>
            <a:r>
              <a:rPr lang="en-US" dirty="0"/>
              <a:t>Enter text here</a:t>
            </a:r>
          </a:p>
        </p:txBody>
      </p:sp>
      <p:cxnSp>
        <p:nvCxnSpPr>
          <p:cNvPr id="14" name="Straight Connector 13">
            <a:extLst>
              <a:ext uri="{FF2B5EF4-FFF2-40B4-BE49-F238E27FC236}">
                <a16:creationId xmlns:a16="http://schemas.microsoft.com/office/drawing/2014/main" id="{4AFCB426-B966-4E6D-8F07-084D762D101F}"/>
              </a:ext>
            </a:extLst>
          </p:cNvPr>
          <p:cNvCxnSpPr/>
          <p:nvPr/>
        </p:nvCxnSpPr>
        <p:spPr>
          <a:xfrm>
            <a:off x="6006680" y="803512"/>
            <a:ext cx="0" cy="38537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10">
            <a:extLst>
              <a:ext uri="{FF2B5EF4-FFF2-40B4-BE49-F238E27FC236}">
                <a16:creationId xmlns:a16="http://schemas.microsoft.com/office/drawing/2014/main" id="{53CCC1E6-B5E6-4920-BB88-DDE706FE9D72}"/>
              </a:ext>
            </a:extLst>
          </p:cNvPr>
          <p:cNvSpPr>
            <a:spLocks noGrp="1"/>
          </p:cNvSpPr>
          <p:nvPr>
            <p:ph type="body" sz="quarter" idx="15" hasCustomPrompt="1"/>
          </p:nvPr>
        </p:nvSpPr>
        <p:spPr>
          <a:xfrm>
            <a:off x="6375538" y="2378742"/>
            <a:ext cx="2230580" cy="2230580"/>
          </a:xfrm>
          <a:prstGeom prst="ellipse">
            <a:avLst/>
          </a:prstGeom>
          <a:solidFill>
            <a:schemeClr val="bg1"/>
          </a:solidFill>
        </p:spPr>
        <p:txBody>
          <a:bodyPr anchor="ctr"/>
          <a:lstStyle>
            <a:lvl1pPr algn="ctr">
              <a:defRPr sz="1800">
                <a:solidFill>
                  <a:schemeClr val="accent2"/>
                </a:solidFill>
                <a:latin typeface="+mj-lt"/>
              </a:defRPr>
            </a:lvl1pPr>
          </a:lstStyle>
          <a:p>
            <a:pPr lvl="0"/>
            <a:r>
              <a:rPr lang="en-GB" dirty="0"/>
              <a:t>Enter text here</a:t>
            </a:r>
          </a:p>
        </p:txBody>
      </p:sp>
      <p:grpSp>
        <p:nvGrpSpPr>
          <p:cNvPr id="24" name="Group 23">
            <a:extLst>
              <a:ext uri="{FF2B5EF4-FFF2-40B4-BE49-F238E27FC236}">
                <a16:creationId xmlns:a16="http://schemas.microsoft.com/office/drawing/2014/main" id="{DF7C1190-0466-4192-A2E8-57E0FD2EEEF0}"/>
              </a:ext>
            </a:extLst>
          </p:cNvPr>
          <p:cNvGrpSpPr/>
          <p:nvPr/>
        </p:nvGrpSpPr>
        <p:grpSpPr>
          <a:xfrm>
            <a:off x="-2791205" y="1"/>
            <a:ext cx="2630669" cy="1364256"/>
            <a:chOff x="838199" y="1150070"/>
            <a:chExt cx="3507558" cy="1819008"/>
          </a:xfrm>
          <a:solidFill>
            <a:schemeClr val="tx1"/>
          </a:solidFill>
        </p:grpSpPr>
        <p:sp>
          <p:nvSpPr>
            <p:cNvPr id="25" name="Rectangle 24">
              <a:extLst>
                <a:ext uri="{FF2B5EF4-FFF2-40B4-BE49-F238E27FC236}">
                  <a16:creationId xmlns:a16="http://schemas.microsoft.com/office/drawing/2014/main" id="{5CCB882C-8B7D-4B63-AF8B-CB333727F021}"/>
                </a:ext>
              </a:extLst>
            </p:cNvPr>
            <p:cNvSpPr/>
            <p:nvPr/>
          </p:nvSpPr>
          <p:spPr>
            <a:xfrm>
              <a:off x="838200" y="1150070"/>
              <a:ext cx="3507557" cy="1698171"/>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26" name="TextBox 25">
              <a:extLst>
                <a:ext uri="{FF2B5EF4-FFF2-40B4-BE49-F238E27FC236}">
                  <a16:creationId xmlns:a16="http://schemas.microsoft.com/office/drawing/2014/main" id="{45D992F2-0E1A-4CCD-AA91-3AEAEB35D8F5}"/>
                </a:ext>
              </a:extLst>
            </p:cNvPr>
            <p:cNvSpPr txBox="1"/>
            <p:nvPr/>
          </p:nvSpPr>
          <p:spPr>
            <a:xfrm>
              <a:off x="838200" y="1150070"/>
              <a:ext cx="3507557" cy="677108"/>
            </a:xfrm>
            <a:prstGeom prst="rect">
              <a:avLst/>
            </a:prstGeom>
            <a:noFill/>
          </p:spPr>
          <p:txBody>
            <a:bodyPr wrap="square" rtlCol="0">
              <a:spAutoFit/>
            </a:bodyPr>
            <a:lstStyle/>
            <a:p>
              <a:pPr algn="ctr"/>
              <a:r>
                <a:rPr lang="en-GB" sz="1350" dirty="0">
                  <a:solidFill>
                    <a:srgbClr val="333333"/>
                  </a:solidFill>
                  <a:latin typeface="+mj-lt"/>
                </a:rPr>
                <a:t>How to change </a:t>
              </a:r>
              <a:br>
                <a:rPr lang="en-GB" sz="1350" dirty="0">
                  <a:solidFill>
                    <a:srgbClr val="333333"/>
                  </a:solidFill>
                  <a:latin typeface="+mj-lt"/>
                </a:rPr>
              </a:br>
              <a:r>
                <a:rPr lang="en-GB" sz="1350" dirty="0">
                  <a:solidFill>
                    <a:srgbClr val="333333"/>
                  </a:solidFill>
                  <a:latin typeface="+mj-lt"/>
                </a:rPr>
                <a:t>background colour</a:t>
              </a:r>
            </a:p>
          </p:txBody>
        </p:sp>
        <p:sp>
          <p:nvSpPr>
            <p:cNvPr id="27" name="Rectangle 26">
              <a:extLst>
                <a:ext uri="{FF2B5EF4-FFF2-40B4-BE49-F238E27FC236}">
                  <a16:creationId xmlns:a16="http://schemas.microsoft.com/office/drawing/2014/main" id="{CC3B6660-CDCB-4AE0-9309-0671C337E83D}"/>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28" name="TextBox 27">
              <a:extLst>
                <a:ext uri="{FF2B5EF4-FFF2-40B4-BE49-F238E27FC236}">
                  <a16:creationId xmlns:a16="http://schemas.microsoft.com/office/drawing/2014/main" id="{19B47818-1C18-46DC-9D8E-E7B90626ECC7}"/>
                </a:ext>
              </a:extLst>
            </p:cNvPr>
            <p:cNvSpPr txBox="1"/>
            <p:nvPr/>
          </p:nvSpPr>
          <p:spPr>
            <a:xfrm>
              <a:off x="838199" y="1867807"/>
              <a:ext cx="3507557"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the slide and click</a:t>
              </a:r>
              <a:br>
                <a:rPr lang="en-GB" sz="1050" dirty="0">
                  <a:solidFill>
                    <a:srgbClr val="333333"/>
                  </a:solidFill>
                </a:rPr>
              </a:br>
              <a:r>
                <a:rPr lang="en-GB" sz="1050" b="1" dirty="0">
                  <a:solidFill>
                    <a:srgbClr val="333333"/>
                  </a:solidFill>
                </a:rPr>
                <a:t>Format Background</a:t>
              </a:r>
              <a:r>
                <a:rPr lang="en-GB" sz="1050" dirty="0">
                  <a:solidFill>
                    <a:srgbClr val="333333"/>
                  </a:solidFill>
                </a:rPr>
                <a:t>.</a:t>
              </a:r>
            </a:p>
          </p:txBody>
        </p:sp>
        <p:sp>
          <p:nvSpPr>
            <p:cNvPr id="29" name="TextBox 28">
              <a:extLst>
                <a:ext uri="{FF2B5EF4-FFF2-40B4-BE49-F238E27FC236}">
                  <a16:creationId xmlns:a16="http://schemas.microsoft.com/office/drawing/2014/main" id="{BFC52ECA-4A9D-410F-A6B6-DF100E44F9A0}"/>
                </a:ext>
              </a:extLst>
            </p:cNvPr>
            <p:cNvSpPr txBox="1"/>
            <p:nvPr/>
          </p:nvSpPr>
          <p:spPr>
            <a:xfrm>
              <a:off x="838199" y="2415081"/>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Under </a:t>
              </a:r>
              <a:r>
                <a:rPr lang="en-GB" sz="1050" b="1" dirty="0">
                  <a:solidFill>
                    <a:srgbClr val="333333"/>
                  </a:solidFill>
                </a:rPr>
                <a:t>Solid Fill</a:t>
              </a:r>
              <a:r>
                <a:rPr lang="en-GB" sz="1050" dirty="0">
                  <a:solidFill>
                    <a:srgbClr val="333333"/>
                  </a:solidFill>
                </a:rPr>
                <a:t>, choose the desired colour.</a:t>
              </a:r>
            </a:p>
          </p:txBody>
        </p:sp>
      </p:grpSp>
      <p:sp>
        <p:nvSpPr>
          <p:cNvPr id="7" name="Text Placeholder 6">
            <a:extLst>
              <a:ext uri="{FF2B5EF4-FFF2-40B4-BE49-F238E27FC236}">
                <a16:creationId xmlns:a16="http://schemas.microsoft.com/office/drawing/2014/main" id="{A194E529-1A29-4FA3-B7E1-AF9194291621}"/>
              </a:ext>
            </a:extLst>
          </p:cNvPr>
          <p:cNvSpPr>
            <a:spLocks noGrp="1"/>
          </p:cNvSpPr>
          <p:nvPr>
            <p:ph type="body" sz="quarter" idx="16" hasCustomPrompt="1"/>
          </p:nvPr>
        </p:nvSpPr>
        <p:spPr>
          <a:xfrm>
            <a:off x="239316" y="4311254"/>
            <a:ext cx="2361009" cy="367903"/>
          </a:xfrm>
        </p:spPr>
        <p:txBody>
          <a:bodyPr/>
          <a:lstStyle>
            <a:lvl1pPr>
              <a:defRPr sz="788">
                <a:solidFill>
                  <a:schemeClr val="bg1"/>
                </a:solidFill>
              </a:defRPr>
            </a:lvl1pPr>
            <a:lvl2pPr>
              <a:defRPr sz="900">
                <a:solidFill>
                  <a:schemeClr val="bg1"/>
                </a:solidFill>
              </a:defRPr>
            </a:lvl2pPr>
            <a:lvl3pPr>
              <a:defRPr sz="825">
                <a:solidFill>
                  <a:schemeClr val="bg1"/>
                </a:solidFill>
              </a:defRPr>
            </a:lvl3pPr>
            <a:lvl4pPr>
              <a:defRPr sz="788">
                <a:solidFill>
                  <a:schemeClr val="bg1"/>
                </a:solidFill>
              </a:defRPr>
            </a:lvl4pPr>
            <a:lvl5pPr>
              <a:defRPr sz="788">
                <a:solidFill>
                  <a:schemeClr val="bg1"/>
                </a:solidFill>
              </a:defRPr>
            </a:lvl5pPr>
          </a:lstStyle>
          <a:p>
            <a:pPr lvl="0"/>
            <a:r>
              <a:rPr lang="en-US" dirty="0"/>
              <a:t>Enter text here</a:t>
            </a:r>
          </a:p>
        </p:txBody>
      </p:sp>
      <p:grpSp>
        <p:nvGrpSpPr>
          <p:cNvPr id="19" name="Group 18">
            <a:extLst>
              <a:ext uri="{FF2B5EF4-FFF2-40B4-BE49-F238E27FC236}">
                <a16:creationId xmlns:a16="http://schemas.microsoft.com/office/drawing/2014/main" id="{8120B5E5-FA16-4790-BDD9-53FF75FA4CC2}"/>
              </a:ext>
            </a:extLst>
          </p:cNvPr>
          <p:cNvGrpSpPr/>
          <p:nvPr/>
        </p:nvGrpSpPr>
        <p:grpSpPr>
          <a:xfrm>
            <a:off x="-2791206" y="1424023"/>
            <a:ext cx="2630669" cy="1468982"/>
            <a:chOff x="838199" y="1150070"/>
            <a:chExt cx="3507558" cy="1958642"/>
          </a:xfrm>
          <a:solidFill>
            <a:schemeClr val="tx1"/>
          </a:solidFill>
        </p:grpSpPr>
        <p:sp>
          <p:nvSpPr>
            <p:cNvPr id="20" name="Rectangle 19">
              <a:extLst>
                <a:ext uri="{FF2B5EF4-FFF2-40B4-BE49-F238E27FC236}">
                  <a16:creationId xmlns:a16="http://schemas.microsoft.com/office/drawing/2014/main" id="{A60F00C6-F539-4FB3-B6CB-2DC26C4DACEC}"/>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21" name="TextBox 20">
              <a:extLst>
                <a:ext uri="{FF2B5EF4-FFF2-40B4-BE49-F238E27FC236}">
                  <a16:creationId xmlns:a16="http://schemas.microsoft.com/office/drawing/2014/main" id="{587A834B-DC64-479A-8424-5AE25C980FA9}"/>
                </a:ext>
              </a:extLst>
            </p:cNvPr>
            <p:cNvSpPr txBox="1"/>
            <p:nvPr/>
          </p:nvSpPr>
          <p:spPr>
            <a:xfrm>
              <a:off x="838200" y="1150070"/>
              <a:ext cx="3507557" cy="677108"/>
            </a:xfrm>
            <a:prstGeom prst="rect">
              <a:avLst/>
            </a:prstGeom>
            <a:noFill/>
          </p:spPr>
          <p:txBody>
            <a:bodyPr wrap="square" rtlCol="0">
              <a:spAutoFit/>
            </a:bodyPr>
            <a:lstStyle/>
            <a:p>
              <a:pPr algn="ctr"/>
              <a:r>
                <a:rPr lang="en-GB" sz="1350" dirty="0">
                  <a:solidFill>
                    <a:srgbClr val="333333"/>
                  </a:solidFill>
                  <a:latin typeface="+mj-lt"/>
                </a:rPr>
                <a:t>How to change </a:t>
              </a:r>
              <a:br>
                <a:rPr lang="en-GB" sz="1350" dirty="0">
                  <a:solidFill>
                    <a:srgbClr val="333333"/>
                  </a:solidFill>
                  <a:latin typeface="+mj-lt"/>
                </a:rPr>
              </a:br>
              <a:r>
                <a:rPr lang="en-GB" sz="1350" dirty="0">
                  <a:solidFill>
                    <a:srgbClr val="333333"/>
                  </a:solidFill>
                  <a:latin typeface="+mj-lt"/>
                </a:rPr>
                <a:t>object colour</a:t>
              </a:r>
            </a:p>
          </p:txBody>
        </p:sp>
        <p:sp>
          <p:nvSpPr>
            <p:cNvPr id="22" name="Rectangle 21">
              <a:extLst>
                <a:ext uri="{FF2B5EF4-FFF2-40B4-BE49-F238E27FC236}">
                  <a16:creationId xmlns:a16="http://schemas.microsoft.com/office/drawing/2014/main" id="{E093E1C5-1CA5-48A4-AB90-6AC99A56314F}"/>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23" name="TextBox 22">
              <a:extLst>
                <a:ext uri="{FF2B5EF4-FFF2-40B4-BE49-F238E27FC236}">
                  <a16:creationId xmlns:a16="http://schemas.microsoft.com/office/drawing/2014/main" id="{CCA6E0DF-FDAF-47E0-87EF-00BAA000F0E4}"/>
                </a:ext>
              </a:extLst>
            </p:cNvPr>
            <p:cNvSpPr txBox="1"/>
            <p:nvPr/>
          </p:nvSpPr>
          <p:spPr>
            <a:xfrm>
              <a:off x="838199" y="1867808"/>
              <a:ext cx="3507557"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the object and click</a:t>
              </a:r>
              <a:br>
                <a:rPr lang="en-GB" sz="1050" dirty="0">
                  <a:solidFill>
                    <a:srgbClr val="333333"/>
                  </a:solidFill>
                </a:rPr>
              </a:br>
              <a:r>
                <a:rPr lang="en-GB" sz="1050" b="1" dirty="0">
                  <a:solidFill>
                    <a:srgbClr val="333333"/>
                  </a:solidFill>
                </a:rPr>
                <a:t>Format Shape</a:t>
              </a:r>
              <a:r>
                <a:rPr lang="en-GB" sz="1050" dirty="0">
                  <a:solidFill>
                    <a:srgbClr val="333333"/>
                  </a:solidFill>
                </a:rPr>
                <a:t>.</a:t>
              </a:r>
            </a:p>
          </p:txBody>
        </p:sp>
        <p:sp>
          <p:nvSpPr>
            <p:cNvPr id="31" name="TextBox 30">
              <a:extLst>
                <a:ext uri="{FF2B5EF4-FFF2-40B4-BE49-F238E27FC236}">
                  <a16:creationId xmlns:a16="http://schemas.microsoft.com/office/drawing/2014/main" id="{FE5F0B0B-5883-4093-84F3-A53B801E7005}"/>
                </a:ext>
              </a:extLst>
            </p:cNvPr>
            <p:cNvSpPr txBox="1"/>
            <p:nvPr/>
          </p:nvSpPr>
          <p:spPr>
            <a:xfrm>
              <a:off x="838199" y="2415082"/>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a:t>
              </a:r>
              <a:r>
                <a:rPr lang="en-GB" sz="1050" b="1" dirty="0">
                  <a:solidFill>
                    <a:srgbClr val="333333"/>
                  </a:solidFill>
                </a:rPr>
                <a:t>Fill</a:t>
              </a:r>
              <a:r>
                <a:rPr lang="en-GB" sz="1050" dirty="0">
                  <a:solidFill>
                    <a:srgbClr val="333333"/>
                  </a:solidFill>
                </a:rPr>
                <a:t> then </a:t>
              </a:r>
              <a:r>
                <a:rPr lang="en-GB" sz="1050" b="1" dirty="0">
                  <a:solidFill>
                    <a:srgbClr val="333333"/>
                  </a:solidFill>
                </a:rPr>
                <a:t>Solid Fill</a:t>
              </a:r>
              <a:r>
                <a:rPr lang="en-GB" sz="1050" dirty="0">
                  <a:solidFill>
                    <a:srgbClr val="333333"/>
                  </a:solidFill>
                </a:rPr>
                <a:t> and choose the desired colour.</a:t>
              </a:r>
            </a:p>
          </p:txBody>
        </p:sp>
      </p:grpSp>
      <p:cxnSp>
        <p:nvCxnSpPr>
          <p:cNvPr id="34" name="Straight Connector 33">
            <a:extLst>
              <a:ext uri="{FF2B5EF4-FFF2-40B4-BE49-F238E27FC236}">
                <a16:creationId xmlns:a16="http://schemas.microsoft.com/office/drawing/2014/main" id="{50CA4ECA-A181-4C99-A5F3-EB92826572D0}"/>
              </a:ext>
            </a:extLst>
          </p:cNvPr>
          <p:cNvCxnSpPr/>
          <p:nvPr userDrawn="1"/>
        </p:nvCxnSpPr>
        <p:spPr>
          <a:xfrm>
            <a:off x="2651078" y="803512"/>
            <a:ext cx="0" cy="38537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8490F96-8F94-436F-BCA4-0126EB374E78}"/>
              </a:ext>
            </a:extLst>
          </p:cNvPr>
          <p:cNvCxnSpPr/>
          <p:nvPr userDrawn="1"/>
        </p:nvCxnSpPr>
        <p:spPr>
          <a:xfrm>
            <a:off x="6006680" y="803512"/>
            <a:ext cx="0" cy="38537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4AA33911-DE6B-4D23-ACFF-FF0C0B2FBDB5}"/>
              </a:ext>
            </a:extLst>
          </p:cNvPr>
          <p:cNvGrpSpPr/>
          <p:nvPr userDrawn="1"/>
        </p:nvGrpSpPr>
        <p:grpSpPr>
          <a:xfrm>
            <a:off x="-2791205" y="1"/>
            <a:ext cx="2630669" cy="1364256"/>
            <a:chOff x="838199" y="1150070"/>
            <a:chExt cx="3507558" cy="1819008"/>
          </a:xfrm>
          <a:solidFill>
            <a:schemeClr val="tx1"/>
          </a:solidFill>
        </p:grpSpPr>
        <p:sp>
          <p:nvSpPr>
            <p:cNvPr id="37" name="Rectangle 36">
              <a:extLst>
                <a:ext uri="{FF2B5EF4-FFF2-40B4-BE49-F238E27FC236}">
                  <a16:creationId xmlns:a16="http://schemas.microsoft.com/office/drawing/2014/main" id="{B6876B35-75D6-49A7-B548-265304D03292}"/>
                </a:ext>
              </a:extLst>
            </p:cNvPr>
            <p:cNvSpPr/>
            <p:nvPr/>
          </p:nvSpPr>
          <p:spPr>
            <a:xfrm>
              <a:off x="838200" y="1150070"/>
              <a:ext cx="3507557" cy="1698171"/>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38" name="TextBox 37">
              <a:extLst>
                <a:ext uri="{FF2B5EF4-FFF2-40B4-BE49-F238E27FC236}">
                  <a16:creationId xmlns:a16="http://schemas.microsoft.com/office/drawing/2014/main" id="{B085905A-F820-4229-A261-D49419258CCD}"/>
                </a:ext>
              </a:extLst>
            </p:cNvPr>
            <p:cNvSpPr txBox="1"/>
            <p:nvPr/>
          </p:nvSpPr>
          <p:spPr>
            <a:xfrm>
              <a:off x="838200" y="1150070"/>
              <a:ext cx="3507557" cy="677108"/>
            </a:xfrm>
            <a:prstGeom prst="rect">
              <a:avLst/>
            </a:prstGeom>
            <a:noFill/>
          </p:spPr>
          <p:txBody>
            <a:bodyPr wrap="square" rtlCol="0">
              <a:spAutoFit/>
            </a:bodyPr>
            <a:lstStyle/>
            <a:p>
              <a:pPr algn="ctr"/>
              <a:r>
                <a:rPr lang="en-GB" sz="1350" dirty="0">
                  <a:solidFill>
                    <a:srgbClr val="333333"/>
                  </a:solidFill>
                  <a:latin typeface="+mj-lt"/>
                </a:rPr>
                <a:t>How to change </a:t>
              </a:r>
              <a:br>
                <a:rPr lang="en-GB" sz="1350" dirty="0">
                  <a:solidFill>
                    <a:srgbClr val="333333"/>
                  </a:solidFill>
                  <a:latin typeface="+mj-lt"/>
                </a:rPr>
              </a:br>
              <a:r>
                <a:rPr lang="en-GB" sz="1350" dirty="0">
                  <a:solidFill>
                    <a:srgbClr val="333333"/>
                  </a:solidFill>
                  <a:latin typeface="+mj-lt"/>
                </a:rPr>
                <a:t>background colour</a:t>
              </a:r>
            </a:p>
          </p:txBody>
        </p:sp>
        <p:sp>
          <p:nvSpPr>
            <p:cNvPr id="39" name="Rectangle 38">
              <a:extLst>
                <a:ext uri="{FF2B5EF4-FFF2-40B4-BE49-F238E27FC236}">
                  <a16:creationId xmlns:a16="http://schemas.microsoft.com/office/drawing/2014/main" id="{F0E55189-C014-47DA-A7E9-0CF3D88C2B5F}"/>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40" name="TextBox 39">
              <a:extLst>
                <a:ext uri="{FF2B5EF4-FFF2-40B4-BE49-F238E27FC236}">
                  <a16:creationId xmlns:a16="http://schemas.microsoft.com/office/drawing/2014/main" id="{E8D988D0-ADD8-485C-B005-80E0BF4DC2A0}"/>
                </a:ext>
              </a:extLst>
            </p:cNvPr>
            <p:cNvSpPr txBox="1"/>
            <p:nvPr/>
          </p:nvSpPr>
          <p:spPr>
            <a:xfrm>
              <a:off x="838199" y="1867807"/>
              <a:ext cx="3507557"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the slide and click</a:t>
              </a:r>
              <a:br>
                <a:rPr lang="en-GB" sz="1050" dirty="0">
                  <a:solidFill>
                    <a:srgbClr val="333333"/>
                  </a:solidFill>
                </a:rPr>
              </a:br>
              <a:r>
                <a:rPr lang="en-GB" sz="1050" b="1" dirty="0">
                  <a:solidFill>
                    <a:srgbClr val="333333"/>
                  </a:solidFill>
                </a:rPr>
                <a:t>Format Background</a:t>
              </a:r>
              <a:r>
                <a:rPr lang="en-GB" sz="1050" dirty="0">
                  <a:solidFill>
                    <a:srgbClr val="333333"/>
                  </a:solidFill>
                </a:rPr>
                <a:t>.</a:t>
              </a:r>
            </a:p>
          </p:txBody>
        </p:sp>
        <p:sp>
          <p:nvSpPr>
            <p:cNvPr id="41" name="TextBox 40">
              <a:extLst>
                <a:ext uri="{FF2B5EF4-FFF2-40B4-BE49-F238E27FC236}">
                  <a16:creationId xmlns:a16="http://schemas.microsoft.com/office/drawing/2014/main" id="{2B402F4A-F1BB-4FAF-83B3-FBDF151F8227}"/>
                </a:ext>
              </a:extLst>
            </p:cNvPr>
            <p:cNvSpPr txBox="1"/>
            <p:nvPr/>
          </p:nvSpPr>
          <p:spPr>
            <a:xfrm>
              <a:off x="838199" y="2415081"/>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Under </a:t>
              </a:r>
              <a:r>
                <a:rPr lang="en-GB" sz="1050" b="1" dirty="0">
                  <a:solidFill>
                    <a:srgbClr val="333333"/>
                  </a:solidFill>
                </a:rPr>
                <a:t>Solid Fill</a:t>
              </a:r>
              <a:r>
                <a:rPr lang="en-GB" sz="1050" dirty="0">
                  <a:solidFill>
                    <a:srgbClr val="333333"/>
                  </a:solidFill>
                </a:rPr>
                <a:t>, choose the desired colour.</a:t>
              </a:r>
            </a:p>
          </p:txBody>
        </p:sp>
      </p:grpSp>
      <p:grpSp>
        <p:nvGrpSpPr>
          <p:cNvPr id="42" name="Group 41">
            <a:extLst>
              <a:ext uri="{FF2B5EF4-FFF2-40B4-BE49-F238E27FC236}">
                <a16:creationId xmlns:a16="http://schemas.microsoft.com/office/drawing/2014/main" id="{A6D037FB-6FE4-40D7-94FF-1B7403C78F33}"/>
              </a:ext>
            </a:extLst>
          </p:cNvPr>
          <p:cNvGrpSpPr/>
          <p:nvPr userDrawn="1"/>
        </p:nvGrpSpPr>
        <p:grpSpPr>
          <a:xfrm>
            <a:off x="-2791206" y="1424023"/>
            <a:ext cx="2630669" cy="1468982"/>
            <a:chOff x="838199" y="1150070"/>
            <a:chExt cx="3507558" cy="1958642"/>
          </a:xfrm>
          <a:solidFill>
            <a:schemeClr val="tx1"/>
          </a:solidFill>
        </p:grpSpPr>
        <p:sp>
          <p:nvSpPr>
            <p:cNvPr id="43" name="Rectangle 42">
              <a:extLst>
                <a:ext uri="{FF2B5EF4-FFF2-40B4-BE49-F238E27FC236}">
                  <a16:creationId xmlns:a16="http://schemas.microsoft.com/office/drawing/2014/main" id="{D03F28B2-0E95-4FCA-9C4F-8F1AE3C9FED9}"/>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44" name="TextBox 43">
              <a:extLst>
                <a:ext uri="{FF2B5EF4-FFF2-40B4-BE49-F238E27FC236}">
                  <a16:creationId xmlns:a16="http://schemas.microsoft.com/office/drawing/2014/main" id="{68ABA284-7A7C-4024-A127-9A077B131318}"/>
                </a:ext>
              </a:extLst>
            </p:cNvPr>
            <p:cNvSpPr txBox="1"/>
            <p:nvPr/>
          </p:nvSpPr>
          <p:spPr>
            <a:xfrm>
              <a:off x="838200" y="1150070"/>
              <a:ext cx="3507557" cy="677108"/>
            </a:xfrm>
            <a:prstGeom prst="rect">
              <a:avLst/>
            </a:prstGeom>
            <a:noFill/>
          </p:spPr>
          <p:txBody>
            <a:bodyPr wrap="square" rtlCol="0">
              <a:spAutoFit/>
            </a:bodyPr>
            <a:lstStyle/>
            <a:p>
              <a:pPr algn="ctr"/>
              <a:r>
                <a:rPr lang="en-GB" sz="1350" dirty="0">
                  <a:solidFill>
                    <a:srgbClr val="333333"/>
                  </a:solidFill>
                  <a:latin typeface="+mj-lt"/>
                </a:rPr>
                <a:t>How to change </a:t>
              </a:r>
              <a:br>
                <a:rPr lang="en-GB" sz="1350" dirty="0">
                  <a:solidFill>
                    <a:srgbClr val="333333"/>
                  </a:solidFill>
                  <a:latin typeface="+mj-lt"/>
                </a:rPr>
              </a:br>
              <a:r>
                <a:rPr lang="en-GB" sz="1350" dirty="0">
                  <a:solidFill>
                    <a:srgbClr val="333333"/>
                  </a:solidFill>
                  <a:latin typeface="+mj-lt"/>
                </a:rPr>
                <a:t>object colour</a:t>
              </a:r>
            </a:p>
          </p:txBody>
        </p:sp>
        <p:sp>
          <p:nvSpPr>
            <p:cNvPr id="45" name="Rectangle 44">
              <a:extLst>
                <a:ext uri="{FF2B5EF4-FFF2-40B4-BE49-F238E27FC236}">
                  <a16:creationId xmlns:a16="http://schemas.microsoft.com/office/drawing/2014/main" id="{F26803D4-AB38-43EC-8402-607AA43BE7D4}"/>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46" name="TextBox 45">
              <a:extLst>
                <a:ext uri="{FF2B5EF4-FFF2-40B4-BE49-F238E27FC236}">
                  <a16:creationId xmlns:a16="http://schemas.microsoft.com/office/drawing/2014/main" id="{945ACF70-F932-4AA5-BD57-CF5B5AF8F91D}"/>
                </a:ext>
              </a:extLst>
            </p:cNvPr>
            <p:cNvSpPr txBox="1"/>
            <p:nvPr/>
          </p:nvSpPr>
          <p:spPr>
            <a:xfrm>
              <a:off x="838199" y="1867808"/>
              <a:ext cx="3507557"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the object and click</a:t>
              </a:r>
              <a:br>
                <a:rPr lang="en-GB" sz="1050" dirty="0">
                  <a:solidFill>
                    <a:srgbClr val="333333"/>
                  </a:solidFill>
                </a:rPr>
              </a:br>
              <a:r>
                <a:rPr lang="en-GB" sz="1050" b="1" dirty="0">
                  <a:solidFill>
                    <a:srgbClr val="333333"/>
                  </a:solidFill>
                </a:rPr>
                <a:t>Format Shape</a:t>
              </a:r>
              <a:r>
                <a:rPr lang="en-GB" sz="1050" dirty="0">
                  <a:solidFill>
                    <a:srgbClr val="333333"/>
                  </a:solidFill>
                </a:rPr>
                <a:t>.</a:t>
              </a:r>
            </a:p>
          </p:txBody>
        </p:sp>
        <p:sp>
          <p:nvSpPr>
            <p:cNvPr id="47" name="TextBox 46">
              <a:extLst>
                <a:ext uri="{FF2B5EF4-FFF2-40B4-BE49-F238E27FC236}">
                  <a16:creationId xmlns:a16="http://schemas.microsoft.com/office/drawing/2014/main" id="{4FBA5E19-297F-4E6E-A16E-0FE99A053B0C}"/>
                </a:ext>
              </a:extLst>
            </p:cNvPr>
            <p:cNvSpPr txBox="1"/>
            <p:nvPr/>
          </p:nvSpPr>
          <p:spPr>
            <a:xfrm>
              <a:off x="838199" y="2415082"/>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a:t>
              </a:r>
              <a:r>
                <a:rPr lang="en-GB" sz="1050" b="1" dirty="0">
                  <a:solidFill>
                    <a:srgbClr val="333333"/>
                  </a:solidFill>
                </a:rPr>
                <a:t>Fill</a:t>
              </a:r>
              <a:r>
                <a:rPr lang="en-GB" sz="1050" dirty="0">
                  <a:solidFill>
                    <a:srgbClr val="333333"/>
                  </a:solidFill>
                </a:rPr>
                <a:t> then </a:t>
              </a:r>
              <a:r>
                <a:rPr lang="en-GB" sz="1050" b="1" dirty="0">
                  <a:solidFill>
                    <a:srgbClr val="333333"/>
                  </a:solidFill>
                </a:rPr>
                <a:t>Solid Fill</a:t>
              </a:r>
              <a:r>
                <a:rPr lang="en-GB" sz="1050" dirty="0">
                  <a:solidFill>
                    <a:srgbClr val="333333"/>
                  </a:solidFill>
                </a:rPr>
                <a:t> and choose the desired colour.</a:t>
              </a:r>
            </a:p>
          </p:txBody>
        </p:sp>
      </p:grpSp>
      <p:sp>
        <p:nvSpPr>
          <p:cNvPr id="48" name="Text Placeholder 30">
            <a:extLst>
              <a:ext uri="{FF2B5EF4-FFF2-40B4-BE49-F238E27FC236}">
                <a16:creationId xmlns:a16="http://schemas.microsoft.com/office/drawing/2014/main" id="{647010E4-B5F0-4F5C-918E-4340B55C805F}"/>
              </a:ext>
            </a:extLst>
          </p:cNvPr>
          <p:cNvSpPr>
            <a:spLocks noGrp="1"/>
          </p:cNvSpPr>
          <p:nvPr>
            <p:ph type="body" sz="quarter" idx="25" hasCustomPrompt="1"/>
          </p:nvPr>
        </p:nvSpPr>
        <p:spPr>
          <a:xfrm>
            <a:off x="8724014" y="4727999"/>
            <a:ext cx="221109" cy="266324"/>
          </a:xfrm>
          <a:blipFill>
            <a:blip r:embed="rId2" cstate="hqprint">
              <a:lum bright="10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p>
            <a:pPr lvl="0"/>
            <a:r>
              <a:rPr lang="en-GB" dirty="0"/>
              <a:t> </a:t>
            </a:r>
          </a:p>
        </p:txBody>
      </p:sp>
      <p:sp>
        <p:nvSpPr>
          <p:cNvPr id="50" name="Text Placeholder 12">
            <a:extLst>
              <a:ext uri="{FF2B5EF4-FFF2-40B4-BE49-F238E27FC236}">
                <a16:creationId xmlns:a16="http://schemas.microsoft.com/office/drawing/2014/main" id="{59A4C94C-33CC-4167-BDB7-4CE5F1F84543}"/>
              </a:ext>
            </a:extLst>
          </p:cNvPr>
          <p:cNvSpPr>
            <a:spLocks noGrp="1"/>
          </p:cNvSpPr>
          <p:nvPr>
            <p:ph type="body" sz="quarter" idx="30" hasCustomPrompt="1"/>
          </p:nvPr>
        </p:nvSpPr>
        <p:spPr>
          <a:xfrm>
            <a:off x="2769296" y="1197591"/>
            <a:ext cx="3107850" cy="3481138"/>
          </a:xfrm>
        </p:spPr>
        <p:txBody>
          <a:bodyPr/>
          <a:lstStyle>
            <a:lvl1pP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1" name="Text Placeholder 6">
            <a:extLst>
              <a:ext uri="{FF2B5EF4-FFF2-40B4-BE49-F238E27FC236}">
                <a16:creationId xmlns:a16="http://schemas.microsoft.com/office/drawing/2014/main" id="{CB163661-DF3D-4267-89C3-4FF6778F6F5F}"/>
              </a:ext>
            </a:extLst>
          </p:cNvPr>
          <p:cNvSpPr>
            <a:spLocks noGrp="1"/>
          </p:cNvSpPr>
          <p:nvPr>
            <p:ph type="body" sz="quarter" idx="31" hasCustomPrompt="1"/>
          </p:nvPr>
        </p:nvSpPr>
        <p:spPr>
          <a:xfrm>
            <a:off x="2769296" y="767118"/>
            <a:ext cx="3107851" cy="394648"/>
          </a:xfrm>
        </p:spPr>
        <p:txBody>
          <a:bodyPr anchor="ctr"/>
          <a:lstStyle>
            <a:lvl1pPr>
              <a:defRPr sz="1350">
                <a:solidFill>
                  <a:schemeClr val="bg1"/>
                </a:solidFill>
                <a:latin typeface="+mj-lt"/>
              </a:defRPr>
            </a:lvl1pPr>
          </a:lstStyle>
          <a:p>
            <a:pPr lvl="0"/>
            <a:r>
              <a:rPr lang="en-US" dirty="0"/>
              <a:t>Enter subtitle here</a:t>
            </a:r>
            <a:endParaRPr lang="en-GB" dirty="0"/>
          </a:p>
        </p:txBody>
      </p:sp>
      <p:sp>
        <p:nvSpPr>
          <p:cNvPr id="49" name="Text Placeholder 18">
            <a:extLst>
              <a:ext uri="{FF2B5EF4-FFF2-40B4-BE49-F238E27FC236}">
                <a16:creationId xmlns:a16="http://schemas.microsoft.com/office/drawing/2014/main" id="{68668B0F-BD23-4BCF-93B6-0A7263BEB231}"/>
              </a:ext>
            </a:extLst>
          </p:cNvPr>
          <p:cNvSpPr>
            <a:spLocks noGrp="1"/>
          </p:cNvSpPr>
          <p:nvPr>
            <p:ph type="body" sz="quarter" idx="28" hasCustomPrompt="1"/>
          </p:nvPr>
        </p:nvSpPr>
        <p:spPr>
          <a:xfrm>
            <a:off x="7557578" y="4776541"/>
            <a:ext cx="8100" cy="199586"/>
          </a:xfrm>
          <a:solidFill>
            <a:schemeClr val="bg1"/>
          </a:solidFill>
        </p:spPr>
        <p:txBody>
          <a:bodyPr/>
          <a:lstStyle/>
          <a:p>
            <a:pPr lvl="0"/>
            <a:r>
              <a:rPr lang="en-GB" dirty="0"/>
              <a:t> </a:t>
            </a:r>
          </a:p>
        </p:txBody>
      </p:sp>
    </p:spTree>
    <p:extLst>
      <p:ext uri="{BB962C8B-B14F-4D97-AF65-F5344CB8AC3E}">
        <p14:creationId xmlns:p14="http://schemas.microsoft.com/office/powerpoint/2010/main" val="3152229622"/>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Three Column w/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43CF-DA7C-4E31-B279-E7FA2BF991CA}"/>
              </a:ext>
            </a:extLst>
          </p:cNvPr>
          <p:cNvSpPr>
            <a:spLocks noGrp="1"/>
          </p:cNvSpPr>
          <p:nvPr>
            <p:ph type="title" hasCustomPrompt="1"/>
          </p:nvPr>
        </p:nvSpPr>
        <p:spPr>
          <a:xfrm>
            <a:off x="239129" y="767014"/>
            <a:ext cx="2361194" cy="1440405"/>
          </a:xfrm>
        </p:spPr>
        <p:txBody>
          <a:bodyPr/>
          <a:lstStyle>
            <a:lvl1pPr>
              <a:defRPr>
                <a:solidFill>
                  <a:srgbClr val="830051"/>
                </a:solidFill>
              </a:defRPr>
            </a:lvl1pPr>
          </a:lstStyle>
          <a:p>
            <a:r>
              <a:rPr lang="en-US" dirty="0"/>
              <a:t>Enter title here</a:t>
            </a:r>
            <a:endParaRPr lang="en-GB" dirty="0"/>
          </a:p>
        </p:txBody>
      </p:sp>
      <p:sp>
        <p:nvSpPr>
          <p:cNvPr id="3" name="Date Placeholder 2">
            <a:extLst>
              <a:ext uri="{FF2B5EF4-FFF2-40B4-BE49-F238E27FC236}">
                <a16:creationId xmlns:a16="http://schemas.microsoft.com/office/drawing/2014/main" id="{7FF1290A-817C-4983-9531-1320196D5CEC}"/>
              </a:ext>
            </a:extLst>
          </p:cNvPr>
          <p:cNvSpPr>
            <a:spLocks noGrp="1"/>
          </p:cNvSpPr>
          <p:nvPr>
            <p:ph type="dt" sz="half" idx="10"/>
          </p:nvPr>
        </p:nvSpPr>
        <p:spPr/>
        <p:txBody>
          <a:bodyPr/>
          <a:lstStyle>
            <a:lvl1pPr>
              <a:defRPr>
                <a:solidFill>
                  <a:schemeClr val="tx1"/>
                </a:solidFill>
              </a:defRPr>
            </a:lvl1pPr>
          </a:lstStyle>
          <a:p>
            <a:fld id="{54DF64DB-E963-49A4-9A32-2BA53D846336}" type="datetime4">
              <a:rPr lang="en-GB" smtClean="0"/>
              <a:pPr/>
              <a:t>26 May 2021</a:t>
            </a:fld>
            <a:endParaRPr lang="en-GB" dirty="0"/>
          </a:p>
        </p:txBody>
      </p:sp>
      <p:sp>
        <p:nvSpPr>
          <p:cNvPr id="4" name="Footer Placeholder 3">
            <a:extLst>
              <a:ext uri="{FF2B5EF4-FFF2-40B4-BE49-F238E27FC236}">
                <a16:creationId xmlns:a16="http://schemas.microsoft.com/office/drawing/2014/main" id="{221BABF6-C1E2-4356-A35F-7F1299DB03C6}"/>
              </a:ext>
            </a:extLst>
          </p:cNvPr>
          <p:cNvSpPr>
            <a:spLocks noGrp="1"/>
          </p:cNvSpPr>
          <p:nvPr>
            <p:ph type="ftr" sz="quarter" idx="11"/>
          </p:nvPr>
        </p:nvSpPr>
        <p:spPr/>
        <p:txBody>
          <a:bodyPr/>
          <a:lstStyle>
            <a:lvl1pPr>
              <a:defRPr>
                <a:solidFill>
                  <a:schemeClr val="tx1"/>
                </a:solidFill>
              </a:defRPr>
            </a:lvl1pPr>
          </a:lstStyle>
          <a:p>
            <a:r>
              <a:rPr lang="en-GB" dirty="0"/>
              <a:t>Name</a:t>
            </a:r>
          </a:p>
        </p:txBody>
      </p:sp>
      <p:sp>
        <p:nvSpPr>
          <p:cNvPr id="5" name="Slide Number Placeholder 4">
            <a:extLst>
              <a:ext uri="{FF2B5EF4-FFF2-40B4-BE49-F238E27FC236}">
                <a16:creationId xmlns:a16="http://schemas.microsoft.com/office/drawing/2014/main" id="{8DF97945-F66E-4EF9-9E5E-4D63A96BA290}"/>
              </a:ext>
            </a:extLst>
          </p:cNvPr>
          <p:cNvSpPr>
            <a:spLocks noGrp="1"/>
          </p:cNvSpPr>
          <p:nvPr>
            <p:ph type="sldNum" sz="quarter" idx="12"/>
          </p:nvPr>
        </p:nvSpPr>
        <p:spPr/>
        <p:txBody>
          <a:bodyPr/>
          <a:lstStyle>
            <a:lvl1pPr>
              <a:defRPr>
                <a:solidFill>
                  <a:schemeClr val="tx1"/>
                </a:solidFill>
              </a:defRPr>
            </a:lvl1pPr>
          </a:lstStyle>
          <a:p>
            <a:fld id="{F8E47D07-9D1E-4FE9-B31A-2F5863681021}" type="slidenum">
              <a:rPr lang="en-GB" smtClean="0"/>
              <a:pPr/>
              <a:t>‹#›</a:t>
            </a:fld>
            <a:endParaRPr lang="en-GB" dirty="0"/>
          </a:p>
        </p:txBody>
      </p:sp>
      <p:cxnSp>
        <p:nvCxnSpPr>
          <p:cNvPr id="9" name="Straight Connector 8">
            <a:extLst>
              <a:ext uri="{FF2B5EF4-FFF2-40B4-BE49-F238E27FC236}">
                <a16:creationId xmlns:a16="http://schemas.microsoft.com/office/drawing/2014/main" id="{34A9B59E-592A-42AB-877A-AF8EAD70D889}"/>
              </a:ext>
            </a:extLst>
          </p:cNvPr>
          <p:cNvCxnSpPr/>
          <p:nvPr/>
        </p:nvCxnSpPr>
        <p:spPr>
          <a:xfrm>
            <a:off x="2651078" y="803512"/>
            <a:ext cx="0" cy="385378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FCB426-B966-4E6D-8F07-084D762D101F}"/>
              </a:ext>
            </a:extLst>
          </p:cNvPr>
          <p:cNvCxnSpPr/>
          <p:nvPr/>
        </p:nvCxnSpPr>
        <p:spPr>
          <a:xfrm>
            <a:off x="6006680" y="803512"/>
            <a:ext cx="0" cy="385378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hart Placeholder 9">
            <a:extLst>
              <a:ext uri="{FF2B5EF4-FFF2-40B4-BE49-F238E27FC236}">
                <a16:creationId xmlns:a16="http://schemas.microsoft.com/office/drawing/2014/main" id="{83C8A785-64CC-494D-8F17-C6715221DF6A}"/>
              </a:ext>
            </a:extLst>
          </p:cNvPr>
          <p:cNvSpPr>
            <a:spLocks noGrp="1"/>
          </p:cNvSpPr>
          <p:nvPr>
            <p:ph type="chart" sz="quarter" idx="25" hasCustomPrompt="1"/>
          </p:nvPr>
        </p:nvSpPr>
        <p:spPr>
          <a:xfrm>
            <a:off x="2769295" y="767014"/>
            <a:ext cx="3119169" cy="3911715"/>
          </a:xfrm>
        </p:spPr>
        <p:txBody>
          <a:bodyPr anchor="ctr"/>
          <a:lstStyle>
            <a:lvl1pPr algn="ctr">
              <a:defRPr/>
            </a:lvl1pPr>
          </a:lstStyle>
          <a:p>
            <a:r>
              <a:rPr lang="en-GB" dirty="0"/>
              <a:t>Click icon to insert chart</a:t>
            </a:r>
          </a:p>
        </p:txBody>
      </p:sp>
      <p:sp>
        <p:nvSpPr>
          <p:cNvPr id="17" name="Text Placeholder 10">
            <a:extLst>
              <a:ext uri="{FF2B5EF4-FFF2-40B4-BE49-F238E27FC236}">
                <a16:creationId xmlns:a16="http://schemas.microsoft.com/office/drawing/2014/main" id="{0029B9F7-DA62-4CB7-A73A-08952538C010}"/>
              </a:ext>
            </a:extLst>
          </p:cNvPr>
          <p:cNvSpPr>
            <a:spLocks noGrp="1"/>
          </p:cNvSpPr>
          <p:nvPr>
            <p:ph type="body" sz="quarter" idx="15" hasCustomPrompt="1"/>
          </p:nvPr>
        </p:nvSpPr>
        <p:spPr>
          <a:xfrm>
            <a:off x="403141" y="2463222"/>
            <a:ext cx="1904723" cy="1904723"/>
          </a:xfrm>
          <a:prstGeom prst="ellipse">
            <a:avLst/>
          </a:prstGeom>
          <a:solidFill>
            <a:srgbClr val="830051"/>
          </a:solidFill>
        </p:spPr>
        <p:txBody>
          <a:bodyPr anchor="ctr"/>
          <a:lstStyle>
            <a:lvl1pPr algn="ctr">
              <a:defRPr sz="1800">
                <a:solidFill>
                  <a:schemeClr val="bg1"/>
                </a:solidFill>
                <a:latin typeface="+mj-lt"/>
              </a:defRPr>
            </a:lvl1pPr>
          </a:lstStyle>
          <a:p>
            <a:pPr lvl="0"/>
            <a:r>
              <a:rPr lang="en-GB" dirty="0"/>
              <a:t>Enter text here</a:t>
            </a:r>
          </a:p>
        </p:txBody>
      </p:sp>
      <p:sp>
        <p:nvSpPr>
          <p:cNvPr id="26" name="Text Placeholder 6">
            <a:extLst>
              <a:ext uri="{FF2B5EF4-FFF2-40B4-BE49-F238E27FC236}">
                <a16:creationId xmlns:a16="http://schemas.microsoft.com/office/drawing/2014/main" id="{8536E945-F06D-468F-976B-FD3F447D6FA0}"/>
              </a:ext>
            </a:extLst>
          </p:cNvPr>
          <p:cNvSpPr>
            <a:spLocks noGrp="1"/>
          </p:cNvSpPr>
          <p:nvPr>
            <p:ph type="body" sz="quarter" idx="16" hasCustomPrompt="1"/>
          </p:nvPr>
        </p:nvSpPr>
        <p:spPr>
          <a:xfrm>
            <a:off x="6116674" y="767118"/>
            <a:ext cx="2649629" cy="394648"/>
          </a:xfrm>
        </p:spPr>
        <p:txBody>
          <a:bodyPr anchor="ctr"/>
          <a:lstStyle>
            <a:lvl1pPr>
              <a:defRPr sz="1350">
                <a:solidFill>
                  <a:srgbClr val="830051"/>
                </a:solidFill>
                <a:latin typeface="+mj-lt"/>
              </a:defRPr>
            </a:lvl1pPr>
          </a:lstStyle>
          <a:p>
            <a:pPr lvl="0"/>
            <a:r>
              <a:rPr lang="en-US" dirty="0"/>
              <a:t>Enter subtitle here</a:t>
            </a:r>
            <a:endParaRPr lang="en-GB" dirty="0"/>
          </a:p>
        </p:txBody>
      </p:sp>
      <p:sp>
        <p:nvSpPr>
          <p:cNvPr id="27" name="Text Placeholder 12">
            <a:extLst>
              <a:ext uri="{FF2B5EF4-FFF2-40B4-BE49-F238E27FC236}">
                <a16:creationId xmlns:a16="http://schemas.microsoft.com/office/drawing/2014/main" id="{5C3F57D8-11CE-475D-9397-3B5E295EA8E0}"/>
              </a:ext>
            </a:extLst>
          </p:cNvPr>
          <p:cNvSpPr>
            <a:spLocks noGrp="1"/>
          </p:cNvSpPr>
          <p:nvPr>
            <p:ph type="body" sz="quarter" idx="26" hasCustomPrompt="1"/>
          </p:nvPr>
        </p:nvSpPr>
        <p:spPr>
          <a:xfrm>
            <a:off x="6116673" y="1197591"/>
            <a:ext cx="2649634" cy="3481138"/>
          </a:xfrm>
        </p:spPr>
        <p:txBody>
          <a:bodyPr/>
          <a:lstStyle>
            <a:lvl1pPr>
              <a:buClr>
                <a:srgbClr val="830051"/>
              </a:buClr>
              <a:defRPr/>
            </a:lvl1pPr>
            <a:lvl2pPr>
              <a:buClr>
                <a:srgbClr val="830051"/>
              </a:buClr>
              <a:defRPr/>
            </a:lvl2pPr>
            <a:lvl3pPr>
              <a:buClr>
                <a:srgbClr val="830051"/>
              </a:buClr>
              <a:defRPr/>
            </a:lvl3pPr>
            <a:lvl4pPr>
              <a:buClr>
                <a:srgbClr val="830051"/>
              </a:buClr>
              <a:defRPr/>
            </a:lvl4pPr>
            <a:lvl5pPr>
              <a:buClr>
                <a:srgbClr val="830051"/>
              </a:buClr>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6">
            <a:extLst>
              <a:ext uri="{FF2B5EF4-FFF2-40B4-BE49-F238E27FC236}">
                <a16:creationId xmlns:a16="http://schemas.microsoft.com/office/drawing/2014/main" id="{70DA2236-96C5-436E-8C1E-EE8B9093DB6C}"/>
              </a:ext>
            </a:extLst>
          </p:cNvPr>
          <p:cNvSpPr>
            <a:spLocks noGrp="1"/>
          </p:cNvSpPr>
          <p:nvPr>
            <p:ph type="body" sz="quarter" idx="27" hasCustomPrompt="1"/>
          </p:nvPr>
        </p:nvSpPr>
        <p:spPr>
          <a:xfrm>
            <a:off x="239316" y="4400603"/>
            <a:ext cx="2361009" cy="278553"/>
          </a:xfrm>
        </p:spPr>
        <p:txBody>
          <a:bodyPr/>
          <a:lstStyle>
            <a:lvl1pPr>
              <a:defRPr sz="788">
                <a:solidFill>
                  <a:schemeClr val="tx2"/>
                </a:solidFill>
              </a:defRPr>
            </a:lvl1pPr>
            <a:lvl2pPr>
              <a:defRPr sz="900">
                <a:solidFill>
                  <a:schemeClr val="bg1"/>
                </a:solidFill>
              </a:defRPr>
            </a:lvl2pPr>
            <a:lvl3pPr>
              <a:defRPr sz="825">
                <a:solidFill>
                  <a:schemeClr val="bg1"/>
                </a:solidFill>
              </a:defRPr>
            </a:lvl3pPr>
            <a:lvl4pPr>
              <a:defRPr sz="788">
                <a:solidFill>
                  <a:schemeClr val="bg1"/>
                </a:solidFill>
              </a:defRPr>
            </a:lvl4pPr>
            <a:lvl5pPr>
              <a:defRPr sz="788">
                <a:solidFill>
                  <a:schemeClr val="bg1"/>
                </a:solidFill>
              </a:defRPr>
            </a:lvl5pPr>
          </a:lstStyle>
          <a:p>
            <a:pPr lvl="0"/>
            <a:r>
              <a:rPr lang="en-US" dirty="0"/>
              <a:t>Enter text here</a:t>
            </a:r>
          </a:p>
        </p:txBody>
      </p:sp>
      <p:grpSp>
        <p:nvGrpSpPr>
          <p:cNvPr id="30" name="Group 29">
            <a:extLst>
              <a:ext uri="{FF2B5EF4-FFF2-40B4-BE49-F238E27FC236}">
                <a16:creationId xmlns:a16="http://schemas.microsoft.com/office/drawing/2014/main" id="{3C4FD07A-686D-4185-B969-4507E2FCC0BF}"/>
              </a:ext>
            </a:extLst>
          </p:cNvPr>
          <p:cNvGrpSpPr/>
          <p:nvPr/>
        </p:nvGrpSpPr>
        <p:grpSpPr>
          <a:xfrm>
            <a:off x="-2791206" y="0"/>
            <a:ext cx="2630669" cy="1468982"/>
            <a:chOff x="838199" y="1150070"/>
            <a:chExt cx="3507558" cy="1958642"/>
          </a:xfrm>
          <a:solidFill>
            <a:schemeClr val="tx1"/>
          </a:solidFill>
        </p:grpSpPr>
        <p:sp>
          <p:nvSpPr>
            <p:cNvPr id="31" name="Rectangle 30">
              <a:extLst>
                <a:ext uri="{FF2B5EF4-FFF2-40B4-BE49-F238E27FC236}">
                  <a16:creationId xmlns:a16="http://schemas.microsoft.com/office/drawing/2014/main" id="{6D9747E7-EAE2-4EB0-93B5-D5C669A31800}"/>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32" name="TextBox 31">
              <a:extLst>
                <a:ext uri="{FF2B5EF4-FFF2-40B4-BE49-F238E27FC236}">
                  <a16:creationId xmlns:a16="http://schemas.microsoft.com/office/drawing/2014/main" id="{27BC77B5-DDDC-4F69-B7FB-37C515A823D8}"/>
                </a:ext>
              </a:extLst>
            </p:cNvPr>
            <p:cNvSpPr txBox="1"/>
            <p:nvPr/>
          </p:nvSpPr>
          <p:spPr>
            <a:xfrm>
              <a:off x="838200" y="1150070"/>
              <a:ext cx="3507557" cy="677108"/>
            </a:xfrm>
            <a:prstGeom prst="rect">
              <a:avLst/>
            </a:prstGeom>
            <a:noFill/>
          </p:spPr>
          <p:txBody>
            <a:bodyPr wrap="square" rtlCol="0">
              <a:spAutoFit/>
            </a:bodyPr>
            <a:lstStyle/>
            <a:p>
              <a:pPr algn="ctr"/>
              <a:r>
                <a:rPr lang="en-GB" sz="1350" dirty="0">
                  <a:solidFill>
                    <a:srgbClr val="333333"/>
                  </a:solidFill>
                  <a:latin typeface="+mj-lt"/>
                </a:rPr>
                <a:t>How to change </a:t>
              </a:r>
              <a:br>
                <a:rPr lang="en-GB" sz="1350" dirty="0">
                  <a:solidFill>
                    <a:srgbClr val="333333"/>
                  </a:solidFill>
                  <a:latin typeface="+mj-lt"/>
                </a:rPr>
              </a:br>
              <a:r>
                <a:rPr lang="en-GB" sz="1350" dirty="0">
                  <a:solidFill>
                    <a:srgbClr val="333333"/>
                  </a:solidFill>
                  <a:latin typeface="+mj-lt"/>
                </a:rPr>
                <a:t>object colour</a:t>
              </a:r>
            </a:p>
          </p:txBody>
        </p:sp>
        <p:sp>
          <p:nvSpPr>
            <p:cNvPr id="33" name="Rectangle 32">
              <a:extLst>
                <a:ext uri="{FF2B5EF4-FFF2-40B4-BE49-F238E27FC236}">
                  <a16:creationId xmlns:a16="http://schemas.microsoft.com/office/drawing/2014/main" id="{4BE7FBC9-5990-452B-ADA2-877E97D84414}"/>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34" name="TextBox 33">
              <a:extLst>
                <a:ext uri="{FF2B5EF4-FFF2-40B4-BE49-F238E27FC236}">
                  <a16:creationId xmlns:a16="http://schemas.microsoft.com/office/drawing/2014/main" id="{5D216084-C8D6-4BC4-B328-A78CC4655492}"/>
                </a:ext>
              </a:extLst>
            </p:cNvPr>
            <p:cNvSpPr txBox="1"/>
            <p:nvPr/>
          </p:nvSpPr>
          <p:spPr>
            <a:xfrm>
              <a:off x="838199" y="1867808"/>
              <a:ext cx="3507557"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the object and click</a:t>
              </a:r>
              <a:br>
                <a:rPr lang="en-GB" sz="1050" dirty="0">
                  <a:solidFill>
                    <a:srgbClr val="333333"/>
                  </a:solidFill>
                </a:rPr>
              </a:br>
              <a:r>
                <a:rPr lang="en-GB" sz="1050" b="1" dirty="0">
                  <a:solidFill>
                    <a:srgbClr val="333333"/>
                  </a:solidFill>
                </a:rPr>
                <a:t>Format Shape</a:t>
              </a:r>
              <a:r>
                <a:rPr lang="en-GB" sz="1050" dirty="0">
                  <a:solidFill>
                    <a:srgbClr val="333333"/>
                  </a:solidFill>
                </a:rPr>
                <a:t>.</a:t>
              </a:r>
            </a:p>
          </p:txBody>
        </p:sp>
        <p:sp>
          <p:nvSpPr>
            <p:cNvPr id="35" name="TextBox 34">
              <a:extLst>
                <a:ext uri="{FF2B5EF4-FFF2-40B4-BE49-F238E27FC236}">
                  <a16:creationId xmlns:a16="http://schemas.microsoft.com/office/drawing/2014/main" id="{33932896-36E8-4377-A044-978D4815BDEF}"/>
                </a:ext>
              </a:extLst>
            </p:cNvPr>
            <p:cNvSpPr txBox="1"/>
            <p:nvPr/>
          </p:nvSpPr>
          <p:spPr>
            <a:xfrm>
              <a:off x="838199" y="2415082"/>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a:t>
              </a:r>
              <a:r>
                <a:rPr lang="en-GB" sz="1050" b="1" dirty="0">
                  <a:solidFill>
                    <a:srgbClr val="333333"/>
                  </a:solidFill>
                </a:rPr>
                <a:t>Fill</a:t>
              </a:r>
              <a:r>
                <a:rPr lang="en-GB" sz="1050" dirty="0">
                  <a:solidFill>
                    <a:srgbClr val="333333"/>
                  </a:solidFill>
                </a:rPr>
                <a:t> then </a:t>
              </a:r>
              <a:r>
                <a:rPr lang="en-GB" sz="1050" b="1" dirty="0">
                  <a:solidFill>
                    <a:srgbClr val="333333"/>
                  </a:solidFill>
                </a:rPr>
                <a:t>Solid Fill</a:t>
              </a:r>
              <a:r>
                <a:rPr lang="en-GB" sz="1050" dirty="0">
                  <a:solidFill>
                    <a:srgbClr val="333333"/>
                  </a:solidFill>
                </a:rPr>
                <a:t> and choose the desired colour.</a:t>
              </a:r>
            </a:p>
          </p:txBody>
        </p:sp>
      </p:grpSp>
      <p:grpSp>
        <p:nvGrpSpPr>
          <p:cNvPr id="36" name="Group 35">
            <a:extLst>
              <a:ext uri="{FF2B5EF4-FFF2-40B4-BE49-F238E27FC236}">
                <a16:creationId xmlns:a16="http://schemas.microsoft.com/office/drawing/2014/main" id="{E1F36034-B9FD-4B0D-B681-B1E9D91A6DCA}"/>
              </a:ext>
            </a:extLst>
          </p:cNvPr>
          <p:cNvGrpSpPr/>
          <p:nvPr/>
        </p:nvGrpSpPr>
        <p:grpSpPr>
          <a:xfrm>
            <a:off x="9262739" y="0"/>
            <a:ext cx="2630669" cy="2189142"/>
            <a:chOff x="397357" y="1593847"/>
            <a:chExt cx="3507559" cy="2918856"/>
          </a:xfrm>
        </p:grpSpPr>
        <p:sp>
          <p:nvSpPr>
            <p:cNvPr id="37" name="Rectangle 36">
              <a:extLst>
                <a:ext uri="{FF2B5EF4-FFF2-40B4-BE49-F238E27FC236}">
                  <a16:creationId xmlns:a16="http://schemas.microsoft.com/office/drawing/2014/main" id="{09D0AA92-0872-4F0E-AD37-303540D7A0AB}"/>
                </a:ext>
              </a:extLst>
            </p:cNvPr>
            <p:cNvSpPr/>
            <p:nvPr/>
          </p:nvSpPr>
          <p:spPr>
            <a:xfrm>
              <a:off x="397358" y="1593847"/>
              <a:ext cx="3507554" cy="2847593"/>
            </a:xfrm>
            <a:prstGeom prst="rect">
              <a:avLst/>
            </a:prstGeom>
            <a:solidFill>
              <a:srgbClr val="F8F8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450"/>
                </a:spcAft>
              </a:pPr>
              <a:endParaRPr lang="en-GB" sz="1350" dirty="0">
                <a:solidFill>
                  <a:srgbClr val="333333"/>
                </a:solidFill>
              </a:endParaRPr>
            </a:p>
          </p:txBody>
        </p:sp>
        <p:sp>
          <p:nvSpPr>
            <p:cNvPr id="38" name="TextBox 37">
              <a:extLst>
                <a:ext uri="{FF2B5EF4-FFF2-40B4-BE49-F238E27FC236}">
                  <a16:creationId xmlns:a16="http://schemas.microsoft.com/office/drawing/2014/main" id="{180899E8-E952-42E6-A039-598DB0BC3BE7}"/>
                </a:ext>
              </a:extLst>
            </p:cNvPr>
            <p:cNvSpPr txBox="1"/>
            <p:nvPr/>
          </p:nvSpPr>
          <p:spPr>
            <a:xfrm>
              <a:off x="397357" y="2882622"/>
              <a:ext cx="3507555" cy="603077"/>
            </a:xfrm>
            <a:prstGeom prst="rect">
              <a:avLst/>
            </a:prstGeom>
            <a:noFill/>
          </p:spPr>
          <p:txBody>
            <a:bodyPr wrap="square" rtlCol="0">
              <a:noAutofit/>
            </a:bodyPr>
            <a:lstStyle/>
            <a:p>
              <a:pPr>
                <a:lnSpc>
                  <a:spcPct val="90000"/>
                </a:lnSpc>
                <a:spcAft>
                  <a:spcPts val="450"/>
                </a:spcAft>
              </a:pPr>
              <a:r>
                <a:rPr lang="en-GB" sz="1050" b="1" dirty="0">
                  <a:solidFill>
                    <a:srgbClr val="333333"/>
                  </a:solidFill>
                </a:rPr>
                <a:t>2. </a:t>
              </a:r>
              <a:r>
                <a:rPr lang="en-GB" sz="1050" dirty="0">
                  <a:solidFill>
                    <a:srgbClr val="333333"/>
                  </a:solidFill>
                </a:rPr>
                <a:t>Click on the chart type you wish to use</a:t>
              </a:r>
              <a:r>
                <a:rPr lang="en-GB" sz="1050" baseline="0" dirty="0">
                  <a:solidFill>
                    <a:srgbClr val="333333"/>
                  </a:solidFill>
                </a:rPr>
                <a:t>.</a:t>
              </a:r>
              <a:endParaRPr lang="en-GB" sz="1050" dirty="0">
                <a:solidFill>
                  <a:srgbClr val="333333"/>
                </a:solidFill>
              </a:endParaRPr>
            </a:p>
          </p:txBody>
        </p:sp>
        <p:sp>
          <p:nvSpPr>
            <p:cNvPr id="39" name="TextBox 38">
              <a:extLst>
                <a:ext uri="{FF2B5EF4-FFF2-40B4-BE49-F238E27FC236}">
                  <a16:creationId xmlns:a16="http://schemas.microsoft.com/office/drawing/2014/main" id="{A77FFB30-22C2-4D5B-BC35-4888920FAA5B}"/>
                </a:ext>
              </a:extLst>
            </p:cNvPr>
            <p:cNvSpPr txBox="1"/>
            <p:nvPr/>
          </p:nvSpPr>
          <p:spPr>
            <a:xfrm>
              <a:off x="397357" y="3909626"/>
              <a:ext cx="3507555" cy="603077"/>
            </a:xfrm>
            <a:prstGeom prst="rect">
              <a:avLst/>
            </a:prstGeom>
            <a:noFill/>
          </p:spPr>
          <p:txBody>
            <a:bodyPr wrap="square" rtlCol="0">
              <a:noAutofit/>
            </a:bodyPr>
            <a:lstStyle/>
            <a:p>
              <a:pPr>
                <a:lnSpc>
                  <a:spcPct val="90000"/>
                </a:lnSpc>
                <a:spcAft>
                  <a:spcPts val="450"/>
                </a:spcAft>
              </a:pPr>
              <a:r>
                <a:rPr lang="en-GB" sz="1050" b="1" dirty="0">
                  <a:solidFill>
                    <a:srgbClr val="333333"/>
                  </a:solidFill>
                </a:rPr>
                <a:t>4. </a:t>
              </a:r>
              <a:r>
                <a:rPr lang="en-GB" sz="1050" dirty="0">
                  <a:solidFill>
                    <a:srgbClr val="333333"/>
                  </a:solidFill>
                </a:rPr>
                <a:t>Stylise your chart under </a:t>
              </a:r>
              <a:r>
                <a:rPr lang="en-GB" sz="1050" b="1" dirty="0">
                  <a:solidFill>
                    <a:srgbClr val="333333"/>
                  </a:solidFill>
                </a:rPr>
                <a:t>Format</a:t>
              </a:r>
              <a:r>
                <a:rPr lang="en-GB" sz="1050" dirty="0">
                  <a:solidFill>
                    <a:srgbClr val="333333"/>
                  </a:solidFill>
                </a:rPr>
                <a:t> in the </a:t>
              </a:r>
              <a:r>
                <a:rPr lang="en-GB" sz="1050" b="1" dirty="0">
                  <a:solidFill>
                    <a:srgbClr val="333333"/>
                  </a:solidFill>
                </a:rPr>
                <a:t>Chart Tools </a:t>
              </a:r>
              <a:r>
                <a:rPr lang="en-GB" sz="1050" dirty="0">
                  <a:solidFill>
                    <a:srgbClr val="333333"/>
                  </a:solidFill>
                </a:rPr>
                <a:t>ribbons</a:t>
              </a:r>
            </a:p>
          </p:txBody>
        </p:sp>
        <p:sp>
          <p:nvSpPr>
            <p:cNvPr id="40" name="TextBox 39">
              <a:extLst>
                <a:ext uri="{FF2B5EF4-FFF2-40B4-BE49-F238E27FC236}">
                  <a16:creationId xmlns:a16="http://schemas.microsoft.com/office/drawing/2014/main" id="{99496182-9FEC-4E99-B840-86483813A4D4}"/>
                </a:ext>
              </a:extLst>
            </p:cNvPr>
            <p:cNvSpPr txBox="1"/>
            <p:nvPr/>
          </p:nvSpPr>
          <p:spPr>
            <a:xfrm>
              <a:off x="397357" y="3313677"/>
              <a:ext cx="3507555" cy="603077"/>
            </a:xfrm>
            <a:prstGeom prst="rect">
              <a:avLst/>
            </a:prstGeom>
            <a:noFill/>
          </p:spPr>
          <p:txBody>
            <a:bodyPr wrap="square" rtlCol="0">
              <a:noAutofit/>
            </a:bodyPr>
            <a:lstStyle/>
            <a:p>
              <a:pPr>
                <a:lnSpc>
                  <a:spcPct val="90000"/>
                </a:lnSpc>
                <a:spcAft>
                  <a:spcPts val="450"/>
                </a:spcAft>
              </a:pPr>
              <a:r>
                <a:rPr lang="en-GB" sz="1050" b="1" dirty="0">
                  <a:solidFill>
                    <a:srgbClr val="333333"/>
                  </a:solidFill>
                </a:rPr>
                <a:t>3. </a:t>
              </a:r>
              <a:r>
                <a:rPr lang="en-GB" sz="1050" dirty="0">
                  <a:solidFill>
                    <a:srgbClr val="333333"/>
                  </a:solidFill>
                </a:rPr>
                <a:t>Edit your data under </a:t>
              </a:r>
              <a:r>
                <a:rPr lang="en-GB" sz="1050" b="1" dirty="0">
                  <a:solidFill>
                    <a:srgbClr val="333333"/>
                  </a:solidFill>
                </a:rPr>
                <a:t>Design</a:t>
              </a:r>
              <a:r>
                <a:rPr lang="en-GB" sz="1050" dirty="0">
                  <a:solidFill>
                    <a:srgbClr val="333333"/>
                  </a:solidFill>
                </a:rPr>
                <a:t> in the </a:t>
              </a:r>
              <a:r>
                <a:rPr lang="en-GB" sz="1050" b="1" dirty="0">
                  <a:solidFill>
                    <a:srgbClr val="333333"/>
                  </a:solidFill>
                </a:rPr>
                <a:t>Chart Tools </a:t>
              </a:r>
              <a:r>
                <a:rPr lang="en-GB" sz="1050" dirty="0">
                  <a:solidFill>
                    <a:srgbClr val="333333"/>
                  </a:solidFill>
                </a:rPr>
                <a:t>ribbon.</a:t>
              </a:r>
            </a:p>
          </p:txBody>
        </p:sp>
        <p:sp>
          <p:nvSpPr>
            <p:cNvPr id="41" name="TextBox 40">
              <a:extLst>
                <a:ext uri="{FF2B5EF4-FFF2-40B4-BE49-F238E27FC236}">
                  <a16:creationId xmlns:a16="http://schemas.microsoft.com/office/drawing/2014/main" id="{4125FC9F-35DB-4F25-AADB-EF474A44BAEF}"/>
                </a:ext>
              </a:extLst>
            </p:cNvPr>
            <p:cNvSpPr txBox="1"/>
            <p:nvPr/>
          </p:nvSpPr>
          <p:spPr>
            <a:xfrm>
              <a:off x="397357" y="2280553"/>
              <a:ext cx="3507555" cy="603077"/>
            </a:xfrm>
            <a:prstGeom prst="rect">
              <a:avLst/>
            </a:prstGeom>
            <a:noFill/>
          </p:spPr>
          <p:txBody>
            <a:bodyPr wrap="square" rtlCol="0">
              <a:noAutofit/>
            </a:bodyPr>
            <a:lstStyle/>
            <a:p>
              <a:pPr>
                <a:lnSpc>
                  <a:spcPct val="90000"/>
                </a:lnSpc>
                <a:spcAft>
                  <a:spcPts val="450"/>
                </a:spcAft>
              </a:pPr>
              <a:r>
                <a:rPr lang="en-GB" sz="1050" b="1" dirty="0">
                  <a:solidFill>
                    <a:srgbClr val="333333"/>
                  </a:solidFill>
                </a:rPr>
                <a:t>1. </a:t>
              </a:r>
              <a:r>
                <a:rPr lang="en-GB" sz="1050" dirty="0">
                  <a:solidFill>
                    <a:srgbClr val="333333"/>
                  </a:solidFill>
                </a:rPr>
                <a:t>Click on the icon in the middle</a:t>
              </a:r>
              <a:r>
                <a:rPr lang="en-GB" sz="1050" baseline="0" dirty="0">
                  <a:solidFill>
                    <a:srgbClr val="333333"/>
                  </a:solidFill>
                </a:rPr>
                <a:t> of the placeholder.</a:t>
              </a:r>
              <a:endParaRPr lang="en-GB" sz="1050" dirty="0">
                <a:solidFill>
                  <a:srgbClr val="333333"/>
                </a:solidFill>
              </a:endParaRPr>
            </a:p>
          </p:txBody>
        </p:sp>
        <p:sp>
          <p:nvSpPr>
            <p:cNvPr id="42" name="TextBox 41">
              <a:extLst>
                <a:ext uri="{FF2B5EF4-FFF2-40B4-BE49-F238E27FC236}">
                  <a16:creationId xmlns:a16="http://schemas.microsoft.com/office/drawing/2014/main" id="{ADC8BFF0-F667-4FEE-8BD5-D0E2DEE7B447}"/>
                </a:ext>
              </a:extLst>
            </p:cNvPr>
            <p:cNvSpPr txBox="1"/>
            <p:nvPr/>
          </p:nvSpPr>
          <p:spPr>
            <a:xfrm>
              <a:off x="763139" y="1687756"/>
              <a:ext cx="2775990" cy="422632"/>
            </a:xfrm>
            <a:prstGeom prst="rect">
              <a:avLst/>
            </a:prstGeom>
            <a:noFill/>
          </p:spPr>
          <p:txBody>
            <a:bodyPr wrap="square" rtlCol="0" anchor="ctr">
              <a:noAutofit/>
            </a:bodyPr>
            <a:lstStyle/>
            <a:p>
              <a:pPr algn="ctr">
                <a:lnSpc>
                  <a:spcPct val="90000"/>
                </a:lnSpc>
                <a:spcAft>
                  <a:spcPts val="450"/>
                </a:spcAft>
              </a:pPr>
              <a:r>
                <a:rPr lang="en-GB" sz="1350" dirty="0">
                  <a:solidFill>
                    <a:srgbClr val="333333"/>
                  </a:solidFill>
                  <a:latin typeface="+mj-lt"/>
                </a:rPr>
                <a:t>How to</a:t>
              </a:r>
              <a:r>
                <a:rPr lang="en-GB" sz="1350" baseline="0" dirty="0">
                  <a:solidFill>
                    <a:srgbClr val="333333"/>
                  </a:solidFill>
                  <a:latin typeface="+mj-lt"/>
                </a:rPr>
                <a:t> insert a chart</a:t>
              </a:r>
              <a:endParaRPr lang="en-GB" sz="1350" dirty="0">
                <a:solidFill>
                  <a:srgbClr val="333333"/>
                </a:solidFill>
                <a:latin typeface="+mj-lt"/>
              </a:endParaRPr>
            </a:p>
          </p:txBody>
        </p:sp>
        <p:sp>
          <p:nvSpPr>
            <p:cNvPr id="43" name="Rectangle 42">
              <a:extLst>
                <a:ext uri="{FF2B5EF4-FFF2-40B4-BE49-F238E27FC236}">
                  <a16:creationId xmlns:a16="http://schemas.microsoft.com/office/drawing/2014/main" id="{AE65B296-C709-407E-9D17-F469E47111B5}"/>
                </a:ext>
              </a:extLst>
            </p:cNvPr>
            <p:cNvSpPr/>
            <p:nvPr/>
          </p:nvSpPr>
          <p:spPr>
            <a:xfrm>
              <a:off x="397359" y="220276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grpSp>
      <p:grpSp>
        <p:nvGrpSpPr>
          <p:cNvPr id="46" name="Group 45">
            <a:extLst>
              <a:ext uri="{FF2B5EF4-FFF2-40B4-BE49-F238E27FC236}">
                <a16:creationId xmlns:a16="http://schemas.microsoft.com/office/drawing/2014/main" id="{60E8B526-D585-4FD8-B22F-73AA0EA74D89}"/>
              </a:ext>
            </a:extLst>
          </p:cNvPr>
          <p:cNvGrpSpPr/>
          <p:nvPr userDrawn="1"/>
        </p:nvGrpSpPr>
        <p:grpSpPr>
          <a:xfrm>
            <a:off x="-2791206" y="0"/>
            <a:ext cx="2630669" cy="1468982"/>
            <a:chOff x="838199" y="1150070"/>
            <a:chExt cx="3507558" cy="1958642"/>
          </a:xfrm>
          <a:solidFill>
            <a:schemeClr val="tx1"/>
          </a:solidFill>
        </p:grpSpPr>
        <p:sp>
          <p:nvSpPr>
            <p:cNvPr id="47" name="Rectangle 46">
              <a:extLst>
                <a:ext uri="{FF2B5EF4-FFF2-40B4-BE49-F238E27FC236}">
                  <a16:creationId xmlns:a16="http://schemas.microsoft.com/office/drawing/2014/main" id="{9676BE62-CE45-49D4-B982-D3AFC07D138F}"/>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48" name="TextBox 47">
              <a:extLst>
                <a:ext uri="{FF2B5EF4-FFF2-40B4-BE49-F238E27FC236}">
                  <a16:creationId xmlns:a16="http://schemas.microsoft.com/office/drawing/2014/main" id="{9B7CCC5B-2032-48FB-A9D2-E3021B7BE661}"/>
                </a:ext>
              </a:extLst>
            </p:cNvPr>
            <p:cNvSpPr txBox="1"/>
            <p:nvPr/>
          </p:nvSpPr>
          <p:spPr>
            <a:xfrm>
              <a:off x="838200" y="1150070"/>
              <a:ext cx="3507557" cy="677108"/>
            </a:xfrm>
            <a:prstGeom prst="rect">
              <a:avLst/>
            </a:prstGeom>
            <a:noFill/>
          </p:spPr>
          <p:txBody>
            <a:bodyPr wrap="square" rtlCol="0">
              <a:spAutoFit/>
            </a:bodyPr>
            <a:lstStyle/>
            <a:p>
              <a:pPr algn="ctr"/>
              <a:r>
                <a:rPr lang="en-GB" sz="1350" dirty="0">
                  <a:solidFill>
                    <a:srgbClr val="333333"/>
                  </a:solidFill>
                  <a:latin typeface="+mj-lt"/>
                </a:rPr>
                <a:t>How to change </a:t>
              </a:r>
              <a:br>
                <a:rPr lang="en-GB" sz="1350" dirty="0">
                  <a:solidFill>
                    <a:srgbClr val="333333"/>
                  </a:solidFill>
                  <a:latin typeface="+mj-lt"/>
                </a:rPr>
              </a:br>
              <a:r>
                <a:rPr lang="en-GB" sz="1350" dirty="0">
                  <a:solidFill>
                    <a:srgbClr val="333333"/>
                  </a:solidFill>
                  <a:latin typeface="+mj-lt"/>
                </a:rPr>
                <a:t>object colour</a:t>
              </a:r>
            </a:p>
          </p:txBody>
        </p:sp>
        <p:sp>
          <p:nvSpPr>
            <p:cNvPr id="49" name="Rectangle 48">
              <a:extLst>
                <a:ext uri="{FF2B5EF4-FFF2-40B4-BE49-F238E27FC236}">
                  <a16:creationId xmlns:a16="http://schemas.microsoft.com/office/drawing/2014/main" id="{5DCA570C-572F-4CA6-8B1D-24732EDD0057}"/>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50" name="TextBox 49">
              <a:extLst>
                <a:ext uri="{FF2B5EF4-FFF2-40B4-BE49-F238E27FC236}">
                  <a16:creationId xmlns:a16="http://schemas.microsoft.com/office/drawing/2014/main" id="{56FAA193-8CB8-4374-9449-B413434DCE98}"/>
                </a:ext>
              </a:extLst>
            </p:cNvPr>
            <p:cNvSpPr txBox="1"/>
            <p:nvPr/>
          </p:nvSpPr>
          <p:spPr>
            <a:xfrm>
              <a:off x="838199" y="1867808"/>
              <a:ext cx="3507557"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the object and click</a:t>
              </a:r>
              <a:br>
                <a:rPr lang="en-GB" sz="1050" dirty="0">
                  <a:solidFill>
                    <a:srgbClr val="333333"/>
                  </a:solidFill>
                </a:rPr>
              </a:br>
              <a:r>
                <a:rPr lang="en-GB" sz="1050" b="1" dirty="0">
                  <a:solidFill>
                    <a:srgbClr val="333333"/>
                  </a:solidFill>
                </a:rPr>
                <a:t>Format Shape</a:t>
              </a:r>
              <a:r>
                <a:rPr lang="en-GB" sz="1050" dirty="0">
                  <a:solidFill>
                    <a:srgbClr val="333333"/>
                  </a:solidFill>
                </a:rPr>
                <a:t>.</a:t>
              </a:r>
            </a:p>
          </p:txBody>
        </p:sp>
        <p:sp>
          <p:nvSpPr>
            <p:cNvPr id="51" name="TextBox 50">
              <a:extLst>
                <a:ext uri="{FF2B5EF4-FFF2-40B4-BE49-F238E27FC236}">
                  <a16:creationId xmlns:a16="http://schemas.microsoft.com/office/drawing/2014/main" id="{40D9895A-1ECC-4E6C-AD81-15E37FF63DF0}"/>
                </a:ext>
              </a:extLst>
            </p:cNvPr>
            <p:cNvSpPr txBox="1"/>
            <p:nvPr/>
          </p:nvSpPr>
          <p:spPr>
            <a:xfrm>
              <a:off x="838199" y="2415082"/>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a:t>
              </a:r>
              <a:r>
                <a:rPr lang="en-GB" sz="1050" b="1" dirty="0">
                  <a:solidFill>
                    <a:srgbClr val="333333"/>
                  </a:solidFill>
                </a:rPr>
                <a:t>Fill</a:t>
              </a:r>
              <a:r>
                <a:rPr lang="en-GB" sz="1050" dirty="0">
                  <a:solidFill>
                    <a:srgbClr val="333333"/>
                  </a:solidFill>
                </a:rPr>
                <a:t> then </a:t>
              </a:r>
              <a:r>
                <a:rPr lang="en-GB" sz="1050" b="1" dirty="0">
                  <a:solidFill>
                    <a:srgbClr val="333333"/>
                  </a:solidFill>
                </a:rPr>
                <a:t>Solid Fill</a:t>
              </a:r>
              <a:r>
                <a:rPr lang="en-GB" sz="1050" dirty="0">
                  <a:solidFill>
                    <a:srgbClr val="333333"/>
                  </a:solidFill>
                </a:rPr>
                <a:t> and choose the desired colour.</a:t>
              </a:r>
            </a:p>
          </p:txBody>
        </p:sp>
      </p:grpSp>
      <p:grpSp>
        <p:nvGrpSpPr>
          <p:cNvPr id="52" name="Group 51">
            <a:extLst>
              <a:ext uri="{FF2B5EF4-FFF2-40B4-BE49-F238E27FC236}">
                <a16:creationId xmlns:a16="http://schemas.microsoft.com/office/drawing/2014/main" id="{9D85FAC2-7B46-440F-A259-4B177857B925}"/>
              </a:ext>
            </a:extLst>
          </p:cNvPr>
          <p:cNvGrpSpPr/>
          <p:nvPr userDrawn="1"/>
        </p:nvGrpSpPr>
        <p:grpSpPr>
          <a:xfrm>
            <a:off x="9262739" y="0"/>
            <a:ext cx="2630669" cy="2189142"/>
            <a:chOff x="397357" y="1593847"/>
            <a:chExt cx="3507559" cy="2918856"/>
          </a:xfrm>
        </p:grpSpPr>
        <p:sp>
          <p:nvSpPr>
            <p:cNvPr id="53" name="Rectangle 52">
              <a:extLst>
                <a:ext uri="{FF2B5EF4-FFF2-40B4-BE49-F238E27FC236}">
                  <a16:creationId xmlns:a16="http://schemas.microsoft.com/office/drawing/2014/main" id="{421D1AA1-0E1A-4FDC-8423-F79408627DB1}"/>
                </a:ext>
              </a:extLst>
            </p:cNvPr>
            <p:cNvSpPr/>
            <p:nvPr/>
          </p:nvSpPr>
          <p:spPr>
            <a:xfrm>
              <a:off x="397358" y="1593847"/>
              <a:ext cx="3507554" cy="2847593"/>
            </a:xfrm>
            <a:prstGeom prst="rect">
              <a:avLst/>
            </a:prstGeom>
            <a:solidFill>
              <a:srgbClr val="F8F8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450"/>
                </a:spcAft>
              </a:pPr>
              <a:endParaRPr lang="en-GB" sz="1350" dirty="0">
                <a:solidFill>
                  <a:srgbClr val="333333"/>
                </a:solidFill>
              </a:endParaRPr>
            </a:p>
          </p:txBody>
        </p:sp>
        <p:sp>
          <p:nvSpPr>
            <p:cNvPr id="54" name="TextBox 53">
              <a:extLst>
                <a:ext uri="{FF2B5EF4-FFF2-40B4-BE49-F238E27FC236}">
                  <a16:creationId xmlns:a16="http://schemas.microsoft.com/office/drawing/2014/main" id="{5E8D9EEF-67C2-484E-8344-735A92246430}"/>
                </a:ext>
              </a:extLst>
            </p:cNvPr>
            <p:cNvSpPr txBox="1"/>
            <p:nvPr userDrawn="1"/>
          </p:nvSpPr>
          <p:spPr>
            <a:xfrm>
              <a:off x="397357" y="2882622"/>
              <a:ext cx="3507555" cy="603077"/>
            </a:xfrm>
            <a:prstGeom prst="rect">
              <a:avLst/>
            </a:prstGeom>
            <a:noFill/>
          </p:spPr>
          <p:txBody>
            <a:bodyPr wrap="square" rtlCol="0">
              <a:noAutofit/>
            </a:bodyPr>
            <a:lstStyle/>
            <a:p>
              <a:pPr>
                <a:lnSpc>
                  <a:spcPct val="90000"/>
                </a:lnSpc>
                <a:spcAft>
                  <a:spcPts val="450"/>
                </a:spcAft>
              </a:pPr>
              <a:r>
                <a:rPr lang="en-GB" sz="1050" b="1" dirty="0">
                  <a:solidFill>
                    <a:srgbClr val="333333"/>
                  </a:solidFill>
                </a:rPr>
                <a:t>2. </a:t>
              </a:r>
              <a:r>
                <a:rPr lang="en-GB" sz="1050" dirty="0">
                  <a:solidFill>
                    <a:srgbClr val="333333"/>
                  </a:solidFill>
                </a:rPr>
                <a:t>Click on the chart type you wish to use</a:t>
              </a:r>
              <a:r>
                <a:rPr lang="en-GB" sz="1050" baseline="0" dirty="0">
                  <a:solidFill>
                    <a:srgbClr val="333333"/>
                  </a:solidFill>
                </a:rPr>
                <a:t>.</a:t>
              </a:r>
              <a:endParaRPr lang="en-GB" sz="1050" dirty="0">
                <a:solidFill>
                  <a:srgbClr val="333333"/>
                </a:solidFill>
              </a:endParaRPr>
            </a:p>
          </p:txBody>
        </p:sp>
        <p:sp>
          <p:nvSpPr>
            <p:cNvPr id="55" name="TextBox 54">
              <a:extLst>
                <a:ext uri="{FF2B5EF4-FFF2-40B4-BE49-F238E27FC236}">
                  <a16:creationId xmlns:a16="http://schemas.microsoft.com/office/drawing/2014/main" id="{F4C63073-6672-4196-9747-E49D19F0E8EA}"/>
                </a:ext>
              </a:extLst>
            </p:cNvPr>
            <p:cNvSpPr txBox="1"/>
            <p:nvPr userDrawn="1"/>
          </p:nvSpPr>
          <p:spPr>
            <a:xfrm>
              <a:off x="397357" y="3909626"/>
              <a:ext cx="3507555" cy="603077"/>
            </a:xfrm>
            <a:prstGeom prst="rect">
              <a:avLst/>
            </a:prstGeom>
            <a:noFill/>
          </p:spPr>
          <p:txBody>
            <a:bodyPr wrap="square" rtlCol="0">
              <a:noAutofit/>
            </a:bodyPr>
            <a:lstStyle/>
            <a:p>
              <a:pPr>
                <a:lnSpc>
                  <a:spcPct val="90000"/>
                </a:lnSpc>
                <a:spcAft>
                  <a:spcPts val="450"/>
                </a:spcAft>
              </a:pPr>
              <a:r>
                <a:rPr lang="en-GB" sz="1050" b="1" dirty="0">
                  <a:solidFill>
                    <a:srgbClr val="333333"/>
                  </a:solidFill>
                </a:rPr>
                <a:t>4. </a:t>
              </a:r>
              <a:r>
                <a:rPr lang="en-GB" sz="1050" dirty="0">
                  <a:solidFill>
                    <a:srgbClr val="333333"/>
                  </a:solidFill>
                </a:rPr>
                <a:t>Stylise your chart under </a:t>
              </a:r>
              <a:r>
                <a:rPr lang="en-GB" sz="1050" b="1" dirty="0">
                  <a:solidFill>
                    <a:srgbClr val="333333"/>
                  </a:solidFill>
                </a:rPr>
                <a:t>Format</a:t>
              </a:r>
              <a:r>
                <a:rPr lang="en-GB" sz="1050" dirty="0">
                  <a:solidFill>
                    <a:srgbClr val="333333"/>
                  </a:solidFill>
                </a:rPr>
                <a:t> in the </a:t>
              </a:r>
              <a:r>
                <a:rPr lang="en-GB" sz="1050" b="1" dirty="0">
                  <a:solidFill>
                    <a:srgbClr val="333333"/>
                  </a:solidFill>
                </a:rPr>
                <a:t>Chart Tools </a:t>
              </a:r>
              <a:r>
                <a:rPr lang="en-GB" sz="1050" dirty="0">
                  <a:solidFill>
                    <a:srgbClr val="333333"/>
                  </a:solidFill>
                </a:rPr>
                <a:t>ribbons</a:t>
              </a:r>
            </a:p>
          </p:txBody>
        </p:sp>
        <p:sp>
          <p:nvSpPr>
            <p:cNvPr id="56" name="TextBox 55">
              <a:extLst>
                <a:ext uri="{FF2B5EF4-FFF2-40B4-BE49-F238E27FC236}">
                  <a16:creationId xmlns:a16="http://schemas.microsoft.com/office/drawing/2014/main" id="{63785B08-005B-4373-ADE1-958863DBD685}"/>
                </a:ext>
              </a:extLst>
            </p:cNvPr>
            <p:cNvSpPr txBox="1"/>
            <p:nvPr userDrawn="1"/>
          </p:nvSpPr>
          <p:spPr>
            <a:xfrm>
              <a:off x="397357" y="3313677"/>
              <a:ext cx="3507555" cy="603077"/>
            </a:xfrm>
            <a:prstGeom prst="rect">
              <a:avLst/>
            </a:prstGeom>
            <a:noFill/>
          </p:spPr>
          <p:txBody>
            <a:bodyPr wrap="square" rtlCol="0">
              <a:noAutofit/>
            </a:bodyPr>
            <a:lstStyle/>
            <a:p>
              <a:pPr>
                <a:lnSpc>
                  <a:spcPct val="90000"/>
                </a:lnSpc>
                <a:spcAft>
                  <a:spcPts val="450"/>
                </a:spcAft>
              </a:pPr>
              <a:r>
                <a:rPr lang="en-GB" sz="1050" b="1" dirty="0">
                  <a:solidFill>
                    <a:srgbClr val="333333"/>
                  </a:solidFill>
                </a:rPr>
                <a:t>3. </a:t>
              </a:r>
              <a:r>
                <a:rPr lang="en-GB" sz="1050" dirty="0">
                  <a:solidFill>
                    <a:srgbClr val="333333"/>
                  </a:solidFill>
                </a:rPr>
                <a:t>Edit your data under </a:t>
              </a:r>
              <a:r>
                <a:rPr lang="en-GB" sz="1050" b="1" dirty="0">
                  <a:solidFill>
                    <a:srgbClr val="333333"/>
                  </a:solidFill>
                </a:rPr>
                <a:t>Design</a:t>
              </a:r>
              <a:r>
                <a:rPr lang="en-GB" sz="1050" dirty="0">
                  <a:solidFill>
                    <a:srgbClr val="333333"/>
                  </a:solidFill>
                </a:rPr>
                <a:t> in the </a:t>
              </a:r>
              <a:r>
                <a:rPr lang="en-GB" sz="1050" b="1" dirty="0">
                  <a:solidFill>
                    <a:srgbClr val="333333"/>
                  </a:solidFill>
                </a:rPr>
                <a:t>Chart Tools </a:t>
              </a:r>
              <a:r>
                <a:rPr lang="en-GB" sz="1050" dirty="0">
                  <a:solidFill>
                    <a:srgbClr val="333333"/>
                  </a:solidFill>
                </a:rPr>
                <a:t>ribbon.</a:t>
              </a:r>
            </a:p>
          </p:txBody>
        </p:sp>
        <p:sp>
          <p:nvSpPr>
            <p:cNvPr id="57" name="TextBox 56">
              <a:extLst>
                <a:ext uri="{FF2B5EF4-FFF2-40B4-BE49-F238E27FC236}">
                  <a16:creationId xmlns:a16="http://schemas.microsoft.com/office/drawing/2014/main" id="{CBC2A291-D7B4-462F-BF00-3C1B43FAD5B2}"/>
                </a:ext>
              </a:extLst>
            </p:cNvPr>
            <p:cNvSpPr txBox="1"/>
            <p:nvPr userDrawn="1"/>
          </p:nvSpPr>
          <p:spPr>
            <a:xfrm>
              <a:off x="397357" y="2280553"/>
              <a:ext cx="3507555" cy="603077"/>
            </a:xfrm>
            <a:prstGeom prst="rect">
              <a:avLst/>
            </a:prstGeom>
            <a:noFill/>
          </p:spPr>
          <p:txBody>
            <a:bodyPr wrap="square" rtlCol="0">
              <a:noAutofit/>
            </a:bodyPr>
            <a:lstStyle/>
            <a:p>
              <a:pPr>
                <a:lnSpc>
                  <a:spcPct val="90000"/>
                </a:lnSpc>
                <a:spcAft>
                  <a:spcPts val="450"/>
                </a:spcAft>
              </a:pPr>
              <a:r>
                <a:rPr lang="en-GB" sz="1050" b="1" dirty="0">
                  <a:solidFill>
                    <a:srgbClr val="333333"/>
                  </a:solidFill>
                </a:rPr>
                <a:t>1. </a:t>
              </a:r>
              <a:r>
                <a:rPr lang="en-GB" sz="1050" dirty="0">
                  <a:solidFill>
                    <a:srgbClr val="333333"/>
                  </a:solidFill>
                </a:rPr>
                <a:t>Click on the icon in the middle</a:t>
              </a:r>
              <a:r>
                <a:rPr lang="en-GB" sz="1050" baseline="0" dirty="0">
                  <a:solidFill>
                    <a:srgbClr val="333333"/>
                  </a:solidFill>
                </a:rPr>
                <a:t> of the placeholder.</a:t>
              </a:r>
              <a:endParaRPr lang="en-GB" sz="1050" dirty="0">
                <a:solidFill>
                  <a:srgbClr val="333333"/>
                </a:solidFill>
              </a:endParaRPr>
            </a:p>
          </p:txBody>
        </p:sp>
        <p:sp>
          <p:nvSpPr>
            <p:cNvPr id="58" name="TextBox 57">
              <a:extLst>
                <a:ext uri="{FF2B5EF4-FFF2-40B4-BE49-F238E27FC236}">
                  <a16:creationId xmlns:a16="http://schemas.microsoft.com/office/drawing/2014/main" id="{68CF7E42-C6B1-4A71-844B-85FF167CD58F}"/>
                </a:ext>
              </a:extLst>
            </p:cNvPr>
            <p:cNvSpPr txBox="1"/>
            <p:nvPr/>
          </p:nvSpPr>
          <p:spPr>
            <a:xfrm>
              <a:off x="763139" y="1687756"/>
              <a:ext cx="2775990" cy="422632"/>
            </a:xfrm>
            <a:prstGeom prst="rect">
              <a:avLst/>
            </a:prstGeom>
            <a:noFill/>
          </p:spPr>
          <p:txBody>
            <a:bodyPr wrap="square" rtlCol="0" anchor="ctr">
              <a:noAutofit/>
            </a:bodyPr>
            <a:lstStyle/>
            <a:p>
              <a:pPr algn="ctr">
                <a:lnSpc>
                  <a:spcPct val="90000"/>
                </a:lnSpc>
                <a:spcAft>
                  <a:spcPts val="450"/>
                </a:spcAft>
              </a:pPr>
              <a:r>
                <a:rPr lang="en-GB" sz="1350" dirty="0">
                  <a:solidFill>
                    <a:srgbClr val="333333"/>
                  </a:solidFill>
                  <a:latin typeface="+mj-lt"/>
                </a:rPr>
                <a:t>How to</a:t>
              </a:r>
              <a:r>
                <a:rPr lang="en-GB" sz="1350" baseline="0" dirty="0">
                  <a:solidFill>
                    <a:srgbClr val="333333"/>
                  </a:solidFill>
                  <a:latin typeface="+mj-lt"/>
                </a:rPr>
                <a:t> insert a chart</a:t>
              </a:r>
              <a:endParaRPr lang="en-GB" sz="1350" dirty="0">
                <a:solidFill>
                  <a:srgbClr val="333333"/>
                </a:solidFill>
                <a:latin typeface="+mj-lt"/>
              </a:endParaRPr>
            </a:p>
          </p:txBody>
        </p:sp>
        <p:sp>
          <p:nvSpPr>
            <p:cNvPr id="59" name="Rectangle 58">
              <a:extLst>
                <a:ext uri="{FF2B5EF4-FFF2-40B4-BE49-F238E27FC236}">
                  <a16:creationId xmlns:a16="http://schemas.microsoft.com/office/drawing/2014/main" id="{0C032174-33E4-4487-B483-3168BD375D19}"/>
                </a:ext>
              </a:extLst>
            </p:cNvPr>
            <p:cNvSpPr/>
            <p:nvPr/>
          </p:nvSpPr>
          <p:spPr>
            <a:xfrm>
              <a:off x="397359" y="220276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grpSp>
      <p:sp>
        <p:nvSpPr>
          <p:cNvPr id="45" name="Text Placeholder 18">
            <a:extLst>
              <a:ext uri="{FF2B5EF4-FFF2-40B4-BE49-F238E27FC236}">
                <a16:creationId xmlns:a16="http://schemas.microsoft.com/office/drawing/2014/main" id="{7765EFAC-1D16-4E0B-A7BC-17FF31096DFE}"/>
              </a:ext>
            </a:extLst>
          </p:cNvPr>
          <p:cNvSpPr>
            <a:spLocks noGrp="1"/>
          </p:cNvSpPr>
          <p:nvPr>
            <p:ph type="body" sz="quarter" idx="28" hasCustomPrompt="1"/>
          </p:nvPr>
        </p:nvSpPr>
        <p:spPr>
          <a:xfrm>
            <a:off x="7557578" y="4776541"/>
            <a:ext cx="8100" cy="199586"/>
          </a:xfrm>
          <a:solidFill>
            <a:schemeClr val="tx1"/>
          </a:solidFill>
        </p:spPr>
        <p:txBody>
          <a:bodyPr/>
          <a:lstStyle/>
          <a:p>
            <a:pPr lvl="0"/>
            <a:r>
              <a:rPr lang="en-GB" dirty="0"/>
              <a:t> </a:t>
            </a:r>
          </a:p>
        </p:txBody>
      </p:sp>
    </p:spTree>
    <p:extLst>
      <p:ext uri="{BB962C8B-B14F-4D97-AF65-F5344CB8AC3E}">
        <p14:creationId xmlns:p14="http://schemas.microsoft.com/office/powerpoint/2010/main" val="28877328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ody and Picture Right 2">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a:t>Click to edit Master text styles</a:t>
            </a:r>
          </a:p>
        </p:txBody>
      </p:sp>
      <p:sp>
        <p:nvSpPr>
          <p:cNvPr id="19" name="Picture Placeholder 16"/>
          <p:cNvSpPr>
            <a:spLocks noGrp="1"/>
          </p:cNvSpPr>
          <p:nvPr>
            <p:ph type="pic" sz="quarter" idx="14"/>
          </p:nvPr>
        </p:nvSpPr>
        <p:spPr>
          <a:xfrm>
            <a:off x="4680000" y="1261267"/>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0" name="Picture Placeholder 16"/>
          <p:cNvSpPr>
            <a:spLocks noGrp="1"/>
          </p:cNvSpPr>
          <p:nvPr>
            <p:ph type="pic" sz="quarter" idx="15"/>
          </p:nvPr>
        </p:nvSpPr>
        <p:spPr>
          <a:xfrm>
            <a:off x="4680000" y="2904253"/>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a:t>Click to add title</a:t>
            </a:r>
          </a:p>
        </p:txBody>
      </p:sp>
    </p:spTree>
    <p:extLst>
      <p:ext uri="{BB962C8B-B14F-4D97-AF65-F5344CB8AC3E}">
        <p14:creationId xmlns:p14="http://schemas.microsoft.com/office/powerpoint/2010/main" val="973452645"/>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Two Charts w/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43CF-DA7C-4E31-B279-E7FA2BF991CA}"/>
              </a:ext>
            </a:extLst>
          </p:cNvPr>
          <p:cNvSpPr>
            <a:spLocks noGrp="1"/>
          </p:cNvSpPr>
          <p:nvPr>
            <p:ph type="title" hasCustomPrompt="1"/>
          </p:nvPr>
        </p:nvSpPr>
        <p:spPr>
          <a:xfrm>
            <a:off x="239129" y="767014"/>
            <a:ext cx="2361194" cy="1440405"/>
          </a:xfrm>
        </p:spPr>
        <p:txBody>
          <a:bodyPr/>
          <a:lstStyle>
            <a:lvl1pPr>
              <a:defRPr>
                <a:solidFill>
                  <a:srgbClr val="830051"/>
                </a:solidFill>
              </a:defRPr>
            </a:lvl1pPr>
          </a:lstStyle>
          <a:p>
            <a:r>
              <a:rPr lang="en-US" dirty="0"/>
              <a:t>Enter title here</a:t>
            </a:r>
            <a:endParaRPr lang="en-GB" dirty="0"/>
          </a:p>
        </p:txBody>
      </p:sp>
      <p:sp>
        <p:nvSpPr>
          <p:cNvPr id="3" name="Date Placeholder 2">
            <a:extLst>
              <a:ext uri="{FF2B5EF4-FFF2-40B4-BE49-F238E27FC236}">
                <a16:creationId xmlns:a16="http://schemas.microsoft.com/office/drawing/2014/main" id="{7FF1290A-817C-4983-9531-1320196D5CEC}"/>
              </a:ext>
            </a:extLst>
          </p:cNvPr>
          <p:cNvSpPr>
            <a:spLocks noGrp="1"/>
          </p:cNvSpPr>
          <p:nvPr>
            <p:ph type="dt" sz="half" idx="10"/>
          </p:nvPr>
        </p:nvSpPr>
        <p:spPr/>
        <p:txBody>
          <a:bodyPr/>
          <a:lstStyle>
            <a:lvl1pPr>
              <a:defRPr>
                <a:solidFill>
                  <a:schemeClr val="tx1"/>
                </a:solidFill>
              </a:defRPr>
            </a:lvl1pPr>
          </a:lstStyle>
          <a:p>
            <a:fld id="{54DF64DB-E963-49A4-9A32-2BA53D846336}" type="datetime4">
              <a:rPr lang="en-GB" smtClean="0"/>
              <a:pPr/>
              <a:t>26 May 2021</a:t>
            </a:fld>
            <a:endParaRPr lang="en-GB" dirty="0"/>
          </a:p>
        </p:txBody>
      </p:sp>
      <p:sp>
        <p:nvSpPr>
          <p:cNvPr id="4" name="Footer Placeholder 3">
            <a:extLst>
              <a:ext uri="{FF2B5EF4-FFF2-40B4-BE49-F238E27FC236}">
                <a16:creationId xmlns:a16="http://schemas.microsoft.com/office/drawing/2014/main" id="{221BABF6-C1E2-4356-A35F-7F1299DB03C6}"/>
              </a:ext>
            </a:extLst>
          </p:cNvPr>
          <p:cNvSpPr>
            <a:spLocks noGrp="1"/>
          </p:cNvSpPr>
          <p:nvPr>
            <p:ph type="ftr" sz="quarter" idx="11"/>
          </p:nvPr>
        </p:nvSpPr>
        <p:spPr/>
        <p:txBody>
          <a:bodyPr/>
          <a:lstStyle>
            <a:lvl1pPr>
              <a:defRPr>
                <a:solidFill>
                  <a:schemeClr val="tx1"/>
                </a:solidFill>
              </a:defRPr>
            </a:lvl1pPr>
          </a:lstStyle>
          <a:p>
            <a:r>
              <a:rPr lang="en-GB" dirty="0"/>
              <a:t>Name</a:t>
            </a:r>
          </a:p>
        </p:txBody>
      </p:sp>
      <p:sp>
        <p:nvSpPr>
          <p:cNvPr id="5" name="Slide Number Placeholder 4">
            <a:extLst>
              <a:ext uri="{FF2B5EF4-FFF2-40B4-BE49-F238E27FC236}">
                <a16:creationId xmlns:a16="http://schemas.microsoft.com/office/drawing/2014/main" id="{8DF97945-F66E-4EF9-9E5E-4D63A96BA290}"/>
              </a:ext>
            </a:extLst>
          </p:cNvPr>
          <p:cNvSpPr>
            <a:spLocks noGrp="1"/>
          </p:cNvSpPr>
          <p:nvPr>
            <p:ph type="sldNum" sz="quarter" idx="12"/>
          </p:nvPr>
        </p:nvSpPr>
        <p:spPr/>
        <p:txBody>
          <a:bodyPr/>
          <a:lstStyle>
            <a:lvl1pPr>
              <a:defRPr>
                <a:solidFill>
                  <a:schemeClr val="tx1"/>
                </a:solidFill>
              </a:defRPr>
            </a:lvl1pPr>
          </a:lstStyle>
          <a:p>
            <a:fld id="{F8E47D07-9D1E-4FE9-B31A-2F5863681021}" type="slidenum">
              <a:rPr lang="en-GB" smtClean="0"/>
              <a:pPr/>
              <a:t>‹#›</a:t>
            </a:fld>
            <a:endParaRPr lang="en-GB" dirty="0"/>
          </a:p>
        </p:txBody>
      </p:sp>
      <p:cxnSp>
        <p:nvCxnSpPr>
          <p:cNvPr id="9" name="Straight Connector 8">
            <a:extLst>
              <a:ext uri="{FF2B5EF4-FFF2-40B4-BE49-F238E27FC236}">
                <a16:creationId xmlns:a16="http://schemas.microsoft.com/office/drawing/2014/main" id="{34A9B59E-592A-42AB-877A-AF8EAD70D889}"/>
              </a:ext>
            </a:extLst>
          </p:cNvPr>
          <p:cNvCxnSpPr/>
          <p:nvPr userDrawn="1"/>
        </p:nvCxnSpPr>
        <p:spPr>
          <a:xfrm>
            <a:off x="2651078" y="803512"/>
            <a:ext cx="0" cy="385378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FCB426-B966-4E6D-8F07-084D762D101F}"/>
              </a:ext>
            </a:extLst>
          </p:cNvPr>
          <p:cNvCxnSpPr/>
          <p:nvPr/>
        </p:nvCxnSpPr>
        <p:spPr>
          <a:xfrm>
            <a:off x="5811417" y="803512"/>
            <a:ext cx="0" cy="385378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hart Placeholder 9">
            <a:extLst>
              <a:ext uri="{FF2B5EF4-FFF2-40B4-BE49-F238E27FC236}">
                <a16:creationId xmlns:a16="http://schemas.microsoft.com/office/drawing/2014/main" id="{83C8A785-64CC-494D-8F17-C6715221DF6A}"/>
              </a:ext>
            </a:extLst>
          </p:cNvPr>
          <p:cNvSpPr>
            <a:spLocks noGrp="1"/>
          </p:cNvSpPr>
          <p:nvPr>
            <p:ph type="chart" sz="quarter" idx="25" hasCustomPrompt="1"/>
          </p:nvPr>
        </p:nvSpPr>
        <p:spPr>
          <a:xfrm>
            <a:off x="2769296" y="1197591"/>
            <a:ext cx="2838736" cy="3481138"/>
          </a:xfrm>
        </p:spPr>
        <p:txBody>
          <a:bodyPr anchor="ctr"/>
          <a:lstStyle>
            <a:lvl1pPr algn="ctr">
              <a:defRPr/>
            </a:lvl1pPr>
          </a:lstStyle>
          <a:p>
            <a:r>
              <a:rPr lang="en-GB" dirty="0"/>
              <a:t>Click icon to insert chart</a:t>
            </a:r>
          </a:p>
        </p:txBody>
      </p:sp>
      <p:sp>
        <p:nvSpPr>
          <p:cNvPr id="26" name="Text Placeholder 6">
            <a:extLst>
              <a:ext uri="{FF2B5EF4-FFF2-40B4-BE49-F238E27FC236}">
                <a16:creationId xmlns:a16="http://schemas.microsoft.com/office/drawing/2014/main" id="{8536E945-F06D-468F-976B-FD3F447D6FA0}"/>
              </a:ext>
            </a:extLst>
          </p:cNvPr>
          <p:cNvSpPr>
            <a:spLocks noGrp="1"/>
          </p:cNvSpPr>
          <p:nvPr>
            <p:ph type="body" sz="quarter" idx="16" hasCustomPrompt="1"/>
          </p:nvPr>
        </p:nvSpPr>
        <p:spPr>
          <a:xfrm>
            <a:off x="5927572" y="767118"/>
            <a:ext cx="2838731" cy="394648"/>
          </a:xfrm>
        </p:spPr>
        <p:txBody>
          <a:bodyPr anchor="ctr"/>
          <a:lstStyle>
            <a:lvl1pPr>
              <a:defRPr sz="1350">
                <a:solidFill>
                  <a:srgbClr val="830051"/>
                </a:solidFill>
                <a:latin typeface="+mj-lt"/>
              </a:defRPr>
            </a:lvl1pPr>
          </a:lstStyle>
          <a:p>
            <a:pPr lvl="0"/>
            <a:r>
              <a:rPr lang="en-US" dirty="0"/>
              <a:t>Enter subtitle here</a:t>
            </a:r>
            <a:endParaRPr lang="en-GB" dirty="0"/>
          </a:p>
        </p:txBody>
      </p:sp>
      <p:grpSp>
        <p:nvGrpSpPr>
          <p:cNvPr id="30" name="Group 29">
            <a:extLst>
              <a:ext uri="{FF2B5EF4-FFF2-40B4-BE49-F238E27FC236}">
                <a16:creationId xmlns:a16="http://schemas.microsoft.com/office/drawing/2014/main" id="{3C4FD07A-686D-4185-B969-4507E2FCC0BF}"/>
              </a:ext>
            </a:extLst>
          </p:cNvPr>
          <p:cNvGrpSpPr/>
          <p:nvPr/>
        </p:nvGrpSpPr>
        <p:grpSpPr>
          <a:xfrm>
            <a:off x="-2791206" y="0"/>
            <a:ext cx="2630669" cy="1468982"/>
            <a:chOff x="838199" y="1150070"/>
            <a:chExt cx="3507558" cy="1958642"/>
          </a:xfrm>
          <a:solidFill>
            <a:schemeClr val="tx1"/>
          </a:solidFill>
        </p:grpSpPr>
        <p:sp>
          <p:nvSpPr>
            <p:cNvPr id="31" name="Rectangle 30">
              <a:extLst>
                <a:ext uri="{FF2B5EF4-FFF2-40B4-BE49-F238E27FC236}">
                  <a16:creationId xmlns:a16="http://schemas.microsoft.com/office/drawing/2014/main" id="{6D9747E7-EAE2-4EB0-93B5-D5C669A31800}"/>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32" name="TextBox 31">
              <a:extLst>
                <a:ext uri="{FF2B5EF4-FFF2-40B4-BE49-F238E27FC236}">
                  <a16:creationId xmlns:a16="http://schemas.microsoft.com/office/drawing/2014/main" id="{27BC77B5-DDDC-4F69-B7FB-37C515A823D8}"/>
                </a:ext>
              </a:extLst>
            </p:cNvPr>
            <p:cNvSpPr txBox="1"/>
            <p:nvPr/>
          </p:nvSpPr>
          <p:spPr>
            <a:xfrm>
              <a:off x="838200" y="1150070"/>
              <a:ext cx="3507557" cy="677108"/>
            </a:xfrm>
            <a:prstGeom prst="rect">
              <a:avLst/>
            </a:prstGeom>
            <a:noFill/>
          </p:spPr>
          <p:txBody>
            <a:bodyPr wrap="square" rtlCol="0">
              <a:spAutoFit/>
            </a:bodyPr>
            <a:lstStyle/>
            <a:p>
              <a:pPr algn="ctr"/>
              <a:r>
                <a:rPr lang="en-GB" sz="1350" dirty="0">
                  <a:solidFill>
                    <a:srgbClr val="333333"/>
                  </a:solidFill>
                  <a:latin typeface="+mj-lt"/>
                </a:rPr>
                <a:t>How to change </a:t>
              </a:r>
              <a:br>
                <a:rPr lang="en-GB" sz="1350" dirty="0">
                  <a:solidFill>
                    <a:srgbClr val="333333"/>
                  </a:solidFill>
                  <a:latin typeface="+mj-lt"/>
                </a:rPr>
              </a:br>
              <a:r>
                <a:rPr lang="en-GB" sz="1350" dirty="0">
                  <a:solidFill>
                    <a:srgbClr val="333333"/>
                  </a:solidFill>
                  <a:latin typeface="+mj-lt"/>
                </a:rPr>
                <a:t>object colour</a:t>
              </a:r>
            </a:p>
          </p:txBody>
        </p:sp>
        <p:sp>
          <p:nvSpPr>
            <p:cNvPr id="33" name="Rectangle 32">
              <a:extLst>
                <a:ext uri="{FF2B5EF4-FFF2-40B4-BE49-F238E27FC236}">
                  <a16:creationId xmlns:a16="http://schemas.microsoft.com/office/drawing/2014/main" id="{4BE7FBC9-5990-452B-ADA2-877E97D84414}"/>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34" name="TextBox 33">
              <a:extLst>
                <a:ext uri="{FF2B5EF4-FFF2-40B4-BE49-F238E27FC236}">
                  <a16:creationId xmlns:a16="http://schemas.microsoft.com/office/drawing/2014/main" id="{5D216084-C8D6-4BC4-B328-A78CC4655492}"/>
                </a:ext>
              </a:extLst>
            </p:cNvPr>
            <p:cNvSpPr txBox="1"/>
            <p:nvPr/>
          </p:nvSpPr>
          <p:spPr>
            <a:xfrm>
              <a:off x="838199" y="1867808"/>
              <a:ext cx="3507557"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the object and click</a:t>
              </a:r>
              <a:br>
                <a:rPr lang="en-GB" sz="1050" dirty="0">
                  <a:solidFill>
                    <a:srgbClr val="333333"/>
                  </a:solidFill>
                </a:rPr>
              </a:br>
              <a:r>
                <a:rPr lang="en-GB" sz="1050" b="1" dirty="0">
                  <a:solidFill>
                    <a:srgbClr val="333333"/>
                  </a:solidFill>
                </a:rPr>
                <a:t>Format Shape</a:t>
              </a:r>
              <a:r>
                <a:rPr lang="en-GB" sz="1050" dirty="0">
                  <a:solidFill>
                    <a:srgbClr val="333333"/>
                  </a:solidFill>
                </a:rPr>
                <a:t>.</a:t>
              </a:r>
            </a:p>
          </p:txBody>
        </p:sp>
        <p:sp>
          <p:nvSpPr>
            <p:cNvPr id="35" name="TextBox 34">
              <a:extLst>
                <a:ext uri="{FF2B5EF4-FFF2-40B4-BE49-F238E27FC236}">
                  <a16:creationId xmlns:a16="http://schemas.microsoft.com/office/drawing/2014/main" id="{33932896-36E8-4377-A044-978D4815BDEF}"/>
                </a:ext>
              </a:extLst>
            </p:cNvPr>
            <p:cNvSpPr txBox="1"/>
            <p:nvPr/>
          </p:nvSpPr>
          <p:spPr>
            <a:xfrm>
              <a:off x="838199" y="2415082"/>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a:t>
              </a:r>
              <a:r>
                <a:rPr lang="en-GB" sz="1050" b="1" dirty="0">
                  <a:solidFill>
                    <a:srgbClr val="333333"/>
                  </a:solidFill>
                </a:rPr>
                <a:t>Fill</a:t>
              </a:r>
              <a:r>
                <a:rPr lang="en-GB" sz="1050" dirty="0">
                  <a:solidFill>
                    <a:srgbClr val="333333"/>
                  </a:solidFill>
                </a:rPr>
                <a:t> then </a:t>
              </a:r>
              <a:r>
                <a:rPr lang="en-GB" sz="1050" b="1" dirty="0">
                  <a:solidFill>
                    <a:srgbClr val="333333"/>
                  </a:solidFill>
                </a:rPr>
                <a:t>Solid Fill</a:t>
              </a:r>
              <a:r>
                <a:rPr lang="en-GB" sz="1050" dirty="0">
                  <a:solidFill>
                    <a:srgbClr val="333333"/>
                  </a:solidFill>
                </a:rPr>
                <a:t> and choose the desired colour.</a:t>
              </a:r>
            </a:p>
          </p:txBody>
        </p:sp>
      </p:grpSp>
      <p:grpSp>
        <p:nvGrpSpPr>
          <p:cNvPr id="36" name="Group 35">
            <a:extLst>
              <a:ext uri="{FF2B5EF4-FFF2-40B4-BE49-F238E27FC236}">
                <a16:creationId xmlns:a16="http://schemas.microsoft.com/office/drawing/2014/main" id="{E1F36034-B9FD-4B0D-B681-B1E9D91A6DCA}"/>
              </a:ext>
            </a:extLst>
          </p:cNvPr>
          <p:cNvGrpSpPr/>
          <p:nvPr/>
        </p:nvGrpSpPr>
        <p:grpSpPr>
          <a:xfrm>
            <a:off x="9262739" y="0"/>
            <a:ext cx="2630669" cy="2189142"/>
            <a:chOff x="397357" y="1593847"/>
            <a:chExt cx="3507559" cy="2918856"/>
          </a:xfrm>
        </p:grpSpPr>
        <p:sp>
          <p:nvSpPr>
            <p:cNvPr id="37" name="Rectangle 36">
              <a:extLst>
                <a:ext uri="{FF2B5EF4-FFF2-40B4-BE49-F238E27FC236}">
                  <a16:creationId xmlns:a16="http://schemas.microsoft.com/office/drawing/2014/main" id="{09D0AA92-0872-4F0E-AD37-303540D7A0AB}"/>
                </a:ext>
              </a:extLst>
            </p:cNvPr>
            <p:cNvSpPr/>
            <p:nvPr/>
          </p:nvSpPr>
          <p:spPr>
            <a:xfrm>
              <a:off x="397358" y="1593847"/>
              <a:ext cx="3507554" cy="2847593"/>
            </a:xfrm>
            <a:prstGeom prst="rect">
              <a:avLst/>
            </a:prstGeom>
            <a:solidFill>
              <a:srgbClr val="F8F8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450"/>
                </a:spcAft>
              </a:pPr>
              <a:endParaRPr lang="en-GB" sz="1350" dirty="0">
                <a:solidFill>
                  <a:srgbClr val="333333"/>
                </a:solidFill>
              </a:endParaRPr>
            </a:p>
          </p:txBody>
        </p:sp>
        <p:sp>
          <p:nvSpPr>
            <p:cNvPr id="38" name="TextBox 37">
              <a:extLst>
                <a:ext uri="{FF2B5EF4-FFF2-40B4-BE49-F238E27FC236}">
                  <a16:creationId xmlns:a16="http://schemas.microsoft.com/office/drawing/2014/main" id="{180899E8-E952-42E6-A039-598DB0BC3BE7}"/>
                </a:ext>
              </a:extLst>
            </p:cNvPr>
            <p:cNvSpPr txBox="1"/>
            <p:nvPr/>
          </p:nvSpPr>
          <p:spPr>
            <a:xfrm>
              <a:off x="397357" y="2882622"/>
              <a:ext cx="3507555" cy="603077"/>
            </a:xfrm>
            <a:prstGeom prst="rect">
              <a:avLst/>
            </a:prstGeom>
            <a:noFill/>
          </p:spPr>
          <p:txBody>
            <a:bodyPr wrap="square" rtlCol="0">
              <a:noAutofit/>
            </a:bodyPr>
            <a:lstStyle/>
            <a:p>
              <a:pPr>
                <a:lnSpc>
                  <a:spcPct val="90000"/>
                </a:lnSpc>
                <a:spcAft>
                  <a:spcPts val="450"/>
                </a:spcAft>
              </a:pPr>
              <a:r>
                <a:rPr lang="en-GB" sz="1050" b="1" dirty="0">
                  <a:solidFill>
                    <a:srgbClr val="333333"/>
                  </a:solidFill>
                </a:rPr>
                <a:t>2. </a:t>
              </a:r>
              <a:r>
                <a:rPr lang="en-GB" sz="1050" dirty="0">
                  <a:solidFill>
                    <a:srgbClr val="333333"/>
                  </a:solidFill>
                </a:rPr>
                <a:t>Click on the chart type you wish to use</a:t>
              </a:r>
              <a:r>
                <a:rPr lang="en-GB" sz="1050" baseline="0" dirty="0">
                  <a:solidFill>
                    <a:srgbClr val="333333"/>
                  </a:solidFill>
                </a:rPr>
                <a:t>.</a:t>
              </a:r>
              <a:endParaRPr lang="en-GB" sz="1050" dirty="0">
                <a:solidFill>
                  <a:srgbClr val="333333"/>
                </a:solidFill>
              </a:endParaRPr>
            </a:p>
          </p:txBody>
        </p:sp>
        <p:sp>
          <p:nvSpPr>
            <p:cNvPr id="39" name="TextBox 38">
              <a:extLst>
                <a:ext uri="{FF2B5EF4-FFF2-40B4-BE49-F238E27FC236}">
                  <a16:creationId xmlns:a16="http://schemas.microsoft.com/office/drawing/2014/main" id="{A77FFB30-22C2-4D5B-BC35-4888920FAA5B}"/>
                </a:ext>
              </a:extLst>
            </p:cNvPr>
            <p:cNvSpPr txBox="1"/>
            <p:nvPr/>
          </p:nvSpPr>
          <p:spPr>
            <a:xfrm>
              <a:off x="397357" y="3909626"/>
              <a:ext cx="3507555" cy="603077"/>
            </a:xfrm>
            <a:prstGeom prst="rect">
              <a:avLst/>
            </a:prstGeom>
            <a:noFill/>
          </p:spPr>
          <p:txBody>
            <a:bodyPr wrap="square" rtlCol="0">
              <a:noAutofit/>
            </a:bodyPr>
            <a:lstStyle/>
            <a:p>
              <a:pPr>
                <a:lnSpc>
                  <a:spcPct val="90000"/>
                </a:lnSpc>
                <a:spcAft>
                  <a:spcPts val="450"/>
                </a:spcAft>
              </a:pPr>
              <a:r>
                <a:rPr lang="en-GB" sz="1050" b="1" dirty="0">
                  <a:solidFill>
                    <a:srgbClr val="333333"/>
                  </a:solidFill>
                </a:rPr>
                <a:t>4. </a:t>
              </a:r>
              <a:r>
                <a:rPr lang="en-GB" sz="1050" dirty="0">
                  <a:solidFill>
                    <a:srgbClr val="333333"/>
                  </a:solidFill>
                </a:rPr>
                <a:t>Stylise your chart under </a:t>
              </a:r>
              <a:r>
                <a:rPr lang="en-GB" sz="1050" b="1" dirty="0">
                  <a:solidFill>
                    <a:srgbClr val="333333"/>
                  </a:solidFill>
                </a:rPr>
                <a:t>Format</a:t>
              </a:r>
              <a:r>
                <a:rPr lang="en-GB" sz="1050" dirty="0">
                  <a:solidFill>
                    <a:srgbClr val="333333"/>
                  </a:solidFill>
                </a:rPr>
                <a:t> in the </a:t>
              </a:r>
              <a:r>
                <a:rPr lang="en-GB" sz="1050" b="1" dirty="0">
                  <a:solidFill>
                    <a:srgbClr val="333333"/>
                  </a:solidFill>
                </a:rPr>
                <a:t>Chart Tools </a:t>
              </a:r>
              <a:r>
                <a:rPr lang="en-GB" sz="1050" dirty="0">
                  <a:solidFill>
                    <a:srgbClr val="333333"/>
                  </a:solidFill>
                </a:rPr>
                <a:t>ribbons</a:t>
              </a:r>
            </a:p>
          </p:txBody>
        </p:sp>
        <p:sp>
          <p:nvSpPr>
            <p:cNvPr id="40" name="TextBox 39">
              <a:extLst>
                <a:ext uri="{FF2B5EF4-FFF2-40B4-BE49-F238E27FC236}">
                  <a16:creationId xmlns:a16="http://schemas.microsoft.com/office/drawing/2014/main" id="{99496182-9FEC-4E99-B840-86483813A4D4}"/>
                </a:ext>
              </a:extLst>
            </p:cNvPr>
            <p:cNvSpPr txBox="1"/>
            <p:nvPr/>
          </p:nvSpPr>
          <p:spPr>
            <a:xfrm>
              <a:off x="397357" y="3313677"/>
              <a:ext cx="3507555" cy="603077"/>
            </a:xfrm>
            <a:prstGeom prst="rect">
              <a:avLst/>
            </a:prstGeom>
            <a:noFill/>
          </p:spPr>
          <p:txBody>
            <a:bodyPr wrap="square" rtlCol="0">
              <a:noAutofit/>
            </a:bodyPr>
            <a:lstStyle/>
            <a:p>
              <a:pPr>
                <a:lnSpc>
                  <a:spcPct val="90000"/>
                </a:lnSpc>
                <a:spcAft>
                  <a:spcPts val="450"/>
                </a:spcAft>
              </a:pPr>
              <a:r>
                <a:rPr lang="en-GB" sz="1050" b="1" dirty="0">
                  <a:solidFill>
                    <a:srgbClr val="333333"/>
                  </a:solidFill>
                </a:rPr>
                <a:t>3. </a:t>
              </a:r>
              <a:r>
                <a:rPr lang="en-GB" sz="1050" dirty="0">
                  <a:solidFill>
                    <a:srgbClr val="333333"/>
                  </a:solidFill>
                </a:rPr>
                <a:t>Edit your data under </a:t>
              </a:r>
              <a:r>
                <a:rPr lang="en-GB" sz="1050" b="1" dirty="0">
                  <a:solidFill>
                    <a:srgbClr val="333333"/>
                  </a:solidFill>
                </a:rPr>
                <a:t>Design</a:t>
              </a:r>
              <a:r>
                <a:rPr lang="en-GB" sz="1050" dirty="0">
                  <a:solidFill>
                    <a:srgbClr val="333333"/>
                  </a:solidFill>
                </a:rPr>
                <a:t> in the </a:t>
              </a:r>
              <a:r>
                <a:rPr lang="en-GB" sz="1050" b="1" dirty="0">
                  <a:solidFill>
                    <a:srgbClr val="333333"/>
                  </a:solidFill>
                </a:rPr>
                <a:t>Chart Tools </a:t>
              </a:r>
              <a:r>
                <a:rPr lang="en-GB" sz="1050" dirty="0">
                  <a:solidFill>
                    <a:srgbClr val="333333"/>
                  </a:solidFill>
                </a:rPr>
                <a:t>ribbon.</a:t>
              </a:r>
            </a:p>
          </p:txBody>
        </p:sp>
        <p:sp>
          <p:nvSpPr>
            <p:cNvPr id="41" name="TextBox 40">
              <a:extLst>
                <a:ext uri="{FF2B5EF4-FFF2-40B4-BE49-F238E27FC236}">
                  <a16:creationId xmlns:a16="http://schemas.microsoft.com/office/drawing/2014/main" id="{4125FC9F-35DB-4F25-AADB-EF474A44BAEF}"/>
                </a:ext>
              </a:extLst>
            </p:cNvPr>
            <p:cNvSpPr txBox="1"/>
            <p:nvPr/>
          </p:nvSpPr>
          <p:spPr>
            <a:xfrm>
              <a:off x="397357" y="2280553"/>
              <a:ext cx="3507555" cy="603077"/>
            </a:xfrm>
            <a:prstGeom prst="rect">
              <a:avLst/>
            </a:prstGeom>
            <a:noFill/>
          </p:spPr>
          <p:txBody>
            <a:bodyPr wrap="square" rtlCol="0">
              <a:noAutofit/>
            </a:bodyPr>
            <a:lstStyle/>
            <a:p>
              <a:pPr>
                <a:lnSpc>
                  <a:spcPct val="90000"/>
                </a:lnSpc>
                <a:spcAft>
                  <a:spcPts val="450"/>
                </a:spcAft>
              </a:pPr>
              <a:r>
                <a:rPr lang="en-GB" sz="1050" b="1" dirty="0">
                  <a:solidFill>
                    <a:srgbClr val="333333"/>
                  </a:solidFill>
                </a:rPr>
                <a:t>1. </a:t>
              </a:r>
              <a:r>
                <a:rPr lang="en-GB" sz="1050" dirty="0">
                  <a:solidFill>
                    <a:srgbClr val="333333"/>
                  </a:solidFill>
                </a:rPr>
                <a:t>Click on the icon in the middle</a:t>
              </a:r>
              <a:r>
                <a:rPr lang="en-GB" sz="1050" baseline="0" dirty="0">
                  <a:solidFill>
                    <a:srgbClr val="333333"/>
                  </a:solidFill>
                </a:rPr>
                <a:t> of the placeholder.</a:t>
              </a:r>
              <a:endParaRPr lang="en-GB" sz="1050" dirty="0">
                <a:solidFill>
                  <a:srgbClr val="333333"/>
                </a:solidFill>
              </a:endParaRPr>
            </a:p>
          </p:txBody>
        </p:sp>
        <p:sp>
          <p:nvSpPr>
            <p:cNvPr id="42" name="TextBox 41">
              <a:extLst>
                <a:ext uri="{FF2B5EF4-FFF2-40B4-BE49-F238E27FC236}">
                  <a16:creationId xmlns:a16="http://schemas.microsoft.com/office/drawing/2014/main" id="{ADC8BFF0-F667-4FEE-8BD5-D0E2DEE7B447}"/>
                </a:ext>
              </a:extLst>
            </p:cNvPr>
            <p:cNvSpPr txBox="1"/>
            <p:nvPr/>
          </p:nvSpPr>
          <p:spPr>
            <a:xfrm>
              <a:off x="763139" y="1687756"/>
              <a:ext cx="2775990" cy="422632"/>
            </a:xfrm>
            <a:prstGeom prst="rect">
              <a:avLst/>
            </a:prstGeom>
            <a:noFill/>
          </p:spPr>
          <p:txBody>
            <a:bodyPr wrap="square" rtlCol="0" anchor="ctr">
              <a:noAutofit/>
            </a:bodyPr>
            <a:lstStyle/>
            <a:p>
              <a:pPr algn="ctr">
                <a:lnSpc>
                  <a:spcPct val="90000"/>
                </a:lnSpc>
                <a:spcAft>
                  <a:spcPts val="450"/>
                </a:spcAft>
              </a:pPr>
              <a:r>
                <a:rPr lang="en-GB" sz="1350" dirty="0">
                  <a:solidFill>
                    <a:srgbClr val="333333"/>
                  </a:solidFill>
                  <a:latin typeface="+mj-lt"/>
                </a:rPr>
                <a:t>How to</a:t>
              </a:r>
              <a:r>
                <a:rPr lang="en-GB" sz="1350" baseline="0" dirty="0">
                  <a:solidFill>
                    <a:srgbClr val="333333"/>
                  </a:solidFill>
                  <a:latin typeface="+mj-lt"/>
                </a:rPr>
                <a:t> insert a chart</a:t>
              </a:r>
              <a:endParaRPr lang="en-GB" sz="1350" dirty="0">
                <a:solidFill>
                  <a:srgbClr val="333333"/>
                </a:solidFill>
                <a:latin typeface="+mj-lt"/>
              </a:endParaRPr>
            </a:p>
          </p:txBody>
        </p:sp>
        <p:sp>
          <p:nvSpPr>
            <p:cNvPr id="43" name="Rectangle 42">
              <a:extLst>
                <a:ext uri="{FF2B5EF4-FFF2-40B4-BE49-F238E27FC236}">
                  <a16:creationId xmlns:a16="http://schemas.microsoft.com/office/drawing/2014/main" id="{AE65B296-C709-407E-9D17-F469E47111B5}"/>
                </a:ext>
              </a:extLst>
            </p:cNvPr>
            <p:cNvSpPr/>
            <p:nvPr/>
          </p:nvSpPr>
          <p:spPr>
            <a:xfrm>
              <a:off x="397359" y="220276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grpSp>
      <p:grpSp>
        <p:nvGrpSpPr>
          <p:cNvPr id="46" name="Group 45">
            <a:extLst>
              <a:ext uri="{FF2B5EF4-FFF2-40B4-BE49-F238E27FC236}">
                <a16:creationId xmlns:a16="http://schemas.microsoft.com/office/drawing/2014/main" id="{60E8B526-D585-4FD8-B22F-73AA0EA74D89}"/>
              </a:ext>
            </a:extLst>
          </p:cNvPr>
          <p:cNvGrpSpPr/>
          <p:nvPr userDrawn="1"/>
        </p:nvGrpSpPr>
        <p:grpSpPr>
          <a:xfrm>
            <a:off x="-2791206" y="0"/>
            <a:ext cx="2630669" cy="1468982"/>
            <a:chOff x="838199" y="1150070"/>
            <a:chExt cx="3507558" cy="1958642"/>
          </a:xfrm>
          <a:solidFill>
            <a:schemeClr val="tx1"/>
          </a:solidFill>
        </p:grpSpPr>
        <p:sp>
          <p:nvSpPr>
            <p:cNvPr id="47" name="Rectangle 46">
              <a:extLst>
                <a:ext uri="{FF2B5EF4-FFF2-40B4-BE49-F238E27FC236}">
                  <a16:creationId xmlns:a16="http://schemas.microsoft.com/office/drawing/2014/main" id="{9676BE62-CE45-49D4-B982-D3AFC07D138F}"/>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48" name="TextBox 47">
              <a:extLst>
                <a:ext uri="{FF2B5EF4-FFF2-40B4-BE49-F238E27FC236}">
                  <a16:creationId xmlns:a16="http://schemas.microsoft.com/office/drawing/2014/main" id="{9B7CCC5B-2032-48FB-A9D2-E3021B7BE661}"/>
                </a:ext>
              </a:extLst>
            </p:cNvPr>
            <p:cNvSpPr txBox="1"/>
            <p:nvPr/>
          </p:nvSpPr>
          <p:spPr>
            <a:xfrm>
              <a:off x="838200" y="1150070"/>
              <a:ext cx="3507557" cy="677108"/>
            </a:xfrm>
            <a:prstGeom prst="rect">
              <a:avLst/>
            </a:prstGeom>
            <a:noFill/>
          </p:spPr>
          <p:txBody>
            <a:bodyPr wrap="square" rtlCol="0">
              <a:spAutoFit/>
            </a:bodyPr>
            <a:lstStyle/>
            <a:p>
              <a:pPr algn="ctr"/>
              <a:r>
                <a:rPr lang="en-GB" sz="1350" dirty="0">
                  <a:solidFill>
                    <a:srgbClr val="333333"/>
                  </a:solidFill>
                  <a:latin typeface="+mj-lt"/>
                </a:rPr>
                <a:t>How to change </a:t>
              </a:r>
              <a:br>
                <a:rPr lang="en-GB" sz="1350" dirty="0">
                  <a:solidFill>
                    <a:srgbClr val="333333"/>
                  </a:solidFill>
                  <a:latin typeface="+mj-lt"/>
                </a:rPr>
              </a:br>
              <a:r>
                <a:rPr lang="en-GB" sz="1350" dirty="0">
                  <a:solidFill>
                    <a:srgbClr val="333333"/>
                  </a:solidFill>
                  <a:latin typeface="+mj-lt"/>
                </a:rPr>
                <a:t>object colour</a:t>
              </a:r>
            </a:p>
          </p:txBody>
        </p:sp>
        <p:sp>
          <p:nvSpPr>
            <p:cNvPr id="49" name="Rectangle 48">
              <a:extLst>
                <a:ext uri="{FF2B5EF4-FFF2-40B4-BE49-F238E27FC236}">
                  <a16:creationId xmlns:a16="http://schemas.microsoft.com/office/drawing/2014/main" id="{5DCA570C-572F-4CA6-8B1D-24732EDD0057}"/>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50" name="TextBox 49">
              <a:extLst>
                <a:ext uri="{FF2B5EF4-FFF2-40B4-BE49-F238E27FC236}">
                  <a16:creationId xmlns:a16="http://schemas.microsoft.com/office/drawing/2014/main" id="{56FAA193-8CB8-4374-9449-B413434DCE98}"/>
                </a:ext>
              </a:extLst>
            </p:cNvPr>
            <p:cNvSpPr txBox="1"/>
            <p:nvPr/>
          </p:nvSpPr>
          <p:spPr>
            <a:xfrm>
              <a:off x="838199" y="1867808"/>
              <a:ext cx="3507557"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the object and click</a:t>
              </a:r>
              <a:br>
                <a:rPr lang="en-GB" sz="1050" dirty="0">
                  <a:solidFill>
                    <a:srgbClr val="333333"/>
                  </a:solidFill>
                </a:rPr>
              </a:br>
              <a:r>
                <a:rPr lang="en-GB" sz="1050" b="1" dirty="0">
                  <a:solidFill>
                    <a:srgbClr val="333333"/>
                  </a:solidFill>
                </a:rPr>
                <a:t>Format Shape</a:t>
              </a:r>
              <a:r>
                <a:rPr lang="en-GB" sz="1050" dirty="0">
                  <a:solidFill>
                    <a:srgbClr val="333333"/>
                  </a:solidFill>
                </a:rPr>
                <a:t>.</a:t>
              </a:r>
            </a:p>
          </p:txBody>
        </p:sp>
        <p:sp>
          <p:nvSpPr>
            <p:cNvPr id="51" name="TextBox 50">
              <a:extLst>
                <a:ext uri="{FF2B5EF4-FFF2-40B4-BE49-F238E27FC236}">
                  <a16:creationId xmlns:a16="http://schemas.microsoft.com/office/drawing/2014/main" id="{40D9895A-1ECC-4E6C-AD81-15E37FF63DF0}"/>
                </a:ext>
              </a:extLst>
            </p:cNvPr>
            <p:cNvSpPr txBox="1"/>
            <p:nvPr/>
          </p:nvSpPr>
          <p:spPr>
            <a:xfrm>
              <a:off x="838199" y="2415082"/>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a:t>
              </a:r>
              <a:r>
                <a:rPr lang="en-GB" sz="1050" b="1" dirty="0">
                  <a:solidFill>
                    <a:srgbClr val="333333"/>
                  </a:solidFill>
                </a:rPr>
                <a:t>Fill</a:t>
              </a:r>
              <a:r>
                <a:rPr lang="en-GB" sz="1050" dirty="0">
                  <a:solidFill>
                    <a:srgbClr val="333333"/>
                  </a:solidFill>
                </a:rPr>
                <a:t> then </a:t>
              </a:r>
              <a:r>
                <a:rPr lang="en-GB" sz="1050" b="1" dirty="0">
                  <a:solidFill>
                    <a:srgbClr val="333333"/>
                  </a:solidFill>
                </a:rPr>
                <a:t>Solid Fill</a:t>
              </a:r>
              <a:r>
                <a:rPr lang="en-GB" sz="1050" dirty="0">
                  <a:solidFill>
                    <a:srgbClr val="333333"/>
                  </a:solidFill>
                </a:rPr>
                <a:t> and choose the desired colour.</a:t>
              </a:r>
            </a:p>
          </p:txBody>
        </p:sp>
      </p:grpSp>
      <p:grpSp>
        <p:nvGrpSpPr>
          <p:cNvPr id="52" name="Group 51">
            <a:extLst>
              <a:ext uri="{FF2B5EF4-FFF2-40B4-BE49-F238E27FC236}">
                <a16:creationId xmlns:a16="http://schemas.microsoft.com/office/drawing/2014/main" id="{9D85FAC2-7B46-440F-A259-4B177857B925}"/>
              </a:ext>
            </a:extLst>
          </p:cNvPr>
          <p:cNvGrpSpPr/>
          <p:nvPr userDrawn="1"/>
        </p:nvGrpSpPr>
        <p:grpSpPr>
          <a:xfrm>
            <a:off x="9262739" y="0"/>
            <a:ext cx="2630669" cy="2189142"/>
            <a:chOff x="397357" y="1593847"/>
            <a:chExt cx="3507559" cy="2918856"/>
          </a:xfrm>
        </p:grpSpPr>
        <p:sp>
          <p:nvSpPr>
            <p:cNvPr id="53" name="Rectangle 52">
              <a:extLst>
                <a:ext uri="{FF2B5EF4-FFF2-40B4-BE49-F238E27FC236}">
                  <a16:creationId xmlns:a16="http://schemas.microsoft.com/office/drawing/2014/main" id="{421D1AA1-0E1A-4FDC-8423-F79408627DB1}"/>
                </a:ext>
              </a:extLst>
            </p:cNvPr>
            <p:cNvSpPr/>
            <p:nvPr/>
          </p:nvSpPr>
          <p:spPr>
            <a:xfrm>
              <a:off x="397358" y="1593847"/>
              <a:ext cx="3507554" cy="2847593"/>
            </a:xfrm>
            <a:prstGeom prst="rect">
              <a:avLst/>
            </a:prstGeom>
            <a:solidFill>
              <a:srgbClr val="F8F8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450"/>
                </a:spcAft>
              </a:pPr>
              <a:endParaRPr lang="en-GB" sz="1350" dirty="0">
                <a:solidFill>
                  <a:srgbClr val="333333"/>
                </a:solidFill>
              </a:endParaRPr>
            </a:p>
          </p:txBody>
        </p:sp>
        <p:sp>
          <p:nvSpPr>
            <p:cNvPr id="54" name="TextBox 53">
              <a:extLst>
                <a:ext uri="{FF2B5EF4-FFF2-40B4-BE49-F238E27FC236}">
                  <a16:creationId xmlns:a16="http://schemas.microsoft.com/office/drawing/2014/main" id="{5E8D9EEF-67C2-484E-8344-735A92246430}"/>
                </a:ext>
              </a:extLst>
            </p:cNvPr>
            <p:cNvSpPr txBox="1"/>
            <p:nvPr userDrawn="1"/>
          </p:nvSpPr>
          <p:spPr>
            <a:xfrm>
              <a:off x="397357" y="2882622"/>
              <a:ext cx="3507555" cy="603077"/>
            </a:xfrm>
            <a:prstGeom prst="rect">
              <a:avLst/>
            </a:prstGeom>
            <a:noFill/>
          </p:spPr>
          <p:txBody>
            <a:bodyPr wrap="square" rtlCol="0">
              <a:noAutofit/>
            </a:bodyPr>
            <a:lstStyle/>
            <a:p>
              <a:pPr>
                <a:lnSpc>
                  <a:spcPct val="90000"/>
                </a:lnSpc>
                <a:spcAft>
                  <a:spcPts val="450"/>
                </a:spcAft>
              </a:pPr>
              <a:r>
                <a:rPr lang="en-GB" sz="1050" b="1" dirty="0">
                  <a:solidFill>
                    <a:srgbClr val="333333"/>
                  </a:solidFill>
                </a:rPr>
                <a:t>2. </a:t>
              </a:r>
              <a:r>
                <a:rPr lang="en-GB" sz="1050" dirty="0">
                  <a:solidFill>
                    <a:srgbClr val="333333"/>
                  </a:solidFill>
                </a:rPr>
                <a:t>Click on the chart type you wish to use</a:t>
              </a:r>
              <a:r>
                <a:rPr lang="en-GB" sz="1050" baseline="0" dirty="0">
                  <a:solidFill>
                    <a:srgbClr val="333333"/>
                  </a:solidFill>
                </a:rPr>
                <a:t>.</a:t>
              </a:r>
              <a:endParaRPr lang="en-GB" sz="1050" dirty="0">
                <a:solidFill>
                  <a:srgbClr val="333333"/>
                </a:solidFill>
              </a:endParaRPr>
            </a:p>
          </p:txBody>
        </p:sp>
        <p:sp>
          <p:nvSpPr>
            <p:cNvPr id="55" name="TextBox 54">
              <a:extLst>
                <a:ext uri="{FF2B5EF4-FFF2-40B4-BE49-F238E27FC236}">
                  <a16:creationId xmlns:a16="http://schemas.microsoft.com/office/drawing/2014/main" id="{F4C63073-6672-4196-9747-E49D19F0E8EA}"/>
                </a:ext>
              </a:extLst>
            </p:cNvPr>
            <p:cNvSpPr txBox="1"/>
            <p:nvPr userDrawn="1"/>
          </p:nvSpPr>
          <p:spPr>
            <a:xfrm>
              <a:off x="397357" y="3909626"/>
              <a:ext cx="3507555" cy="603077"/>
            </a:xfrm>
            <a:prstGeom prst="rect">
              <a:avLst/>
            </a:prstGeom>
            <a:noFill/>
          </p:spPr>
          <p:txBody>
            <a:bodyPr wrap="square" rtlCol="0">
              <a:noAutofit/>
            </a:bodyPr>
            <a:lstStyle/>
            <a:p>
              <a:pPr>
                <a:lnSpc>
                  <a:spcPct val="90000"/>
                </a:lnSpc>
                <a:spcAft>
                  <a:spcPts val="450"/>
                </a:spcAft>
              </a:pPr>
              <a:r>
                <a:rPr lang="en-GB" sz="1050" b="1" dirty="0">
                  <a:solidFill>
                    <a:srgbClr val="333333"/>
                  </a:solidFill>
                </a:rPr>
                <a:t>4. </a:t>
              </a:r>
              <a:r>
                <a:rPr lang="en-GB" sz="1050" dirty="0">
                  <a:solidFill>
                    <a:srgbClr val="333333"/>
                  </a:solidFill>
                </a:rPr>
                <a:t>Stylise your chart under </a:t>
              </a:r>
              <a:r>
                <a:rPr lang="en-GB" sz="1050" b="1" dirty="0">
                  <a:solidFill>
                    <a:srgbClr val="333333"/>
                  </a:solidFill>
                </a:rPr>
                <a:t>Format</a:t>
              </a:r>
              <a:r>
                <a:rPr lang="en-GB" sz="1050" dirty="0">
                  <a:solidFill>
                    <a:srgbClr val="333333"/>
                  </a:solidFill>
                </a:rPr>
                <a:t> in the </a:t>
              </a:r>
              <a:r>
                <a:rPr lang="en-GB" sz="1050" b="1" dirty="0">
                  <a:solidFill>
                    <a:srgbClr val="333333"/>
                  </a:solidFill>
                </a:rPr>
                <a:t>Chart Tools </a:t>
              </a:r>
              <a:r>
                <a:rPr lang="en-GB" sz="1050" dirty="0">
                  <a:solidFill>
                    <a:srgbClr val="333333"/>
                  </a:solidFill>
                </a:rPr>
                <a:t>ribbons</a:t>
              </a:r>
            </a:p>
          </p:txBody>
        </p:sp>
        <p:sp>
          <p:nvSpPr>
            <p:cNvPr id="56" name="TextBox 55">
              <a:extLst>
                <a:ext uri="{FF2B5EF4-FFF2-40B4-BE49-F238E27FC236}">
                  <a16:creationId xmlns:a16="http://schemas.microsoft.com/office/drawing/2014/main" id="{63785B08-005B-4373-ADE1-958863DBD685}"/>
                </a:ext>
              </a:extLst>
            </p:cNvPr>
            <p:cNvSpPr txBox="1"/>
            <p:nvPr userDrawn="1"/>
          </p:nvSpPr>
          <p:spPr>
            <a:xfrm>
              <a:off x="397357" y="3313677"/>
              <a:ext cx="3507555" cy="603077"/>
            </a:xfrm>
            <a:prstGeom prst="rect">
              <a:avLst/>
            </a:prstGeom>
            <a:noFill/>
          </p:spPr>
          <p:txBody>
            <a:bodyPr wrap="square" rtlCol="0">
              <a:noAutofit/>
            </a:bodyPr>
            <a:lstStyle/>
            <a:p>
              <a:pPr>
                <a:lnSpc>
                  <a:spcPct val="90000"/>
                </a:lnSpc>
                <a:spcAft>
                  <a:spcPts val="450"/>
                </a:spcAft>
              </a:pPr>
              <a:r>
                <a:rPr lang="en-GB" sz="1050" b="1" dirty="0">
                  <a:solidFill>
                    <a:srgbClr val="333333"/>
                  </a:solidFill>
                </a:rPr>
                <a:t>3. </a:t>
              </a:r>
              <a:r>
                <a:rPr lang="en-GB" sz="1050" dirty="0">
                  <a:solidFill>
                    <a:srgbClr val="333333"/>
                  </a:solidFill>
                </a:rPr>
                <a:t>Edit your data under </a:t>
              </a:r>
              <a:r>
                <a:rPr lang="en-GB" sz="1050" b="1" dirty="0">
                  <a:solidFill>
                    <a:srgbClr val="333333"/>
                  </a:solidFill>
                </a:rPr>
                <a:t>Design</a:t>
              </a:r>
              <a:r>
                <a:rPr lang="en-GB" sz="1050" dirty="0">
                  <a:solidFill>
                    <a:srgbClr val="333333"/>
                  </a:solidFill>
                </a:rPr>
                <a:t> in the </a:t>
              </a:r>
              <a:r>
                <a:rPr lang="en-GB" sz="1050" b="1" dirty="0">
                  <a:solidFill>
                    <a:srgbClr val="333333"/>
                  </a:solidFill>
                </a:rPr>
                <a:t>Chart Tools </a:t>
              </a:r>
              <a:r>
                <a:rPr lang="en-GB" sz="1050" dirty="0">
                  <a:solidFill>
                    <a:srgbClr val="333333"/>
                  </a:solidFill>
                </a:rPr>
                <a:t>ribbon.</a:t>
              </a:r>
            </a:p>
          </p:txBody>
        </p:sp>
        <p:sp>
          <p:nvSpPr>
            <p:cNvPr id="57" name="TextBox 56">
              <a:extLst>
                <a:ext uri="{FF2B5EF4-FFF2-40B4-BE49-F238E27FC236}">
                  <a16:creationId xmlns:a16="http://schemas.microsoft.com/office/drawing/2014/main" id="{CBC2A291-D7B4-462F-BF00-3C1B43FAD5B2}"/>
                </a:ext>
              </a:extLst>
            </p:cNvPr>
            <p:cNvSpPr txBox="1"/>
            <p:nvPr userDrawn="1"/>
          </p:nvSpPr>
          <p:spPr>
            <a:xfrm>
              <a:off x="397357" y="2280553"/>
              <a:ext cx="3507555" cy="603077"/>
            </a:xfrm>
            <a:prstGeom prst="rect">
              <a:avLst/>
            </a:prstGeom>
            <a:noFill/>
          </p:spPr>
          <p:txBody>
            <a:bodyPr wrap="square" rtlCol="0">
              <a:noAutofit/>
            </a:bodyPr>
            <a:lstStyle/>
            <a:p>
              <a:pPr>
                <a:lnSpc>
                  <a:spcPct val="90000"/>
                </a:lnSpc>
                <a:spcAft>
                  <a:spcPts val="450"/>
                </a:spcAft>
              </a:pPr>
              <a:r>
                <a:rPr lang="en-GB" sz="1050" b="1" dirty="0">
                  <a:solidFill>
                    <a:srgbClr val="333333"/>
                  </a:solidFill>
                </a:rPr>
                <a:t>1. </a:t>
              </a:r>
              <a:r>
                <a:rPr lang="en-GB" sz="1050" dirty="0">
                  <a:solidFill>
                    <a:srgbClr val="333333"/>
                  </a:solidFill>
                </a:rPr>
                <a:t>Click on the icon in the middle</a:t>
              </a:r>
              <a:r>
                <a:rPr lang="en-GB" sz="1050" baseline="0" dirty="0">
                  <a:solidFill>
                    <a:srgbClr val="333333"/>
                  </a:solidFill>
                </a:rPr>
                <a:t> of the placeholder.</a:t>
              </a:r>
              <a:endParaRPr lang="en-GB" sz="1050" dirty="0">
                <a:solidFill>
                  <a:srgbClr val="333333"/>
                </a:solidFill>
              </a:endParaRPr>
            </a:p>
          </p:txBody>
        </p:sp>
        <p:sp>
          <p:nvSpPr>
            <p:cNvPr id="58" name="TextBox 57">
              <a:extLst>
                <a:ext uri="{FF2B5EF4-FFF2-40B4-BE49-F238E27FC236}">
                  <a16:creationId xmlns:a16="http://schemas.microsoft.com/office/drawing/2014/main" id="{68CF7E42-C6B1-4A71-844B-85FF167CD58F}"/>
                </a:ext>
              </a:extLst>
            </p:cNvPr>
            <p:cNvSpPr txBox="1"/>
            <p:nvPr/>
          </p:nvSpPr>
          <p:spPr>
            <a:xfrm>
              <a:off x="763139" y="1687756"/>
              <a:ext cx="2775990" cy="422632"/>
            </a:xfrm>
            <a:prstGeom prst="rect">
              <a:avLst/>
            </a:prstGeom>
            <a:noFill/>
          </p:spPr>
          <p:txBody>
            <a:bodyPr wrap="square" rtlCol="0" anchor="ctr">
              <a:noAutofit/>
            </a:bodyPr>
            <a:lstStyle/>
            <a:p>
              <a:pPr algn="ctr">
                <a:lnSpc>
                  <a:spcPct val="90000"/>
                </a:lnSpc>
                <a:spcAft>
                  <a:spcPts val="450"/>
                </a:spcAft>
              </a:pPr>
              <a:r>
                <a:rPr lang="en-GB" sz="1350" dirty="0">
                  <a:solidFill>
                    <a:srgbClr val="333333"/>
                  </a:solidFill>
                  <a:latin typeface="+mj-lt"/>
                </a:rPr>
                <a:t>How to</a:t>
              </a:r>
              <a:r>
                <a:rPr lang="en-GB" sz="1350" baseline="0" dirty="0">
                  <a:solidFill>
                    <a:srgbClr val="333333"/>
                  </a:solidFill>
                  <a:latin typeface="+mj-lt"/>
                </a:rPr>
                <a:t> insert a chart</a:t>
              </a:r>
              <a:endParaRPr lang="en-GB" sz="1350" dirty="0">
                <a:solidFill>
                  <a:srgbClr val="333333"/>
                </a:solidFill>
                <a:latin typeface="+mj-lt"/>
              </a:endParaRPr>
            </a:p>
          </p:txBody>
        </p:sp>
        <p:sp>
          <p:nvSpPr>
            <p:cNvPr id="59" name="Rectangle 58">
              <a:extLst>
                <a:ext uri="{FF2B5EF4-FFF2-40B4-BE49-F238E27FC236}">
                  <a16:creationId xmlns:a16="http://schemas.microsoft.com/office/drawing/2014/main" id="{0C032174-33E4-4487-B483-3168BD375D19}"/>
                </a:ext>
              </a:extLst>
            </p:cNvPr>
            <p:cNvSpPr/>
            <p:nvPr/>
          </p:nvSpPr>
          <p:spPr>
            <a:xfrm>
              <a:off x="397359" y="220276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grpSp>
      <p:sp>
        <p:nvSpPr>
          <p:cNvPr id="60" name="Text Placeholder 6">
            <a:extLst>
              <a:ext uri="{FF2B5EF4-FFF2-40B4-BE49-F238E27FC236}">
                <a16:creationId xmlns:a16="http://schemas.microsoft.com/office/drawing/2014/main" id="{6B5D58C9-B9A8-4F5B-A802-C00E7490D06F}"/>
              </a:ext>
            </a:extLst>
          </p:cNvPr>
          <p:cNvSpPr>
            <a:spLocks noGrp="1"/>
          </p:cNvSpPr>
          <p:nvPr>
            <p:ph type="body" sz="quarter" idx="29" hasCustomPrompt="1"/>
          </p:nvPr>
        </p:nvSpPr>
        <p:spPr>
          <a:xfrm>
            <a:off x="2769296" y="767118"/>
            <a:ext cx="2838731" cy="394648"/>
          </a:xfrm>
        </p:spPr>
        <p:txBody>
          <a:bodyPr anchor="ctr"/>
          <a:lstStyle>
            <a:lvl1pPr>
              <a:defRPr sz="1350">
                <a:solidFill>
                  <a:srgbClr val="830051"/>
                </a:solidFill>
                <a:latin typeface="+mj-lt"/>
              </a:defRPr>
            </a:lvl1pPr>
          </a:lstStyle>
          <a:p>
            <a:pPr lvl="0"/>
            <a:r>
              <a:rPr lang="en-US" dirty="0"/>
              <a:t>Enter subtitle here</a:t>
            </a:r>
            <a:endParaRPr lang="en-GB" dirty="0"/>
          </a:p>
        </p:txBody>
      </p:sp>
      <p:sp>
        <p:nvSpPr>
          <p:cNvPr id="61" name="Chart Placeholder 9">
            <a:extLst>
              <a:ext uri="{FF2B5EF4-FFF2-40B4-BE49-F238E27FC236}">
                <a16:creationId xmlns:a16="http://schemas.microsoft.com/office/drawing/2014/main" id="{D80D469C-0C35-4271-B418-EE8DDBE0025C}"/>
              </a:ext>
            </a:extLst>
          </p:cNvPr>
          <p:cNvSpPr>
            <a:spLocks noGrp="1"/>
          </p:cNvSpPr>
          <p:nvPr>
            <p:ph type="chart" sz="quarter" idx="30" hasCustomPrompt="1"/>
          </p:nvPr>
        </p:nvSpPr>
        <p:spPr>
          <a:xfrm>
            <a:off x="5927567" y="1197591"/>
            <a:ext cx="2838736" cy="3481138"/>
          </a:xfrm>
        </p:spPr>
        <p:txBody>
          <a:bodyPr anchor="ctr"/>
          <a:lstStyle>
            <a:lvl1pPr algn="ctr">
              <a:defRPr/>
            </a:lvl1pPr>
          </a:lstStyle>
          <a:p>
            <a:r>
              <a:rPr lang="en-GB" dirty="0"/>
              <a:t>Click icon to insert chart</a:t>
            </a:r>
          </a:p>
        </p:txBody>
      </p:sp>
      <p:sp>
        <p:nvSpPr>
          <p:cNvPr id="45" name="Text Placeholder 18">
            <a:extLst>
              <a:ext uri="{FF2B5EF4-FFF2-40B4-BE49-F238E27FC236}">
                <a16:creationId xmlns:a16="http://schemas.microsoft.com/office/drawing/2014/main" id="{833CEA01-431B-4AB0-B309-F7E9CEDD8FAE}"/>
              </a:ext>
            </a:extLst>
          </p:cNvPr>
          <p:cNvSpPr>
            <a:spLocks noGrp="1"/>
          </p:cNvSpPr>
          <p:nvPr>
            <p:ph type="body" sz="quarter" idx="28" hasCustomPrompt="1"/>
          </p:nvPr>
        </p:nvSpPr>
        <p:spPr>
          <a:xfrm>
            <a:off x="7557578" y="4776541"/>
            <a:ext cx="8100" cy="199586"/>
          </a:xfrm>
          <a:solidFill>
            <a:schemeClr val="tx1"/>
          </a:solidFill>
        </p:spPr>
        <p:txBody>
          <a:bodyPr/>
          <a:lstStyle/>
          <a:p>
            <a:pPr lvl="0"/>
            <a:r>
              <a:rPr lang="en-GB" dirty="0"/>
              <a:t> </a:t>
            </a:r>
          </a:p>
        </p:txBody>
      </p:sp>
    </p:spTree>
    <p:extLst>
      <p:ext uri="{BB962C8B-B14F-4D97-AF65-F5344CB8AC3E}">
        <p14:creationId xmlns:p14="http://schemas.microsoft.com/office/powerpoint/2010/main" val="3506870490"/>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Two Charts w/ Subtitle and Titl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FF1290A-817C-4983-9531-1320196D5CEC}"/>
              </a:ext>
            </a:extLst>
          </p:cNvPr>
          <p:cNvSpPr>
            <a:spLocks noGrp="1"/>
          </p:cNvSpPr>
          <p:nvPr>
            <p:ph type="dt" sz="half" idx="10"/>
          </p:nvPr>
        </p:nvSpPr>
        <p:spPr/>
        <p:txBody>
          <a:bodyPr/>
          <a:lstStyle>
            <a:lvl1pPr>
              <a:defRPr>
                <a:solidFill>
                  <a:schemeClr val="tx1"/>
                </a:solidFill>
              </a:defRPr>
            </a:lvl1pPr>
          </a:lstStyle>
          <a:p>
            <a:fld id="{54DF64DB-E963-49A4-9A32-2BA53D846336}" type="datetime4">
              <a:rPr lang="en-GB" smtClean="0"/>
              <a:pPr/>
              <a:t>26 May 2021</a:t>
            </a:fld>
            <a:endParaRPr lang="en-GB" dirty="0"/>
          </a:p>
        </p:txBody>
      </p:sp>
      <p:sp>
        <p:nvSpPr>
          <p:cNvPr id="4" name="Footer Placeholder 3">
            <a:extLst>
              <a:ext uri="{FF2B5EF4-FFF2-40B4-BE49-F238E27FC236}">
                <a16:creationId xmlns:a16="http://schemas.microsoft.com/office/drawing/2014/main" id="{221BABF6-C1E2-4356-A35F-7F1299DB03C6}"/>
              </a:ext>
            </a:extLst>
          </p:cNvPr>
          <p:cNvSpPr>
            <a:spLocks noGrp="1"/>
          </p:cNvSpPr>
          <p:nvPr>
            <p:ph type="ftr" sz="quarter" idx="11"/>
          </p:nvPr>
        </p:nvSpPr>
        <p:spPr/>
        <p:txBody>
          <a:bodyPr/>
          <a:lstStyle>
            <a:lvl1pPr>
              <a:defRPr>
                <a:solidFill>
                  <a:schemeClr val="tx1"/>
                </a:solidFill>
              </a:defRPr>
            </a:lvl1pPr>
          </a:lstStyle>
          <a:p>
            <a:r>
              <a:rPr lang="en-GB" dirty="0"/>
              <a:t>Name</a:t>
            </a:r>
          </a:p>
        </p:txBody>
      </p:sp>
      <p:sp>
        <p:nvSpPr>
          <p:cNvPr id="5" name="Slide Number Placeholder 4">
            <a:extLst>
              <a:ext uri="{FF2B5EF4-FFF2-40B4-BE49-F238E27FC236}">
                <a16:creationId xmlns:a16="http://schemas.microsoft.com/office/drawing/2014/main" id="{8DF97945-F66E-4EF9-9E5E-4D63A96BA290}"/>
              </a:ext>
            </a:extLst>
          </p:cNvPr>
          <p:cNvSpPr>
            <a:spLocks noGrp="1"/>
          </p:cNvSpPr>
          <p:nvPr>
            <p:ph type="sldNum" sz="quarter" idx="12"/>
          </p:nvPr>
        </p:nvSpPr>
        <p:spPr/>
        <p:txBody>
          <a:bodyPr/>
          <a:lstStyle>
            <a:lvl1pPr>
              <a:defRPr>
                <a:solidFill>
                  <a:schemeClr val="tx1"/>
                </a:solidFill>
              </a:defRPr>
            </a:lvl1pPr>
          </a:lstStyle>
          <a:p>
            <a:fld id="{F8E47D07-9D1E-4FE9-B31A-2F5863681021}" type="slidenum">
              <a:rPr lang="en-GB" smtClean="0"/>
              <a:pPr/>
              <a:t>‹#›</a:t>
            </a:fld>
            <a:endParaRPr lang="en-GB" dirty="0"/>
          </a:p>
        </p:txBody>
      </p:sp>
      <p:cxnSp>
        <p:nvCxnSpPr>
          <p:cNvPr id="9" name="Straight Connector 8">
            <a:extLst>
              <a:ext uri="{FF2B5EF4-FFF2-40B4-BE49-F238E27FC236}">
                <a16:creationId xmlns:a16="http://schemas.microsoft.com/office/drawing/2014/main" id="{34A9B59E-592A-42AB-877A-AF8EAD70D889}"/>
              </a:ext>
            </a:extLst>
          </p:cNvPr>
          <p:cNvCxnSpPr/>
          <p:nvPr userDrawn="1"/>
        </p:nvCxnSpPr>
        <p:spPr>
          <a:xfrm>
            <a:off x="2651078" y="803512"/>
            <a:ext cx="0" cy="385378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3C4FD07A-686D-4185-B969-4507E2FCC0BF}"/>
              </a:ext>
            </a:extLst>
          </p:cNvPr>
          <p:cNvGrpSpPr/>
          <p:nvPr/>
        </p:nvGrpSpPr>
        <p:grpSpPr>
          <a:xfrm>
            <a:off x="-2791206" y="0"/>
            <a:ext cx="2630669" cy="1468982"/>
            <a:chOff x="838199" y="1150070"/>
            <a:chExt cx="3507558" cy="1958642"/>
          </a:xfrm>
          <a:solidFill>
            <a:schemeClr val="tx1"/>
          </a:solidFill>
        </p:grpSpPr>
        <p:sp>
          <p:nvSpPr>
            <p:cNvPr id="31" name="Rectangle 30">
              <a:extLst>
                <a:ext uri="{FF2B5EF4-FFF2-40B4-BE49-F238E27FC236}">
                  <a16:creationId xmlns:a16="http://schemas.microsoft.com/office/drawing/2014/main" id="{6D9747E7-EAE2-4EB0-93B5-D5C669A31800}"/>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32" name="TextBox 31">
              <a:extLst>
                <a:ext uri="{FF2B5EF4-FFF2-40B4-BE49-F238E27FC236}">
                  <a16:creationId xmlns:a16="http://schemas.microsoft.com/office/drawing/2014/main" id="{27BC77B5-DDDC-4F69-B7FB-37C515A823D8}"/>
                </a:ext>
              </a:extLst>
            </p:cNvPr>
            <p:cNvSpPr txBox="1"/>
            <p:nvPr/>
          </p:nvSpPr>
          <p:spPr>
            <a:xfrm>
              <a:off x="838200" y="1150070"/>
              <a:ext cx="3507557" cy="677108"/>
            </a:xfrm>
            <a:prstGeom prst="rect">
              <a:avLst/>
            </a:prstGeom>
            <a:noFill/>
          </p:spPr>
          <p:txBody>
            <a:bodyPr wrap="square" rtlCol="0">
              <a:spAutoFit/>
            </a:bodyPr>
            <a:lstStyle/>
            <a:p>
              <a:pPr algn="ctr"/>
              <a:r>
                <a:rPr lang="en-GB" sz="1350" dirty="0">
                  <a:solidFill>
                    <a:srgbClr val="333333"/>
                  </a:solidFill>
                  <a:latin typeface="+mj-lt"/>
                </a:rPr>
                <a:t>How to change </a:t>
              </a:r>
              <a:br>
                <a:rPr lang="en-GB" sz="1350" dirty="0">
                  <a:solidFill>
                    <a:srgbClr val="333333"/>
                  </a:solidFill>
                  <a:latin typeface="+mj-lt"/>
                </a:rPr>
              </a:br>
              <a:r>
                <a:rPr lang="en-GB" sz="1350" dirty="0">
                  <a:solidFill>
                    <a:srgbClr val="333333"/>
                  </a:solidFill>
                  <a:latin typeface="+mj-lt"/>
                </a:rPr>
                <a:t>object colour</a:t>
              </a:r>
            </a:p>
          </p:txBody>
        </p:sp>
        <p:sp>
          <p:nvSpPr>
            <p:cNvPr id="33" name="Rectangle 32">
              <a:extLst>
                <a:ext uri="{FF2B5EF4-FFF2-40B4-BE49-F238E27FC236}">
                  <a16:creationId xmlns:a16="http://schemas.microsoft.com/office/drawing/2014/main" id="{4BE7FBC9-5990-452B-ADA2-877E97D84414}"/>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34" name="TextBox 33">
              <a:extLst>
                <a:ext uri="{FF2B5EF4-FFF2-40B4-BE49-F238E27FC236}">
                  <a16:creationId xmlns:a16="http://schemas.microsoft.com/office/drawing/2014/main" id="{5D216084-C8D6-4BC4-B328-A78CC4655492}"/>
                </a:ext>
              </a:extLst>
            </p:cNvPr>
            <p:cNvSpPr txBox="1"/>
            <p:nvPr/>
          </p:nvSpPr>
          <p:spPr>
            <a:xfrm>
              <a:off x="838199" y="1867808"/>
              <a:ext cx="3507557"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the object and click</a:t>
              </a:r>
              <a:br>
                <a:rPr lang="en-GB" sz="1050" dirty="0">
                  <a:solidFill>
                    <a:srgbClr val="333333"/>
                  </a:solidFill>
                </a:rPr>
              </a:br>
              <a:r>
                <a:rPr lang="en-GB" sz="1050" b="1" dirty="0">
                  <a:solidFill>
                    <a:srgbClr val="333333"/>
                  </a:solidFill>
                </a:rPr>
                <a:t>Format Shape</a:t>
              </a:r>
              <a:r>
                <a:rPr lang="en-GB" sz="1050" dirty="0">
                  <a:solidFill>
                    <a:srgbClr val="333333"/>
                  </a:solidFill>
                </a:rPr>
                <a:t>.</a:t>
              </a:r>
            </a:p>
          </p:txBody>
        </p:sp>
        <p:sp>
          <p:nvSpPr>
            <p:cNvPr id="35" name="TextBox 34">
              <a:extLst>
                <a:ext uri="{FF2B5EF4-FFF2-40B4-BE49-F238E27FC236}">
                  <a16:creationId xmlns:a16="http://schemas.microsoft.com/office/drawing/2014/main" id="{33932896-36E8-4377-A044-978D4815BDEF}"/>
                </a:ext>
              </a:extLst>
            </p:cNvPr>
            <p:cNvSpPr txBox="1"/>
            <p:nvPr/>
          </p:nvSpPr>
          <p:spPr>
            <a:xfrm>
              <a:off x="838199" y="2415082"/>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a:t>
              </a:r>
              <a:r>
                <a:rPr lang="en-GB" sz="1050" b="1" dirty="0">
                  <a:solidFill>
                    <a:srgbClr val="333333"/>
                  </a:solidFill>
                </a:rPr>
                <a:t>Fill</a:t>
              </a:r>
              <a:r>
                <a:rPr lang="en-GB" sz="1050" dirty="0">
                  <a:solidFill>
                    <a:srgbClr val="333333"/>
                  </a:solidFill>
                </a:rPr>
                <a:t> then </a:t>
              </a:r>
              <a:r>
                <a:rPr lang="en-GB" sz="1050" b="1" dirty="0">
                  <a:solidFill>
                    <a:srgbClr val="333333"/>
                  </a:solidFill>
                </a:rPr>
                <a:t>Solid Fill</a:t>
              </a:r>
              <a:r>
                <a:rPr lang="en-GB" sz="1050" dirty="0">
                  <a:solidFill>
                    <a:srgbClr val="333333"/>
                  </a:solidFill>
                </a:rPr>
                <a:t> and choose the desired colour.</a:t>
              </a:r>
            </a:p>
          </p:txBody>
        </p:sp>
      </p:grpSp>
      <p:grpSp>
        <p:nvGrpSpPr>
          <p:cNvPr id="36" name="Group 35">
            <a:extLst>
              <a:ext uri="{FF2B5EF4-FFF2-40B4-BE49-F238E27FC236}">
                <a16:creationId xmlns:a16="http://schemas.microsoft.com/office/drawing/2014/main" id="{E1F36034-B9FD-4B0D-B681-B1E9D91A6DCA}"/>
              </a:ext>
            </a:extLst>
          </p:cNvPr>
          <p:cNvGrpSpPr/>
          <p:nvPr/>
        </p:nvGrpSpPr>
        <p:grpSpPr>
          <a:xfrm>
            <a:off x="9262739" y="0"/>
            <a:ext cx="2630669" cy="2189142"/>
            <a:chOff x="397357" y="1593847"/>
            <a:chExt cx="3507559" cy="2918856"/>
          </a:xfrm>
        </p:grpSpPr>
        <p:sp>
          <p:nvSpPr>
            <p:cNvPr id="37" name="Rectangle 36">
              <a:extLst>
                <a:ext uri="{FF2B5EF4-FFF2-40B4-BE49-F238E27FC236}">
                  <a16:creationId xmlns:a16="http://schemas.microsoft.com/office/drawing/2014/main" id="{09D0AA92-0872-4F0E-AD37-303540D7A0AB}"/>
                </a:ext>
              </a:extLst>
            </p:cNvPr>
            <p:cNvSpPr/>
            <p:nvPr/>
          </p:nvSpPr>
          <p:spPr>
            <a:xfrm>
              <a:off x="397358" y="1593847"/>
              <a:ext cx="3507554" cy="2847593"/>
            </a:xfrm>
            <a:prstGeom prst="rect">
              <a:avLst/>
            </a:prstGeom>
            <a:solidFill>
              <a:srgbClr val="F8F8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450"/>
                </a:spcAft>
              </a:pPr>
              <a:endParaRPr lang="en-GB" sz="1350" dirty="0">
                <a:solidFill>
                  <a:srgbClr val="333333"/>
                </a:solidFill>
              </a:endParaRPr>
            </a:p>
          </p:txBody>
        </p:sp>
        <p:sp>
          <p:nvSpPr>
            <p:cNvPr id="38" name="TextBox 37">
              <a:extLst>
                <a:ext uri="{FF2B5EF4-FFF2-40B4-BE49-F238E27FC236}">
                  <a16:creationId xmlns:a16="http://schemas.microsoft.com/office/drawing/2014/main" id="{180899E8-E952-42E6-A039-598DB0BC3BE7}"/>
                </a:ext>
              </a:extLst>
            </p:cNvPr>
            <p:cNvSpPr txBox="1"/>
            <p:nvPr/>
          </p:nvSpPr>
          <p:spPr>
            <a:xfrm>
              <a:off x="397357" y="2882622"/>
              <a:ext cx="3507555" cy="603077"/>
            </a:xfrm>
            <a:prstGeom prst="rect">
              <a:avLst/>
            </a:prstGeom>
            <a:noFill/>
          </p:spPr>
          <p:txBody>
            <a:bodyPr wrap="square" rtlCol="0">
              <a:noAutofit/>
            </a:bodyPr>
            <a:lstStyle/>
            <a:p>
              <a:pPr>
                <a:lnSpc>
                  <a:spcPct val="90000"/>
                </a:lnSpc>
                <a:spcAft>
                  <a:spcPts val="450"/>
                </a:spcAft>
              </a:pPr>
              <a:r>
                <a:rPr lang="en-GB" sz="1050" b="1" dirty="0">
                  <a:solidFill>
                    <a:srgbClr val="333333"/>
                  </a:solidFill>
                </a:rPr>
                <a:t>2. </a:t>
              </a:r>
              <a:r>
                <a:rPr lang="en-GB" sz="1050" dirty="0">
                  <a:solidFill>
                    <a:srgbClr val="333333"/>
                  </a:solidFill>
                </a:rPr>
                <a:t>Click on the chart type you wish to use</a:t>
              </a:r>
              <a:r>
                <a:rPr lang="en-GB" sz="1050" baseline="0" dirty="0">
                  <a:solidFill>
                    <a:srgbClr val="333333"/>
                  </a:solidFill>
                </a:rPr>
                <a:t>.</a:t>
              </a:r>
              <a:endParaRPr lang="en-GB" sz="1050" dirty="0">
                <a:solidFill>
                  <a:srgbClr val="333333"/>
                </a:solidFill>
              </a:endParaRPr>
            </a:p>
          </p:txBody>
        </p:sp>
        <p:sp>
          <p:nvSpPr>
            <p:cNvPr id="39" name="TextBox 38">
              <a:extLst>
                <a:ext uri="{FF2B5EF4-FFF2-40B4-BE49-F238E27FC236}">
                  <a16:creationId xmlns:a16="http://schemas.microsoft.com/office/drawing/2014/main" id="{A77FFB30-22C2-4D5B-BC35-4888920FAA5B}"/>
                </a:ext>
              </a:extLst>
            </p:cNvPr>
            <p:cNvSpPr txBox="1"/>
            <p:nvPr/>
          </p:nvSpPr>
          <p:spPr>
            <a:xfrm>
              <a:off x="397357" y="3909626"/>
              <a:ext cx="3507555" cy="603077"/>
            </a:xfrm>
            <a:prstGeom prst="rect">
              <a:avLst/>
            </a:prstGeom>
            <a:noFill/>
          </p:spPr>
          <p:txBody>
            <a:bodyPr wrap="square" rtlCol="0">
              <a:noAutofit/>
            </a:bodyPr>
            <a:lstStyle/>
            <a:p>
              <a:pPr>
                <a:lnSpc>
                  <a:spcPct val="90000"/>
                </a:lnSpc>
                <a:spcAft>
                  <a:spcPts val="450"/>
                </a:spcAft>
              </a:pPr>
              <a:r>
                <a:rPr lang="en-GB" sz="1050" b="1" dirty="0">
                  <a:solidFill>
                    <a:srgbClr val="333333"/>
                  </a:solidFill>
                </a:rPr>
                <a:t>4. </a:t>
              </a:r>
              <a:r>
                <a:rPr lang="en-GB" sz="1050" dirty="0">
                  <a:solidFill>
                    <a:srgbClr val="333333"/>
                  </a:solidFill>
                </a:rPr>
                <a:t>Stylise your chart under </a:t>
              </a:r>
              <a:r>
                <a:rPr lang="en-GB" sz="1050" b="1" dirty="0">
                  <a:solidFill>
                    <a:srgbClr val="333333"/>
                  </a:solidFill>
                </a:rPr>
                <a:t>Format</a:t>
              </a:r>
              <a:r>
                <a:rPr lang="en-GB" sz="1050" dirty="0">
                  <a:solidFill>
                    <a:srgbClr val="333333"/>
                  </a:solidFill>
                </a:rPr>
                <a:t> in the </a:t>
              </a:r>
              <a:r>
                <a:rPr lang="en-GB" sz="1050" b="1" dirty="0">
                  <a:solidFill>
                    <a:srgbClr val="333333"/>
                  </a:solidFill>
                </a:rPr>
                <a:t>Chart Tools </a:t>
              </a:r>
              <a:r>
                <a:rPr lang="en-GB" sz="1050" dirty="0">
                  <a:solidFill>
                    <a:srgbClr val="333333"/>
                  </a:solidFill>
                </a:rPr>
                <a:t>ribbons</a:t>
              </a:r>
            </a:p>
          </p:txBody>
        </p:sp>
        <p:sp>
          <p:nvSpPr>
            <p:cNvPr id="40" name="TextBox 39">
              <a:extLst>
                <a:ext uri="{FF2B5EF4-FFF2-40B4-BE49-F238E27FC236}">
                  <a16:creationId xmlns:a16="http://schemas.microsoft.com/office/drawing/2014/main" id="{99496182-9FEC-4E99-B840-86483813A4D4}"/>
                </a:ext>
              </a:extLst>
            </p:cNvPr>
            <p:cNvSpPr txBox="1"/>
            <p:nvPr/>
          </p:nvSpPr>
          <p:spPr>
            <a:xfrm>
              <a:off x="397357" y="3313677"/>
              <a:ext cx="3507555" cy="603077"/>
            </a:xfrm>
            <a:prstGeom prst="rect">
              <a:avLst/>
            </a:prstGeom>
            <a:noFill/>
          </p:spPr>
          <p:txBody>
            <a:bodyPr wrap="square" rtlCol="0">
              <a:noAutofit/>
            </a:bodyPr>
            <a:lstStyle/>
            <a:p>
              <a:pPr>
                <a:lnSpc>
                  <a:spcPct val="90000"/>
                </a:lnSpc>
                <a:spcAft>
                  <a:spcPts val="450"/>
                </a:spcAft>
              </a:pPr>
              <a:r>
                <a:rPr lang="en-GB" sz="1050" b="1" dirty="0">
                  <a:solidFill>
                    <a:srgbClr val="333333"/>
                  </a:solidFill>
                </a:rPr>
                <a:t>3. </a:t>
              </a:r>
              <a:r>
                <a:rPr lang="en-GB" sz="1050" dirty="0">
                  <a:solidFill>
                    <a:srgbClr val="333333"/>
                  </a:solidFill>
                </a:rPr>
                <a:t>Edit your data under </a:t>
              </a:r>
              <a:r>
                <a:rPr lang="en-GB" sz="1050" b="1" dirty="0">
                  <a:solidFill>
                    <a:srgbClr val="333333"/>
                  </a:solidFill>
                </a:rPr>
                <a:t>Design</a:t>
              </a:r>
              <a:r>
                <a:rPr lang="en-GB" sz="1050" dirty="0">
                  <a:solidFill>
                    <a:srgbClr val="333333"/>
                  </a:solidFill>
                </a:rPr>
                <a:t> in the </a:t>
              </a:r>
              <a:r>
                <a:rPr lang="en-GB" sz="1050" b="1" dirty="0">
                  <a:solidFill>
                    <a:srgbClr val="333333"/>
                  </a:solidFill>
                </a:rPr>
                <a:t>Chart Tools </a:t>
              </a:r>
              <a:r>
                <a:rPr lang="en-GB" sz="1050" dirty="0">
                  <a:solidFill>
                    <a:srgbClr val="333333"/>
                  </a:solidFill>
                </a:rPr>
                <a:t>ribbon.</a:t>
              </a:r>
            </a:p>
          </p:txBody>
        </p:sp>
        <p:sp>
          <p:nvSpPr>
            <p:cNvPr id="41" name="TextBox 40">
              <a:extLst>
                <a:ext uri="{FF2B5EF4-FFF2-40B4-BE49-F238E27FC236}">
                  <a16:creationId xmlns:a16="http://schemas.microsoft.com/office/drawing/2014/main" id="{4125FC9F-35DB-4F25-AADB-EF474A44BAEF}"/>
                </a:ext>
              </a:extLst>
            </p:cNvPr>
            <p:cNvSpPr txBox="1"/>
            <p:nvPr/>
          </p:nvSpPr>
          <p:spPr>
            <a:xfrm>
              <a:off x="397357" y="2280553"/>
              <a:ext cx="3507555" cy="603077"/>
            </a:xfrm>
            <a:prstGeom prst="rect">
              <a:avLst/>
            </a:prstGeom>
            <a:noFill/>
          </p:spPr>
          <p:txBody>
            <a:bodyPr wrap="square" rtlCol="0">
              <a:noAutofit/>
            </a:bodyPr>
            <a:lstStyle/>
            <a:p>
              <a:pPr>
                <a:lnSpc>
                  <a:spcPct val="90000"/>
                </a:lnSpc>
                <a:spcAft>
                  <a:spcPts val="450"/>
                </a:spcAft>
              </a:pPr>
              <a:r>
                <a:rPr lang="en-GB" sz="1050" b="1" dirty="0">
                  <a:solidFill>
                    <a:srgbClr val="333333"/>
                  </a:solidFill>
                </a:rPr>
                <a:t>1. </a:t>
              </a:r>
              <a:r>
                <a:rPr lang="en-GB" sz="1050" dirty="0">
                  <a:solidFill>
                    <a:srgbClr val="333333"/>
                  </a:solidFill>
                </a:rPr>
                <a:t>Click on the icon in the middle</a:t>
              </a:r>
              <a:r>
                <a:rPr lang="en-GB" sz="1050" baseline="0" dirty="0">
                  <a:solidFill>
                    <a:srgbClr val="333333"/>
                  </a:solidFill>
                </a:rPr>
                <a:t> of the placeholder.</a:t>
              </a:r>
              <a:endParaRPr lang="en-GB" sz="1050" dirty="0">
                <a:solidFill>
                  <a:srgbClr val="333333"/>
                </a:solidFill>
              </a:endParaRPr>
            </a:p>
          </p:txBody>
        </p:sp>
        <p:sp>
          <p:nvSpPr>
            <p:cNvPr id="42" name="TextBox 41">
              <a:extLst>
                <a:ext uri="{FF2B5EF4-FFF2-40B4-BE49-F238E27FC236}">
                  <a16:creationId xmlns:a16="http://schemas.microsoft.com/office/drawing/2014/main" id="{ADC8BFF0-F667-4FEE-8BD5-D0E2DEE7B447}"/>
                </a:ext>
              </a:extLst>
            </p:cNvPr>
            <p:cNvSpPr txBox="1"/>
            <p:nvPr/>
          </p:nvSpPr>
          <p:spPr>
            <a:xfrm>
              <a:off x="763139" y="1687756"/>
              <a:ext cx="2775990" cy="422632"/>
            </a:xfrm>
            <a:prstGeom prst="rect">
              <a:avLst/>
            </a:prstGeom>
            <a:noFill/>
          </p:spPr>
          <p:txBody>
            <a:bodyPr wrap="square" rtlCol="0" anchor="ctr">
              <a:noAutofit/>
            </a:bodyPr>
            <a:lstStyle/>
            <a:p>
              <a:pPr algn="ctr">
                <a:lnSpc>
                  <a:spcPct val="90000"/>
                </a:lnSpc>
                <a:spcAft>
                  <a:spcPts val="450"/>
                </a:spcAft>
              </a:pPr>
              <a:r>
                <a:rPr lang="en-GB" sz="1350" dirty="0">
                  <a:solidFill>
                    <a:srgbClr val="333333"/>
                  </a:solidFill>
                  <a:latin typeface="+mj-lt"/>
                </a:rPr>
                <a:t>How to</a:t>
              </a:r>
              <a:r>
                <a:rPr lang="en-GB" sz="1350" baseline="0" dirty="0">
                  <a:solidFill>
                    <a:srgbClr val="333333"/>
                  </a:solidFill>
                  <a:latin typeface="+mj-lt"/>
                </a:rPr>
                <a:t> insert a chart</a:t>
              </a:r>
              <a:endParaRPr lang="en-GB" sz="1350" dirty="0">
                <a:solidFill>
                  <a:srgbClr val="333333"/>
                </a:solidFill>
                <a:latin typeface="+mj-lt"/>
              </a:endParaRPr>
            </a:p>
          </p:txBody>
        </p:sp>
        <p:sp>
          <p:nvSpPr>
            <p:cNvPr id="43" name="Rectangle 42">
              <a:extLst>
                <a:ext uri="{FF2B5EF4-FFF2-40B4-BE49-F238E27FC236}">
                  <a16:creationId xmlns:a16="http://schemas.microsoft.com/office/drawing/2014/main" id="{AE65B296-C709-407E-9D17-F469E47111B5}"/>
                </a:ext>
              </a:extLst>
            </p:cNvPr>
            <p:cNvSpPr/>
            <p:nvPr/>
          </p:nvSpPr>
          <p:spPr>
            <a:xfrm>
              <a:off x="397359" y="220276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grpSp>
      <p:grpSp>
        <p:nvGrpSpPr>
          <p:cNvPr id="46" name="Group 45">
            <a:extLst>
              <a:ext uri="{FF2B5EF4-FFF2-40B4-BE49-F238E27FC236}">
                <a16:creationId xmlns:a16="http://schemas.microsoft.com/office/drawing/2014/main" id="{60E8B526-D585-4FD8-B22F-73AA0EA74D89}"/>
              </a:ext>
            </a:extLst>
          </p:cNvPr>
          <p:cNvGrpSpPr/>
          <p:nvPr userDrawn="1"/>
        </p:nvGrpSpPr>
        <p:grpSpPr>
          <a:xfrm>
            <a:off x="-2791206" y="0"/>
            <a:ext cx="2630669" cy="1468982"/>
            <a:chOff x="838199" y="1150070"/>
            <a:chExt cx="3507558" cy="1958642"/>
          </a:xfrm>
          <a:solidFill>
            <a:schemeClr val="tx1"/>
          </a:solidFill>
        </p:grpSpPr>
        <p:sp>
          <p:nvSpPr>
            <p:cNvPr id="47" name="Rectangle 46">
              <a:extLst>
                <a:ext uri="{FF2B5EF4-FFF2-40B4-BE49-F238E27FC236}">
                  <a16:creationId xmlns:a16="http://schemas.microsoft.com/office/drawing/2014/main" id="{9676BE62-CE45-49D4-B982-D3AFC07D138F}"/>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48" name="TextBox 47">
              <a:extLst>
                <a:ext uri="{FF2B5EF4-FFF2-40B4-BE49-F238E27FC236}">
                  <a16:creationId xmlns:a16="http://schemas.microsoft.com/office/drawing/2014/main" id="{9B7CCC5B-2032-48FB-A9D2-E3021B7BE661}"/>
                </a:ext>
              </a:extLst>
            </p:cNvPr>
            <p:cNvSpPr txBox="1"/>
            <p:nvPr/>
          </p:nvSpPr>
          <p:spPr>
            <a:xfrm>
              <a:off x="838200" y="1150070"/>
              <a:ext cx="3507557" cy="677108"/>
            </a:xfrm>
            <a:prstGeom prst="rect">
              <a:avLst/>
            </a:prstGeom>
            <a:noFill/>
          </p:spPr>
          <p:txBody>
            <a:bodyPr wrap="square" rtlCol="0">
              <a:spAutoFit/>
            </a:bodyPr>
            <a:lstStyle/>
            <a:p>
              <a:pPr algn="ctr"/>
              <a:r>
                <a:rPr lang="en-GB" sz="1350" dirty="0">
                  <a:solidFill>
                    <a:srgbClr val="333333"/>
                  </a:solidFill>
                  <a:latin typeface="+mj-lt"/>
                </a:rPr>
                <a:t>How to change </a:t>
              </a:r>
              <a:br>
                <a:rPr lang="en-GB" sz="1350" dirty="0">
                  <a:solidFill>
                    <a:srgbClr val="333333"/>
                  </a:solidFill>
                  <a:latin typeface="+mj-lt"/>
                </a:rPr>
              </a:br>
              <a:r>
                <a:rPr lang="en-GB" sz="1350" dirty="0">
                  <a:solidFill>
                    <a:srgbClr val="333333"/>
                  </a:solidFill>
                  <a:latin typeface="+mj-lt"/>
                </a:rPr>
                <a:t>object colour</a:t>
              </a:r>
            </a:p>
          </p:txBody>
        </p:sp>
        <p:sp>
          <p:nvSpPr>
            <p:cNvPr id="49" name="Rectangle 48">
              <a:extLst>
                <a:ext uri="{FF2B5EF4-FFF2-40B4-BE49-F238E27FC236}">
                  <a16:creationId xmlns:a16="http://schemas.microsoft.com/office/drawing/2014/main" id="{5DCA570C-572F-4CA6-8B1D-24732EDD0057}"/>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50" name="TextBox 49">
              <a:extLst>
                <a:ext uri="{FF2B5EF4-FFF2-40B4-BE49-F238E27FC236}">
                  <a16:creationId xmlns:a16="http://schemas.microsoft.com/office/drawing/2014/main" id="{56FAA193-8CB8-4374-9449-B413434DCE98}"/>
                </a:ext>
              </a:extLst>
            </p:cNvPr>
            <p:cNvSpPr txBox="1"/>
            <p:nvPr/>
          </p:nvSpPr>
          <p:spPr>
            <a:xfrm>
              <a:off x="838199" y="1867808"/>
              <a:ext cx="3507557"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the object and click</a:t>
              </a:r>
              <a:br>
                <a:rPr lang="en-GB" sz="1050" dirty="0">
                  <a:solidFill>
                    <a:srgbClr val="333333"/>
                  </a:solidFill>
                </a:rPr>
              </a:br>
              <a:r>
                <a:rPr lang="en-GB" sz="1050" b="1" dirty="0">
                  <a:solidFill>
                    <a:srgbClr val="333333"/>
                  </a:solidFill>
                </a:rPr>
                <a:t>Format Shape</a:t>
              </a:r>
              <a:r>
                <a:rPr lang="en-GB" sz="1050" dirty="0">
                  <a:solidFill>
                    <a:srgbClr val="333333"/>
                  </a:solidFill>
                </a:rPr>
                <a:t>.</a:t>
              </a:r>
            </a:p>
          </p:txBody>
        </p:sp>
        <p:sp>
          <p:nvSpPr>
            <p:cNvPr id="51" name="TextBox 50">
              <a:extLst>
                <a:ext uri="{FF2B5EF4-FFF2-40B4-BE49-F238E27FC236}">
                  <a16:creationId xmlns:a16="http://schemas.microsoft.com/office/drawing/2014/main" id="{40D9895A-1ECC-4E6C-AD81-15E37FF63DF0}"/>
                </a:ext>
              </a:extLst>
            </p:cNvPr>
            <p:cNvSpPr txBox="1"/>
            <p:nvPr/>
          </p:nvSpPr>
          <p:spPr>
            <a:xfrm>
              <a:off x="838199" y="2415082"/>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a:t>
              </a:r>
              <a:r>
                <a:rPr lang="en-GB" sz="1050" b="1" dirty="0">
                  <a:solidFill>
                    <a:srgbClr val="333333"/>
                  </a:solidFill>
                </a:rPr>
                <a:t>Fill</a:t>
              </a:r>
              <a:r>
                <a:rPr lang="en-GB" sz="1050" dirty="0">
                  <a:solidFill>
                    <a:srgbClr val="333333"/>
                  </a:solidFill>
                </a:rPr>
                <a:t> then </a:t>
              </a:r>
              <a:r>
                <a:rPr lang="en-GB" sz="1050" b="1" dirty="0">
                  <a:solidFill>
                    <a:srgbClr val="333333"/>
                  </a:solidFill>
                </a:rPr>
                <a:t>Solid Fill</a:t>
              </a:r>
              <a:r>
                <a:rPr lang="en-GB" sz="1050" dirty="0">
                  <a:solidFill>
                    <a:srgbClr val="333333"/>
                  </a:solidFill>
                </a:rPr>
                <a:t> and choose the desired colour.</a:t>
              </a:r>
            </a:p>
          </p:txBody>
        </p:sp>
      </p:grpSp>
      <p:grpSp>
        <p:nvGrpSpPr>
          <p:cNvPr id="52" name="Group 51">
            <a:extLst>
              <a:ext uri="{FF2B5EF4-FFF2-40B4-BE49-F238E27FC236}">
                <a16:creationId xmlns:a16="http://schemas.microsoft.com/office/drawing/2014/main" id="{9D85FAC2-7B46-440F-A259-4B177857B925}"/>
              </a:ext>
            </a:extLst>
          </p:cNvPr>
          <p:cNvGrpSpPr/>
          <p:nvPr userDrawn="1"/>
        </p:nvGrpSpPr>
        <p:grpSpPr>
          <a:xfrm>
            <a:off x="9262739" y="0"/>
            <a:ext cx="2630669" cy="2189142"/>
            <a:chOff x="397357" y="1593847"/>
            <a:chExt cx="3507559" cy="2918856"/>
          </a:xfrm>
        </p:grpSpPr>
        <p:sp>
          <p:nvSpPr>
            <p:cNvPr id="53" name="Rectangle 52">
              <a:extLst>
                <a:ext uri="{FF2B5EF4-FFF2-40B4-BE49-F238E27FC236}">
                  <a16:creationId xmlns:a16="http://schemas.microsoft.com/office/drawing/2014/main" id="{421D1AA1-0E1A-4FDC-8423-F79408627DB1}"/>
                </a:ext>
              </a:extLst>
            </p:cNvPr>
            <p:cNvSpPr/>
            <p:nvPr/>
          </p:nvSpPr>
          <p:spPr>
            <a:xfrm>
              <a:off x="397358" y="1593847"/>
              <a:ext cx="3507554" cy="2847593"/>
            </a:xfrm>
            <a:prstGeom prst="rect">
              <a:avLst/>
            </a:prstGeom>
            <a:solidFill>
              <a:srgbClr val="F8F8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450"/>
                </a:spcAft>
              </a:pPr>
              <a:endParaRPr lang="en-GB" sz="1350" dirty="0">
                <a:solidFill>
                  <a:srgbClr val="333333"/>
                </a:solidFill>
              </a:endParaRPr>
            </a:p>
          </p:txBody>
        </p:sp>
        <p:sp>
          <p:nvSpPr>
            <p:cNvPr id="54" name="TextBox 53">
              <a:extLst>
                <a:ext uri="{FF2B5EF4-FFF2-40B4-BE49-F238E27FC236}">
                  <a16:creationId xmlns:a16="http://schemas.microsoft.com/office/drawing/2014/main" id="{5E8D9EEF-67C2-484E-8344-735A92246430}"/>
                </a:ext>
              </a:extLst>
            </p:cNvPr>
            <p:cNvSpPr txBox="1"/>
            <p:nvPr userDrawn="1"/>
          </p:nvSpPr>
          <p:spPr>
            <a:xfrm>
              <a:off x="397357" y="2882622"/>
              <a:ext cx="3507555" cy="603077"/>
            </a:xfrm>
            <a:prstGeom prst="rect">
              <a:avLst/>
            </a:prstGeom>
            <a:noFill/>
          </p:spPr>
          <p:txBody>
            <a:bodyPr wrap="square" rtlCol="0">
              <a:noAutofit/>
            </a:bodyPr>
            <a:lstStyle/>
            <a:p>
              <a:pPr>
                <a:lnSpc>
                  <a:spcPct val="90000"/>
                </a:lnSpc>
                <a:spcAft>
                  <a:spcPts val="450"/>
                </a:spcAft>
              </a:pPr>
              <a:r>
                <a:rPr lang="en-GB" sz="1050" b="1" dirty="0">
                  <a:solidFill>
                    <a:srgbClr val="333333"/>
                  </a:solidFill>
                </a:rPr>
                <a:t>2. </a:t>
              </a:r>
              <a:r>
                <a:rPr lang="en-GB" sz="1050" dirty="0">
                  <a:solidFill>
                    <a:srgbClr val="333333"/>
                  </a:solidFill>
                </a:rPr>
                <a:t>Click on the chart type you wish to use</a:t>
              </a:r>
              <a:r>
                <a:rPr lang="en-GB" sz="1050" baseline="0" dirty="0">
                  <a:solidFill>
                    <a:srgbClr val="333333"/>
                  </a:solidFill>
                </a:rPr>
                <a:t>.</a:t>
              </a:r>
              <a:endParaRPr lang="en-GB" sz="1050" dirty="0">
                <a:solidFill>
                  <a:srgbClr val="333333"/>
                </a:solidFill>
              </a:endParaRPr>
            </a:p>
          </p:txBody>
        </p:sp>
        <p:sp>
          <p:nvSpPr>
            <p:cNvPr id="55" name="TextBox 54">
              <a:extLst>
                <a:ext uri="{FF2B5EF4-FFF2-40B4-BE49-F238E27FC236}">
                  <a16:creationId xmlns:a16="http://schemas.microsoft.com/office/drawing/2014/main" id="{F4C63073-6672-4196-9747-E49D19F0E8EA}"/>
                </a:ext>
              </a:extLst>
            </p:cNvPr>
            <p:cNvSpPr txBox="1"/>
            <p:nvPr userDrawn="1"/>
          </p:nvSpPr>
          <p:spPr>
            <a:xfrm>
              <a:off x="397357" y="3909626"/>
              <a:ext cx="3507555" cy="603077"/>
            </a:xfrm>
            <a:prstGeom prst="rect">
              <a:avLst/>
            </a:prstGeom>
            <a:noFill/>
          </p:spPr>
          <p:txBody>
            <a:bodyPr wrap="square" rtlCol="0">
              <a:noAutofit/>
            </a:bodyPr>
            <a:lstStyle/>
            <a:p>
              <a:pPr>
                <a:lnSpc>
                  <a:spcPct val="90000"/>
                </a:lnSpc>
                <a:spcAft>
                  <a:spcPts val="450"/>
                </a:spcAft>
              </a:pPr>
              <a:r>
                <a:rPr lang="en-GB" sz="1050" b="1" dirty="0">
                  <a:solidFill>
                    <a:srgbClr val="333333"/>
                  </a:solidFill>
                </a:rPr>
                <a:t>4. </a:t>
              </a:r>
              <a:r>
                <a:rPr lang="en-GB" sz="1050" dirty="0">
                  <a:solidFill>
                    <a:srgbClr val="333333"/>
                  </a:solidFill>
                </a:rPr>
                <a:t>Stylise your chart under </a:t>
              </a:r>
              <a:r>
                <a:rPr lang="en-GB" sz="1050" b="1" dirty="0">
                  <a:solidFill>
                    <a:srgbClr val="333333"/>
                  </a:solidFill>
                </a:rPr>
                <a:t>Format</a:t>
              </a:r>
              <a:r>
                <a:rPr lang="en-GB" sz="1050" dirty="0">
                  <a:solidFill>
                    <a:srgbClr val="333333"/>
                  </a:solidFill>
                </a:rPr>
                <a:t> in the </a:t>
              </a:r>
              <a:r>
                <a:rPr lang="en-GB" sz="1050" b="1" dirty="0">
                  <a:solidFill>
                    <a:srgbClr val="333333"/>
                  </a:solidFill>
                </a:rPr>
                <a:t>Chart Tools </a:t>
              </a:r>
              <a:r>
                <a:rPr lang="en-GB" sz="1050" dirty="0">
                  <a:solidFill>
                    <a:srgbClr val="333333"/>
                  </a:solidFill>
                </a:rPr>
                <a:t>ribbons</a:t>
              </a:r>
            </a:p>
          </p:txBody>
        </p:sp>
        <p:sp>
          <p:nvSpPr>
            <p:cNvPr id="56" name="TextBox 55">
              <a:extLst>
                <a:ext uri="{FF2B5EF4-FFF2-40B4-BE49-F238E27FC236}">
                  <a16:creationId xmlns:a16="http://schemas.microsoft.com/office/drawing/2014/main" id="{63785B08-005B-4373-ADE1-958863DBD685}"/>
                </a:ext>
              </a:extLst>
            </p:cNvPr>
            <p:cNvSpPr txBox="1"/>
            <p:nvPr userDrawn="1"/>
          </p:nvSpPr>
          <p:spPr>
            <a:xfrm>
              <a:off x="397357" y="3313677"/>
              <a:ext cx="3507555" cy="603077"/>
            </a:xfrm>
            <a:prstGeom prst="rect">
              <a:avLst/>
            </a:prstGeom>
            <a:noFill/>
          </p:spPr>
          <p:txBody>
            <a:bodyPr wrap="square" rtlCol="0">
              <a:noAutofit/>
            </a:bodyPr>
            <a:lstStyle/>
            <a:p>
              <a:pPr>
                <a:lnSpc>
                  <a:spcPct val="90000"/>
                </a:lnSpc>
                <a:spcAft>
                  <a:spcPts val="450"/>
                </a:spcAft>
              </a:pPr>
              <a:r>
                <a:rPr lang="en-GB" sz="1050" b="1" dirty="0">
                  <a:solidFill>
                    <a:srgbClr val="333333"/>
                  </a:solidFill>
                </a:rPr>
                <a:t>3. </a:t>
              </a:r>
              <a:r>
                <a:rPr lang="en-GB" sz="1050" dirty="0">
                  <a:solidFill>
                    <a:srgbClr val="333333"/>
                  </a:solidFill>
                </a:rPr>
                <a:t>Edit your data under </a:t>
              </a:r>
              <a:r>
                <a:rPr lang="en-GB" sz="1050" b="1" dirty="0">
                  <a:solidFill>
                    <a:srgbClr val="333333"/>
                  </a:solidFill>
                </a:rPr>
                <a:t>Design</a:t>
              </a:r>
              <a:r>
                <a:rPr lang="en-GB" sz="1050" dirty="0">
                  <a:solidFill>
                    <a:srgbClr val="333333"/>
                  </a:solidFill>
                </a:rPr>
                <a:t> in the </a:t>
              </a:r>
              <a:r>
                <a:rPr lang="en-GB" sz="1050" b="1" dirty="0">
                  <a:solidFill>
                    <a:srgbClr val="333333"/>
                  </a:solidFill>
                </a:rPr>
                <a:t>Chart Tools </a:t>
              </a:r>
              <a:r>
                <a:rPr lang="en-GB" sz="1050" dirty="0">
                  <a:solidFill>
                    <a:srgbClr val="333333"/>
                  </a:solidFill>
                </a:rPr>
                <a:t>ribbon.</a:t>
              </a:r>
            </a:p>
          </p:txBody>
        </p:sp>
        <p:sp>
          <p:nvSpPr>
            <p:cNvPr id="57" name="TextBox 56">
              <a:extLst>
                <a:ext uri="{FF2B5EF4-FFF2-40B4-BE49-F238E27FC236}">
                  <a16:creationId xmlns:a16="http://schemas.microsoft.com/office/drawing/2014/main" id="{CBC2A291-D7B4-462F-BF00-3C1B43FAD5B2}"/>
                </a:ext>
              </a:extLst>
            </p:cNvPr>
            <p:cNvSpPr txBox="1"/>
            <p:nvPr userDrawn="1"/>
          </p:nvSpPr>
          <p:spPr>
            <a:xfrm>
              <a:off x="397357" y="2280553"/>
              <a:ext cx="3507555" cy="603077"/>
            </a:xfrm>
            <a:prstGeom prst="rect">
              <a:avLst/>
            </a:prstGeom>
            <a:noFill/>
          </p:spPr>
          <p:txBody>
            <a:bodyPr wrap="square" rtlCol="0">
              <a:noAutofit/>
            </a:bodyPr>
            <a:lstStyle/>
            <a:p>
              <a:pPr>
                <a:lnSpc>
                  <a:spcPct val="90000"/>
                </a:lnSpc>
                <a:spcAft>
                  <a:spcPts val="450"/>
                </a:spcAft>
              </a:pPr>
              <a:r>
                <a:rPr lang="en-GB" sz="1050" b="1" dirty="0">
                  <a:solidFill>
                    <a:srgbClr val="333333"/>
                  </a:solidFill>
                </a:rPr>
                <a:t>1. </a:t>
              </a:r>
              <a:r>
                <a:rPr lang="en-GB" sz="1050" dirty="0">
                  <a:solidFill>
                    <a:srgbClr val="333333"/>
                  </a:solidFill>
                </a:rPr>
                <a:t>Click on the icon in the middle</a:t>
              </a:r>
              <a:r>
                <a:rPr lang="en-GB" sz="1050" baseline="0" dirty="0">
                  <a:solidFill>
                    <a:srgbClr val="333333"/>
                  </a:solidFill>
                </a:rPr>
                <a:t> of the placeholder.</a:t>
              </a:r>
              <a:endParaRPr lang="en-GB" sz="1050" dirty="0">
                <a:solidFill>
                  <a:srgbClr val="333333"/>
                </a:solidFill>
              </a:endParaRPr>
            </a:p>
          </p:txBody>
        </p:sp>
        <p:sp>
          <p:nvSpPr>
            <p:cNvPr id="58" name="TextBox 57">
              <a:extLst>
                <a:ext uri="{FF2B5EF4-FFF2-40B4-BE49-F238E27FC236}">
                  <a16:creationId xmlns:a16="http://schemas.microsoft.com/office/drawing/2014/main" id="{68CF7E42-C6B1-4A71-844B-85FF167CD58F}"/>
                </a:ext>
              </a:extLst>
            </p:cNvPr>
            <p:cNvSpPr txBox="1"/>
            <p:nvPr/>
          </p:nvSpPr>
          <p:spPr>
            <a:xfrm>
              <a:off x="763139" y="1687756"/>
              <a:ext cx="2775990" cy="422632"/>
            </a:xfrm>
            <a:prstGeom prst="rect">
              <a:avLst/>
            </a:prstGeom>
            <a:noFill/>
          </p:spPr>
          <p:txBody>
            <a:bodyPr wrap="square" rtlCol="0" anchor="ctr">
              <a:noAutofit/>
            </a:bodyPr>
            <a:lstStyle/>
            <a:p>
              <a:pPr algn="ctr">
                <a:lnSpc>
                  <a:spcPct val="90000"/>
                </a:lnSpc>
                <a:spcAft>
                  <a:spcPts val="450"/>
                </a:spcAft>
              </a:pPr>
              <a:r>
                <a:rPr lang="en-GB" sz="1350" dirty="0">
                  <a:solidFill>
                    <a:srgbClr val="333333"/>
                  </a:solidFill>
                  <a:latin typeface="+mj-lt"/>
                </a:rPr>
                <a:t>How to</a:t>
              </a:r>
              <a:r>
                <a:rPr lang="en-GB" sz="1350" baseline="0" dirty="0">
                  <a:solidFill>
                    <a:srgbClr val="333333"/>
                  </a:solidFill>
                  <a:latin typeface="+mj-lt"/>
                </a:rPr>
                <a:t> insert a chart</a:t>
              </a:r>
              <a:endParaRPr lang="en-GB" sz="1350" dirty="0">
                <a:solidFill>
                  <a:srgbClr val="333333"/>
                </a:solidFill>
                <a:latin typeface="+mj-lt"/>
              </a:endParaRPr>
            </a:p>
          </p:txBody>
        </p:sp>
        <p:sp>
          <p:nvSpPr>
            <p:cNvPr id="59" name="Rectangle 58">
              <a:extLst>
                <a:ext uri="{FF2B5EF4-FFF2-40B4-BE49-F238E27FC236}">
                  <a16:creationId xmlns:a16="http://schemas.microsoft.com/office/drawing/2014/main" id="{0C032174-33E4-4487-B483-3168BD375D19}"/>
                </a:ext>
              </a:extLst>
            </p:cNvPr>
            <p:cNvSpPr/>
            <p:nvPr/>
          </p:nvSpPr>
          <p:spPr>
            <a:xfrm>
              <a:off x="397359" y="220276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grpSp>
      <p:cxnSp>
        <p:nvCxnSpPr>
          <p:cNvPr id="65" name="Straight Connector 64">
            <a:extLst>
              <a:ext uri="{FF2B5EF4-FFF2-40B4-BE49-F238E27FC236}">
                <a16:creationId xmlns:a16="http://schemas.microsoft.com/office/drawing/2014/main" id="{6E662281-F864-4F13-8B20-B7274016EB82}"/>
              </a:ext>
            </a:extLst>
          </p:cNvPr>
          <p:cNvCxnSpPr/>
          <p:nvPr userDrawn="1"/>
        </p:nvCxnSpPr>
        <p:spPr>
          <a:xfrm>
            <a:off x="5811417" y="803512"/>
            <a:ext cx="0" cy="385378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6" name="Chart Placeholder 9">
            <a:extLst>
              <a:ext uri="{FF2B5EF4-FFF2-40B4-BE49-F238E27FC236}">
                <a16:creationId xmlns:a16="http://schemas.microsoft.com/office/drawing/2014/main" id="{7A0E3076-9449-4636-822C-6A72AC4A5DDA}"/>
              </a:ext>
            </a:extLst>
          </p:cNvPr>
          <p:cNvSpPr>
            <a:spLocks noGrp="1"/>
          </p:cNvSpPr>
          <p:nvPr>
            <p:ph type="chart" sz="quarter" idx="25" hasCustomPrompt="1"/>
          </p:nvPr>
        </p:nvSpPr>
        <p:spPr>
          <a:xfrm>
            <a:off x="2769296" y="1197591"/>
            <a:ext cx="2838736" cy="3481138"/>
          </a:xfrm>
        </p:spPr>
        <p:txBody>
          <a:bodyPr anchor="ctr"/>
          <a:lstStyle>
            <a:lvl1pPr algn="ctr">
              <a:defRPr/>
            </a:lvl1pPr>
          </a:lstStyle>
          <a:p>
            <a:r>
              <a:rPr lang="en-GB" dirty="0"/>
              <a:t>Click icon to insert chart</a:t>
            </a:r>
          </a:p>
        </p:txBody>
      </p:sp>
      <p:sp>
        <p:nvSpPr>
          <p:cNvPr id="67" name="Text Placeholder 6">
            <a:extLst>
              <a:ext uri="{FF2B5EF4-FFF2-40B4-BE49-F238E27FC236}">
                <a16:creationId xmlns:a16="http://schemas.microsoft.com/office/drawing/2014/main" id="{8D7C8F89-F21B-4182-8447-E0E6230D8080}"/>
              </a:ext>
            </a:extLst>
          </p:cNvPr>
          <p:cNvSpPr>
            <a:spLocks noGrp="1"/>
          </p:cNvSpPr>
          <p:nvPr>
            <p:ph type="body" sz="quarter" idx="16" hasCustomPrompt="1"/>
          </p:nvPr>
        </p:nvSpPr>
        <p:spPr>
          <a:xfrm>
            <a:off x="5927572" y="767118"/>
            <a:ext cx="2838731" cy="394648"/>
          </a:xfrm>
        </p:spPr>
        <p:txBody>
          <a:bodyPr anchor="ctr"/>
          <a:lstStyle>
            <a:lvl1pPr>
              <a:defRPr sz="1350">
                <a:solidFill>
                  <a:srgbClr val="830051"/>
                </a:solidFill>
                <a:latin typeface="+mj-lt"/>
              </a:defRPr>
            </a:lvl1pPr>
          </a:lstStyle>
          <a:p>
            <a:pPr lvl="0"/>
            <a:r>
              <a:rPr lang="en-US" dirty="0"/>
              <a:t>Enter subtitle here</a:t>
            </a:r>
            <a:endParaRPr lang="en-GB" dirty="0"/>
          </a:p>
        </p:txBody>
      </p:sp>
      <p:sp>
        <p:nvSpPr>
          <p:cNvPr id="68" name="Text Placeholder 6">
            <a:extLst>
              <a:ext uri="{FF2B5EF4-FFF2-40B4-BE49-F238E27FC236}">
                <a16:creationId xmlns:a16="http://schemas.microsoft.com/office/drawing/2014/main" id="{7222BF21-7DAB-488E-A190-52B7DC231D0A}"/>
              </a:ext>
            </a:extLst>
          </p:cNvPr>
          <p:cNvSpPr>
            <a:spLocks noGrp="1"/>
          </p:cNvSpPr>
          <p:nvPr>
            <p:ph type="body" sz="quarter" idx="29" hasCustomPrompt="1"/>
          </p:nvPr>
        </p:nvSpPr>
        <p:spPr>
          <a:xfrm>
            <a:off x="2769296" y="767118"/>
            <a:ext cx="2838731" cy="394648"/>
          </a:xfrm>
        </p:spPr>
        <p:txBody>
          <a:bodyPr anchor="ctr"/>
          <a:lstStyle>
            <a:lvl1pPr>
              <a:defRPr sz="1350">
                <a:solidFill>
                  <a:srgbClr val="830051"/>
                </a:solidFill>
                <a:latin typeface="+mj-lt"/>
              </a:defRPr>
            </a:lvl1pPr>
          </a:lstStyle>
          <a:p>
            <a:pPr lvl="0"/>
            <a:r>
              <a:rPr lang="en-US" dirty="0"/>
              <a:t>Enter subtitle here</a:t>
            </a:r>
            <a:endParaRPr lang="en-GB" dirty="0"/>
          </a:p>
        </p:txBody>
      </p:sp>
      <p:sp>
        <p:nvSpPr>
          <p:cNvPr id="69" name="Chart Placeholder 9">
            <a:extLst>
              <a:ext uri="{FF2B5EF4-FFF2-40B4-BE49-F238E27FC236}">
                <a16:creationId xmlns:a16="http://schemas.microsoft.com/office/drawing/2014/main" id="{5AE45FF1-BE8B-4E7E-9275-B71FDBF9CF9B}"/>
              </a:ext>
            </a:extLst>
          </p:cNvPr>
          <p:cNvSpPr>
            <a:spLocks noGrp="1"/>
          </p:cNvSpPr>
          <p:nvPr>
            <p:ph type="chart" sz="quarter" idx="30" hasCustomPrompt="1"/>
          </p:nvPr>
        </p:nvSpPr>
        <p:spPr>
          <a:xfrm>
            <a:off x="5927567" y="1197591"/>
            <a:ext cx="2838736" cy="3481138"/>
          </a:xfrm>
        </p:spPr>
        <p:txBody>
          <a:bodyPr anchor="ctr"/>
          <a:lstStyle>
            <a:lvl1pPr algn="ctr">
              <a:defRPr/>
            </a:lvl1pPr>
          </a:lstStyle>
          <a:p>
            <a:r>
              <a:rPr lang="en-GB" dirty="0"/>
              <a:t>Click icon to insert chart</a:t>
            </a:r>
          </a:p>
        </p:txBody>
      </p:sp>
      <p:sp>
        <p:nvSpPr>
          <p:cNvPr id="44" name="Text Placeholder 10">
            <a:extLst>
              <a:ext uri="{FF2B5EF4-FFF2-40B4-BE49-F238E27FC236}">
                <a16:creationId xmlns:a16="http://schemas.microsoft.com/office/drawing/2014/main" id="{03E7DD3B-A993-48BE-8628-E61AE1BFE2B1}"/>
              </a:ext>
            </a:extLst>
          </p:cNvPr>
          <p:cNvSpPr>
            <a:spLocks noGrp="1"/>
          </p:cNvSpPr>
          <p:nvPr>
            <p:ph type="body" sz="quarter" idx="14" hasCustomPrompt="1"/>
          </p:nvPr>
        </p:nvSpPr>
        <p:spPr>
          <a:xfrm>
            <a:off x="-580524" y="-134999"/>
            <a:ext cx="3146426" cy="3146426"/>
          </a:xfrm>
          <a:prstGeom prst="ellipse">
            <a:avLst/>
          </a:prstGeom>
          <a:solidFill>
            <a:srgbClr val="9DB0AC"/>
          </a:solidFill>
        </p:spPr>
        <p:txBody>
          <a:bodyPr lIns="324000" tIns="503998" rIns="180000" bIns="1080000"/>
          <a:lstStyle>
            <a:lvl1pPr algn="l">
              <a:defRPr sz="2700">
                <a:solidFill>
                  <a:schemeClr val="tx2"/>
                </a:solidFill>
                <a:latin typeface="+mj-lt"/>
              </a:defRPr>
            </a:lvl1pPr>
          </a:lstStyle>
          <a:p>
            <a:pPr lvl="0"/>
            <a:r>
              <a:rPr lang="en-GB" dirty="0"/>
              <a:t> </a:t>
            </a:r>
          </a:p>
        </p:txBody>
      </p:sp>
      <p:sp>
        <p:nvSpPr>
          <p:cNvPr id="45" name="Title 1">
            <a:extLst>
              <a:ext uri="{FF2B5EF4-FFF2-40B4-BE49-F238E27FC236}">
                <a16:creationId xmlns:a16="http://schemas.microsoft.com/office/drawing/2014/main" id="{79FA0E8A-8D1C-4532-B9A3-4647CFB71D11}"/>
              </a:ext>
            </a:extLst>
          </p:cNvPr>
          <p:cNvSpPr>
            <a:spLocks noGrp="1"/>
          </p:cNvSpPr>
          <p:nvPr>
            <p:ph type="title" hasCustomPrompt="1"/>
          </p:nvPr>
        </p:nvSpPr>
        <p:spPr>
          <a:xfrm>
            <a:off x="239128" y="767014"/>
            <a:ext cx="2249100" cy="1440405"/>
          </a:xfrm>
        </p:spPr>
        <p:txBody>
          <a:bodyPr/>
          <a:lstStyle>
            <a:lvl1pPr>
              <a:defRPr>
                <a:solidFill>
                  <a:schemeClr val="bg1"/>
                </a:solidFill>
              </a:defRPr>
            </a:lvl1pPr>
          </a:lstStyle>
          <a:p>
            <a:r>
              <a:rPr lang="en-US" dirty="0"/>
              <a:t>Enter title here</a:t>
            </a:r>
            <a:endParaRPr lang="en-GB" dirty="0"/>
          </a:p>
        </p:txBody>
      </p:sp>
      <p:sp>
        <p:nvSpPr>
          <p:cNvPr id="60" name="Text Placeholder 18">
            <a:extLst>
              <a:ext uri="{FF2B5EF4-FFF2-40B4-BE49-F238E27FC236}">
                <a16:creationId xmlns:a16="http://schemas.microsoft.com/office/drawing/2014/main" id="{A39FC3FE-387E-4995-A56D-A66C777F55FC}"/>
              </a:ext>
            </a:extLst>
          </p:cNvPr>
          <p:cNvSpPr>
            <a:spLocks noGrp="1"/>
          </p:cNvSpPr>
          <p:nvPr>
            <p:ph type="body" sz="quarter" idx="28" hasCustomPrompt="1"/>
          </p:nvPr>
        </p:nvSpPr>
        <p:spPr>
          <a:xfrm>
            <a:off x="7557578" y="4776541"/>
            <a:ext cx="8100" cy="199586"/>
          </a:xfrm>
          <a:solidFill>
            <a:schemeClr val="tx1"/>
          </a:solidFill>
        </p:spPr>
        <p:txBody>
          <a:bodyPr/>
          <a:lstStyle/>
          <a:p>
            <a:pPr lvl="0"/>
            <a:r>
              <a:rPr lang="en-GB" dirty="0"/>
              <a:t> </a:t>
            </a:r>
          </a:p>
        </p:txBody>
      </p:sp>
    </p:spTree>
    <p:extLst>
      <p:ext uri="{BB962C8B-B14F-4D97-AF65-F5344CB8AC3E}">
        <p14:creationId xmlns:p14="http://schemas.microsoft.com/office/powerpoint/2010/main" val="1022794162"/>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Two Columns w/ Subtitle ">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FF1290A-817C-4983-9531-1320196D5CEC}"/>
              </a:ext>
            </a:extLst>
          </p:cNvPr>
          <p:cNvSpPr>
            <a:spLocks noGrp="1"/>
          </p:cNvSpPr>
          <p:nvPr>
            <p:ph type="dt" sz="half" idx="10"/>
          </p:nvPr>
        </p:nvSpPr>
        <p:spPr/>
        <p:txBody>
          <a:bodyPr/>
          <a:lstStyle>
            <a:lvl1pPr>
              <a:defRPr>
                <a:solidFill>
                  <a:schemeClr val="tx1"/>
                </a:solidFill>
              </a:defRPr>
            </a:lvl1pPr>
          </a:lstStyle>
          <a:p>
            <a:fld id="{54DF64DB-E963-49A4-9A32-2BA53D846336}" type="datetime4">
              <a:rPr lang="en-GB" smtClean="0"/>
              <a:pPr/>
              <a:t>26 May 2021</a:t>
            </a:fld>
            <a:endParaRPr lang="en-GB" dirty="0"/>
          </a:p>
        </p:txBody>
      </p:sp>
      <p:sp>
        <p:nvSpPr>
          <p:cNvPr id="4" name="Footer Placeholder 3">
            <a:extLst>
              <a:ext uri="{FF2B5EF4-FFF2-40B4-BE49-F238E27FC236}">
                <a16:creationId xmlns:a16="http://schemas.microsoft.com/office/drawing/2014/main" id="{221BABF6-C1E2-4356-A35F-7F1299DB03C6}"/>
              </a:ext>
            </a:extLst>
          </p:cNvPr>
          <p:cNvSpPr>
            <a:spLocks noGrp="1"/>
          </p:cNvSpPr>
          <p:nvPr>
            <p:ph type="ftr" sz="quarter" idx="11"/>
          </p:nvPr>
        </p:nvSpPr>
        <p:spPr/>
        <p:txBody>
          <a:bodyPr/>
          <a:lstStyle>
            <a:lvl1pPr>
              <a:defRPr>
                <a:solidFill>
                  <a:schemeClr val="tx1"/>
                </a:solidFill>
              </a:defRPr>
            </a:lvl1pPr>
          </a:lstStyle>
          <a:p>
            <a:r>
              <a:rPr lang="en-GB" dirty="0"/>
              <a:t>Name</a:t>
            </a:r>
          </a:p>
        </p:txBody>
      </p:sp>
      <p:sp>
        <p:nvSpPr>
          <p:cNvPr id="5" name="Slide Number Placeholder 4">
            <a:extLst>
              <a:ext uri="{FF2B5EF4-FFF2-40B4-BE49-F238E27FC236}">
                <a16:creationId xmlns:a16="http://schemas.microsoft.com/office/drawing/2014/main" id="{8DF97945-F66E-4EF9-9E5E-4D63A96BA290}"/>
              </a:ext>
            </a:extLst>
          </p:cNvPr>
          <p:cNvSpPr>
            <a:spLocks noGrp="1"/>
          </p:cNvSpPr>
          <p:nvPr>
            <p:ph type="sldNum" sz="quarter" idx="12"/>
          </p:nvPr>
        </p:nvSpPr>
        <p:spPr/>
        <p:txBody>
          <a:bodyPr/>
          <a:lstStyle>
            <a:lvl1pPr>
              <a:defRPr>
                <a:solidFill>
                  <a:schemeClr val="tx1"/>
                </a:solidFill>
              </a:defRPr>
            </a:lvl1pPr>
          </a:lstStyle>
          <a:p>
            <a:fld id="{F8E47D07-9D1E-4FE9-B31A-2F5863681021}" type="slidenum">
              <a:rPr lang="en-GB" smtClean="0"/>
              <a:pPr/>
              <a:t>‹#›</a:t>
            </a:fld>
            <a:endParaRPr lang="en-GB" dirty="0"/>
          </a:p>
        </p:txBody>
      </p:sp>
      <p:grpSp>
        <p:nvGrpSpPr>
          <p:cNvPr id="30" name="Group 29">
            <a:extLst>
              <a:ext uri="{FF2B5EF4-FFF2-40B4-BE49-F238E27FC236}">
                <a16:creationId xmlns:a16="http://schemas.microsoft.com/office/drawing/2014/main" id="{3C4FD07A-686D-4185-B969-4507E2FCC0BF}"/>
              </a:ext>
            </a:extLst>
          </p:cNvPr>
          <p:cNvGrpSpPr/>
          <p:nvPr/>
        </p:nvGrpSpPr>
        <p:grpSpPr>
          <a:xfrm>
            <a:off x="-2791206" y="0"/>
            <a:ext cx="2630669" cy="1468982"/>
            <a:chOff x="838199" y="1150070"/>
            <a:chExt cx="3507558" cy="1958642"/>
          </a:xfrm>
          <a:solidFill>
            <a:schemeClr val="tx1"/>
          </a:solidFill>
        </p:grpSpPr>
        <p:sp>
          <p:nvSpPr>
            <p:cNvPr id="31" name="Rectangle 30">
              <a:extLst>
                <a:ext uri="{FF2B5EF4-FFF2-40B4-BE49-F238E27FC236}">
                  <a16:creationId xmlns:a16="http://schemas.microsoft.com/office/drawing/2014/main" id="{6D9747E7-EAE2-4EB0-93B5-D5C669A31800}"/>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32" name="TextBox 31">
              <a:extLst>
                <a:ext uri="{FF2B5EF4-FFF2-40B4-BE49-F238E27FC236}">
                  <a16:creationId xmlns:a16="http://schemas.microsoft.com/office/drawing/2014/main" id="{27BC77B5-DDDC-4F69-B7FB-37C515A823D8}"/>
                </a:ext>
              </a:extLst>
            </p:cNvPr>
            <p:cNvSpPr txBox="1"/>
            <p:nvPr/>
          </p:nvSpPr>
          <p:spPr>
            <a:xfrm>
              <a:off x="838200" y="1150070"/>
              <a:ext cx="3507557" cy="677108"/>
            </a:xfrm>
            <a:prstGeom prst="rect">
              <a:avLst/>
            </a:prstGeom>
            <a:noFill/>
          </p:spPr>
          <p:txBody>
            <a:bodyPr wrap="square" rtlCol="0">
              <a:spAutoFit/>
            </a:bodyPr>
            <a:lstStyle/>
            <a:p>
              <a:pPr algn="ctr"/>
              <a:r>
                <a:rPr lang="en-GB" sz="1350" dirty="0">
                  <a:solidFill>
                    <a:srgbClr val="333333"/>
                  </a:solidFill>
                  <a:latin typeface="+mj-lt"/>
                </a:rPr>
                <a:t>How to change </a:t>
              </a:r>
              <a:br>
                <a:rPr lang="en-GB" sz="1350" dirty="0">
                  <a:solidFill>
                    <a:srgbClr val="333333"/>
                  </a:solidFill>
                  <a:latin typeface="+mj-lt"/>
                </a:rPr>
              </a:br>
              <a:r>
                <a:rPr lang="en-GB" sz="1350" dirty="0">
                  <a:solidFill>
                    <a:srgbClr val="333333"/>
                  </a:solidFill>
                  <a:latin typeface="+mj-lt"/>
                </a:rPr>
                <a:t>object colour</a:t>
              </a:r>
            </a:p>
          </p:txBody>
        </p:sp>
        <p:sp>
          <p:nvSpPr>
            <p:cNvPr id="33" name="Rectangle 32">
              <a:extLst>
                <a:ext uri="{FF2B5EF4-FFF2-40B4-BE49-F238E27FC236}">
                  <a16:creationId xmlns:a16="http://schemas.microsoft.com/office/drawing/2014/main" id="{4BE7FBC9-5990-452B-ADA2-877E97D84414}"/>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34" name="TextBox 33">
              <a:extLst>
                <a:ext uri="{FF2B5EF4-FFF2-40B4-BE49-F238E27FC236}">
                  <a16:creationId xmlns:a16="http://schemas.microsoft.com/office/drawing/2014/main" id="{5D216084-C8D6-4BC4-B328-A78CC4655492}"/>
                </a:ext>
              </a:extLst>
            </p:cNvPr>
            <p:cNvSpPr txBox="1"/>
            <p:nvPr/>
          </p:nvSpPr>
          <p:spPr>
            <a:xfrm>
              <a:off x="838199" y="1867808"/>
              <a:ext cx="3507557"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the object and click</a:t>
              </a:r>
              <a:br>
                <a:rPr lang="en-GB" sz="1050" dirty="0">
                  <a:solidFill>
                    <a:srgbClr val="333333"/>
                  </a:solidFill>
                </a:rPr>
              </a:br>
              <a:r>
                <a:rPr lang="en-GB" sz="1050" b="1" dirty="0">
                  <a:solidFill>
                    <a:srgbClr val="333333"/>
                  </a:solidFill>
                </a:rPr>
                <a:t>Format Shape</a:t>
              </a:r>
              <a:r>
                <a:rPr lang="en-GB" sz="1050" dirty="0">
                  <a:solidFill>
                    <a:srgbClr val="333333"/>
                  </a:solidFill>
                </a:rPr>
                <a:t>.</a:t>
              </a:r>
            </a:p>
          </p:txBody>
        </p:sp>
        <p:sp>
          <p:nvSpPr>
            <p:cNvPr id="35" name="TextBox 34">
              <a:extLst>
                <a:ext uri="{FF2B5EF4-FFF2-40B4-BE49-F238E27FC236}">
                  <a16:creationId xmlns:a16="http://schemas.microsoft.com/office/drawing/2014/main" id="{33932896-36E8-4377-A044-978D4815BDEF}"/>
                </a:ext>
              </a:extLst>
            </p:cNvPr>
            <p:cNvSpPr txBox="1"/>
            <p:nvPr/>
          </p:nvSpPr>
          <p:spPr>
            <a:xfrm>
              <a:off x="838199" y="2415082"/>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a:t>
              </a:r>
              <a:r>
                <a:rPr lang="en-GB" sz="1050" b="1" dirty="0">
                  <a:solidFill>
                    <a:srgbClr val="333333"/>
                  </a:solidFill>
                </a:rPr>
                <a:t>Fill</a:t>
              </a:r>
              <a:r>
                <a:rPr lang="en-GB" sz="1050" dirty="0">
                  <a:solidFill>
                    <a:srgbClr val="333333"/>
                  </a:solidFill>
                </a:rPr>
                <a:t> then </a:t>
              </a:r>
              <a:r>
                <a:rPr lang="en-GB" sz="1050" b="1" dirty="0">
                  <a:solidFill>
                    <a:srgbClr val="333333"/>
                  </a:solidFill>
                </a:rPr>
                <a:t>Solid Fill</a:t>
              </a:r>
              <a:r>
                <a:rPr lang="en-GB" sz="1050" dirty="0">
                  <a:solidFill>
                    <a:srgbClr val="333333"/>
                  </a:solidFill>
                </a:rPr>
                <a:t> and choose the desired colour.</a:t>
              </a:r>
            </a:p>
          </p:txBody>
        </p:sp>
      </p:grpSp>
      <p:grpSp>
        <p:nvGrpSpPr>
          <p:cNvPr id="36" name="Group 35">
            <a:extLst>
              <a:ext uri="{FF2B5EF4-FFF2-40B4-BE49-F238E27FC236}">
                <a16:creationId xmlns:a16="http://schemas.microsoft.com/office/drawing/2014/main" id="{E1F36034-B9FD-4B0D-B681-B1E9D91A6DCA}"/>
              </a:ext>
            </a:extLst>
          </p:cNvPr>
          <p:cNvGrpSpPr/>
          <p:nvPr/>
        </p:nvGrpSpPr>
        <p:grpSpPr>
          <a:xfrm>
            <a:off x="9262739" y="0"/>
            <a:ext cx="2630669" cy="2189142"/>
            <a:chOff x="397357" y="1593847"/>
            <a:chExt cx="3507559" cy="2918856"/>
          </a:xfrm>
        </p:grpSpPr>
        <p:sp>
          <p:nvSpPr>
            <p:cNvPr id="37" name="Rectangle 36">
              <a:extLst>
                <a:ext uri="{FF2B5EF4-FFF2-40B4-BE49-F238E27FC236}">
                  <a16:creationId xmlns:a16="http://schemas.microsoft.com/office/drawing/2014/main" id="{09D0AA92-0872-4F0E-AD37-303540D7A0AB}"/>
                </a:ext>
              </a:extLst>
            </p:cNvPr>
            <p:cNvSpPr/>
            <p:nvPr/>
          </p:nvSpPr>
          <p:spPr>
            <a:xfrm>
              <a:off x="397358" y="1593847"/>
              <a:ext cx="3507554" cy="2847593"/>
            </a:xfrm>
            <a:prstGeom prst="rect">
              <a:avLst/>
            </a:prstGeom>
            <a:solidFill>
              <a:srgbClr val="F8F8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450"/>
                </a:spcAft>
              </a:pPr>
              <a:endParaRPr lang="en-GB" sz="1350" dirty="0">
                <a:solidFill>
                  <a:srgbClr val="333333"/>
                </a:solidFill>
              </a:endParaRPr>
            </a:p>
          </p:txBody>
        </p:sp>
        <p:sp>
          <p:nvSpPr>
            <p:cNvPr id="38" name="TextBox 37">
              <a:extLst>
                <a:ext uri="{FF2B5EF4-FFF2-40B4-BE49-F238E27FC236}">
                  <a16:creationId xmlns:a16="http://schemas.microsoft.com/office/drawing/2014/main" id="{180899E8-E952-42E6-A039-598DB0BC3BE7}"/>
                </a:ext>
              </a:extLst>
            </p:cNvPr>
            <p:cNvSpPr txBox="1"/>
            <p:nvPr/>
          </p:nvSpPr>
          <p:spPr>
            <a:xfrm>
              <a:off x="397357" y="2882622"/>
              <a:ext cx="3507555" cy="603077"/>
            </a:xfrm>
            <a:prstGeom prst="rect">
              <a:avLst/>
            </a:prstGeom>
            <a:noFill/>
          </p:spPr>
          <p:txBody>
            <a:bodyPr wrap="square" rtlCol="0">
              <a:noAutofit/>
            </a:bodyPr>
            <a:lstStyle/>
            <a:p>
              <a:pPr>
                <a:lnSpc>
                  <a:spcPct val="90000"/>
                </a:lnSpc>
                <a:spcAft>
                  <a:spcPts val="450"/>
                </a:spcAft>
              </a:pPr>
              <a:r>
                <a:rPr lang="en-GB" sz="1050" b="1" dirty="0">
                  <a:solidFill>
                    <a:srgbClr val="333333"/>
                  </a:solidFill>
                </a:rPr>
                <a:t>2. </a:t>
              </a:r>
              <a:r>
                <a:rPr lang="en-GB" sz="1050" dirty="0">
                  <a:solidFill>
                    <a:srgbClr val="333333"/>
                  </a:solidFill>
                </a:rPr>
                <a:t>Click on the chart type you wish to use</a:t>
              </a:r>
              <a:r>
                <a:rPr lang="en-GB" sz="1050" baseline="0" dirty="0">
                  <a:solidFill>
                    <a:srgbClr val="333333"/>
                  </a:solidFill>
                </a:rPr>
                <a:t>.</a:t>
              </a:r>
              <a:endParaRPr lang="en-GB" sz="1050" dirty="0">
                <a:solidFill>
                  <a:srgbClr val="333333"/>
                </a:solidFill>
              </a:endParaRPr>
            </a:p>
          </p:txBody>
        </p:sp>
        <p:sp>
          <p:nvSpPr>
            <p:cNvPr id="39" name="TextBox 38">
              <a:extLst>
                <a:ext uri="{FF2B5EF4-FFF2-40B4-BE49-F238E27FC236}">
                  <a16:creationId xmlns:a16="http://schemas.microsoft.com/office/drawing/2014/main" id="{A77FFB30-22C2-4D5B-BC35-4888920FAA5B}"/>
                </a:ext>
              </a:extLst>
            </p:cNvPr>
            <p:cNvSpPr txBox="1"/>
            <p:nvPr/>
          </p:nvSpPr>
          <p:spPr>
            <a:xfrm>
              <a:off x="397357" y="3909626"/>
              <a:ext cx="3507555" cy="603077"/>
            </a:xfrm>
            <a:prstGeom prst="rect">
              <a:avLst/>
            </a:prstGeom>
            <a:noFill/>
          </p:spPr>
          <p:txBody>
            <a:bodyPr wrap="square" rtlCol="0">
              <a:noAutofit/>
            </a:bodyPr>
            <a:lstStyle/>
            <a:p>
              <a:pPr>
                <a:lnSpc>
                  <a:spcPct val="90000"/>
                </a:lnSpc>
                <a:spcAft>
                  <a:spcPts val="450"/>
                </a:spcAft>
              </a:pPr>
              <a:r>
                <a:rPr lang="en-GB" sz="1050" b="1" dirty="0">
                  <a:solidFill>
                    <a:srgbClr val="333333"/>
                  </a:solidFill>
                </a:rPr>
                <a:t>4. </a:t>
              </a:r>
              <a:r>
                <a:rPr lang="en-GB" sz="1050" dirty="0">
                  <a:solidFill>
                    <a:srgbClr val="333333"/>
                  </a:solidFill>
                </a:rPr>
                <a:t>Stylise your chart under </a:t>
              </a:r>
              <a:r>
                <a:rPr lang="en-GB" sz="1050" b="1" dirty="0">
                  <a:solidFill>
                    <a:srgbClr val="333333"/>
                  </a:solidFill>
                </a:rPr>
                <a:t>Format</a:t>
              </a:r>
              <a:r>
                <a:rPr lang="en-GB" sz="1050" dirty="0">
                  <a:solidFill>
                    <a:srgbClr val="333333"/>
                  </a:solidFill>
                </a:rPr>
                <a:t> in the </a:t>
              </a:r>
              <a:r>
                <a:rPr lang="en-GB" sz="1050" b="1" dirty="0">
                  <a:solidFill>
                    <a:srgbClr val="333333"/>
                  </a:solidFill>
                </a:rPr>
                <a:t>Chart Tools </a:t>
              </a:r>
              <a:r>
                <a:rPr lang="en-GB" sz="1050" dirty="0">
                  <a:solidFill>
                    <a:srgbClr val="333333"/>
                  </a:solidFill>
                </a:rPr>
                <a:t>ribbons</a:t>
              </a:r>
            </a:p>
          </p:txBody>
        </p:sp>
        <p:sp>
          <p:nvSpPr>
            <p:cNvPr id="40" name="TextBox 39">
              <a:extLst>
                <a:ext uri="{FF2B5EF4-FFF2-40B4-BE49-F238E27FC236}">
                  <a16:creationId xmlns:a16="http://schemas.microsoft.com/office/drawing/2014/main" id="{99496182-9FEC-4E99-B840-86483813A4D4}"/>
                </a:ext>
              </a:extLst>
            </p:cNvPr>
            <p:cNvSpPr txBox="1"/>
            <p:nvPr/>
          </p:nvSpPr>
          <p:spPr>
            <a:xfrm>
              <a:off x="397357" y="3313677"/>
              <a:ext cx="3507555" cy="603077"/>
            </a:xfrm>
            <a:prstGeom prst="rect">
              <a:avLst/>
            </a:prstGeom>
            <a:noFill/>
          </p:spPr>
          <p:txBody>
            <a:bodyPr wrap="square" rtlCol="0">
              <a:noAutofit/>
            </a:bodyPr>
            <a:lstStyle/>
            <a:p>
              <a:pPr>
                <a:lnSpc>
                  <a:spcPct val="90000"/>
                </a:lnSpc>
                <a:spcAft>
                  <a:spcPts val="450"/>
                </a:spcAft>
              </a:pPr>
              <a:r>
                <a:rPr lang="en-GB" sz="1050" b="1" dirty="0">
                  <a:solidFill>
                    <a:srgbClr val="333333"/>
                  </a:solidFill>
                </a:rPr>
                <a:t>3. </a:t>
              </a:r>
              <a:r>
                <a:rPr lang="en-GB" sz="1050" dirty="0">
                  <a:solidFill>
                    <a:srgbClr val="333333"/>
                  </a:solidFill>
                </a:rPr>
                <a:t>Edit your data under </a:t>
              </a:r>
              <a:r>
                <a:rPr lang="en-GB" sz="1050" b="1" dirty="0">
                  <a:solidFill>
                    <a:srgbClr val="333333"/>
                  </a:solidFill>
                </a:rPr>
                <a:t>Design</a:t>
              </a:r>
              <a:r>
                <a:rPr lang="en-GB" sz="1050" dirty="0">
                  <a:solidFill>
                    <a:srgbClr val="333333"/>
                  </a:solidFill>
                </a:rPr>
                <a:t> in the </a:t>
              </a:r>
              <a:r>
                <a:rPr lang="en-GB" sz="1050" b="1" dirty="0">
                  <a:solidFill>
                    <a:srgbClr val="333333"/>
                  </a:solidFill>
                </a:rPr>
                <a:t>Chart Tools </a:t>
              </a:r>
              <a:r>
                <a:rPr lang="en-GB" sz="1050" dirty="0">
                  <a:solidFill>
                    <a:srgbClr val="333333"/>
                  </a:solidFill>
                </a:rPr>
                <a:t>ribbon.</a:t>
              </a:r>
            </a:p>
          </p:txBody>
        </p:sp>
        <p:sp>
          <p:nvSpPr>
            <p:cNvPr id="41" name="TextBox 40">
              <a:extLst>
                <a:ext uri="{FF2B5EF4-FFF2-40B4-BE49-F238E27FC236}">
                  <a16:creationId xmlns:a16="http://schemas.microsoft.com/office/drawing/2014/main" id="{4125FC9F-35DB-4F25-AADB-EF474A44BAEF}"/>
                </a:ext>
              </a:extLst>
            </p:cNvPr>
            <p:cNvSpPr txBox="1"/>
            <p:nvPr/>
          </p:nvSpPr>
          <p:spPr>
            <a:xfrm>
              <a:off x="397357" y="2280553"/>
              <a:ext cx="3507555" cy="603077"/>
            </a:xfrm>
            <a:prstGeom prst="rect">
              <a:avLst/>
            </a:prstGeom>
            <a:noFill/>
          </p:spPr>
          <p:txBody>
            <a:bodyPr wrap="square" rtlCol="0">
              <a:noAutofit/>
            </a:bodyPr>
            <a:lstStyle/>
            <a:p>
              <a:pPr>
                <a:lnSpc>
                  <a:spcPct val="90000"/>
                </a:lnSpc>
                <a:spcAft>
                  <a:spcPts val="450"/>
                </a:spcAft>
              </a:pPr>
              <a:r>
                <a:rPr lang="en-GB" sz="1050" b="1" dirty="0">
                  <a:solidFill>
                    <a:srgbClr val="333333"/>
                  </a:solidFill>
                </a:rPr>
                <a:t>1. </a:t>
              </a:r>
              <a:r>
                <a:rPr lang="en-GB" sz="1050" dirty="0">
                  <a:solidFill>
                    <a:srgbClr val="333333"/>
                  </a:solidFill>
                </a:rPr>
                <a:t>Click on the icon in the middle</a:t>
              </a:r>
              <a:r>
                <a:rPr lang="en-GB" sz="1050" baseline="0" dirty="0">
                  <a:solidFill>
                    <a:srgbClr val="333333"/>
                  </a:solidFill>
                </a:rPr>
                <a:t> of the placeholder.</a:t>
              </a:r>
              <a:endParaRPr lang="en-GB" sz="1050" dirty="0">
                <a:solidFill>
                  <a:srgbClr val="333333"/>
                </a:solidFill>
              </a:endParaRPr>
            </a:p>
          </p:txBody>
        </p:sp>
        <p:sp>
          <p:nvSpPr>
            <p:cNvPr id="42" name="TextBox 41">
              <a:extLst>
                <a:ext uri="{FF2B5EF4-FFF2-40B4-BE49-F238E27FC236}">
                  <a16:creationId xmlns:a16="http://schemas.microsoft.com/office/drawing/2014/main" id="{ADC8BFF0-F667-4FEE-8BD5-D0E2DEE7B447}"/>
                </a:ext>
              </a:extLst>
            </p:cNvPr>
            <p:cNvSpPr txBox="1"/>
            <p:nvPr/>
          </p:nvSpPr>
          <p:spPr>
            <a:xfrm>
              <a:off x="763139" y="1687756"/>
              <a:ext cx="2775990" cy="422632"/>
            </a:xfrm>
            <a:prstGeom prst="rect">
              <a:avLst/>
            </a:prstGeom>
            <a:noFill/>
          </p:spPr>
          <p:txBody>
            <a:bodyPr wrap="square" rtlCol="0" anchor="ctr">
              <a:noAutofit/>
            </a:bodyPr>
            <a:lstStyle/>
            <a:p>
              <a:pPr algn="ctr">
                <a:lnSpc>
                  <a:spcPct val="90000"/>
                </a:lnSpc>
                <a:spcAft>
                  <a:spcPts val="450"/>
                </a:spcAft>
              </a:pPr>
              <a:r>
                <a:rPr lang="en-GB" sz="1350" dirty="0">
                  <a:solidFill>
                    <a:srgbClr val="333333"/>
                  </a:solidFill>
                  <a:latin typeface="+mj-lt"/>
                </a:rPr>
                <a:t>How to</a:t>
              </a:r>
              <a:r>
                <a:rPr lang="en-GB" sz="1350" baseline="0" dirty="0">
                  <a:solidFill>
                    <a:srgbClr val="333333"/>
                  </a:solidFill>
                  <a:latin typeface="+mj-lt"/>
                </a:rPr>
                <a:t> insert a chart</a:t>
              </a:r>
              <a:endParaRPr lang="en-GB" sz="1350" dirty="0">
                <a:solidFill>
                  <a:srgbClr val="333333"/>
                </a:solidFill>
                <a:latin typeface="+mj-lt"/>
              </a:endParaRPr>
            </a:p>
          </p:txBody>
        </p:sp>
        <p:sp>
          <p:nvSpPr>
            <p:cNvPr id="43" name="Rectangle 42">
              <a:extLst>
                <a:ext uri="{FF2B5EF4-FFF2-40B4-BE49-F238E27FC236}">
                  <a16:creationId xmlns:a16="http://schemas.microsoft.com/office/drawing/2014/main" id="{AE65B296-C709-407E-9D17-F469E47111B5}"/>
                </a:ext>
              </a:extLst>
            </p:cNvPr>
            <p:cNvSpPr/>
            <p:nvPr/>
          </p:nvSpPr>
          <p:spPr>
            <a:xfrm>
              <a:off x="397359" y="220276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grpSp>
      <p:cxnSp>
        <p:nvCxnSpPr>
          <p:cNvPr id="44" name="Straight Connector 43">
            <a:extLst>
              <a:ext uri="{FF2B5EF4-FFF2-40B4-BE49-F238E27FC236}">
                <a16:creationId xmlns:a16="http://schemas.microsoft.com/office/drawing/2014/main" id="{DFBCE91C-6E6E-416C-A931-0E55FEFCB258}"/>
              </a:ext>
            </a:extLst>
          </p:cNvPr>
          <p:cNvCxnSpPr/>
          <p:nvPr userDrawn="1"/>
        </p:nvCxnSpPr>
        <p:spPr>
          <a:xfrm>
            <a:off x="2651078" y="803512"/>
            <a:ext cx="0" cy="385378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60E8B526-D585-4FD8-B22F-73AA0EA74D89}"/>
              </a:ext>
            </a:extLst>
          </p:cNvPr>
          <p:cNvGrpSpPr/>
          <p:nvPr userDrawn="1"/>
        </p:nvGrpSpPr>
        <p:grpSpPr>
          <a:xfrm>
            <a:off x="-2791206" y="0"/>
            <a:ext cx="2630669" cy="1468982"/>
            <a:chOff x="838199" y="1150070"/>
            <a:chExt cx="3507558" cy="1958642"/>
          </a:xfrm>
          <a:solidFill>
            <a:schemeClr val="tx1"/>
          </a:solidFill>
        </p:grpSpPr>
        <p:sp>
          <p:nvSpPr>
            <p:cNvPr id="47" name="Rectangle 46">
              <a:extLst>
                <a:ext uri="{FF2B5EF4-FFF2-40B4-BE49-F238E27FC236}">
                  <a16:creationId xmlns:a16="http://schemas.microsoft.com/office/drawing/2014/main" id="{9676BE62-CE45-49D4-B982-D3AFC07D138F}"/>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48" name="TextBox 47">
              <a:extLst>
                <a:ext uri="{FF2B5EF4-FFF2-40B4-BE49-F238E27FC236}">
                  <a16:creationId xmlns:a16="http://schemas.microsoft.com/office/drawing/2014/main" id="{9B7CCC5B-2032-48FB-A9D2-E3021B7BE661}"/>
                </a:ext>
              </a:extLst>
            </p:cNvPr>
            <p:cNvSpPr txBox="1"/>
            <p:nvPr/>
          </p:nvSpPr>
          <p:spPr>
            <a:xfrm>
              <a:off x="838200" y="1150070"/>
              <a:ext cx="3507557" cy="677108"/>
            </a:xfrm>
            <a:prstGeom prst="rect">
              <a:avLst/>
            </a:prstGeom>
            <a:noFill/>
          </p:spPr>
          <p:txBody>
            <a:bodyPr wrap="square" rtlCol="0">
              <a:spAutoFit/>
            </a:bodyPr>
            <a:lstStyle/>
            <a:p>
              <a:pPr algn="ctr"/>
              <a:r>
                <a:rPr lang="en-GB" sz="1350" dirty="0">
                  <a:solidFill>
                    <a:srgbClr val="333333"/>
                  </a:solidFill>
                  <a:latin typeface="+mj-lt"/>
                </a:rPr>
                <a:t>How to change </a:t>
              </a:r>
              <a:br>
                <a:rPr lang="en-GB" sz="1350" dirty="0">
                  <a:solidFill>
                    <a:srgbClr val="333333"/>
                  </a:solidFill>
                  <a:latin typeface="+mj-lt"/>
                </a:rPr>
              </a:br>
              <a:r>
                <a:rPr lang="en-GB" sz="1350" dirty="0">
                  <a:solidFill>
                    <a:srgbClr val="333333"/>
                  </a:solidFill>
                  <a:latin typeface="+mj-lt"/>
                </a:rPr>
                <a:t>object colour</a:t>
              </a:r>
            </a:p>
          </p:txBody>
        </p:sp>
        <p:sp>
          <p:nvSpPr>
            <p:cNvPr id="49" name="Rectangle 48">
              <a:extLst>
                <a:ext uri="{FF2B5EF4-FFF2-40B4-BE49-F238E27FC236}">
                  <a16:creationId xmlns:a16="http://schemas.microsoft.com/office/drawing/2014/main" id="{5DCA570C-572F-4CA6-8B1D-24732EDD0057}"/>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50" name="TextBox 49">
              <a:extLst>
                <a:ext uri="{FF2B5EF4-FFF2-40B4-BE49-F238E27FC236}">
                  <a16:creationId xmlns:a16="http://schemas.microsoft.com/office/drawing/2014/main" id="{56FAA193-8CB8-4374-9449-B413434DCE98}"/>
                </a:ext>
              </a:extLst>
            </p:cNvPr>
            <p:cNvSpPr txBox="1"/>
            <p:nvPr/>
          </p:nvSpPr>
          <p:spPr>
            <a:xfrm>
              <a:off x="838199" y="1867808"/>
              <a:ext cx="3507557"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the object and click</a:t>
              </a:r>
              <a:br>
                <a:rPr lang="en-GB" sz="1050" dirty="0">
                  <a:solidFill>
                    <a:srgbClr val="333333"/>
                  </a:solidFill>
                </a:rPr>
              </a:br>
              <a:r>
                <a:rPr lang="en-GB" sz="1050" b="1" dirty="0">
                  <a:solidFill>
                    <a:srgbClr val="333333"/>
                  </a:solidFill>
                </a:rPr>
                <a:t>Format Shape</a:t>
              </a:r>
              <a:r>
                <a:rPr lang="en-GB" sz="1050" dirty="0">
                  <a:solidFill>
                    <a:srgbClr val="333333"/>
                  </a:solidFill>
                </a:rPr>
                <a:t>.</a:t>
              </a:r>
            </a:p>
          </p:txBody>
        </p:sp>
        <p:sp>
          <p:nvSpPr>
            <p:cNvPr id="51" name="TextBox 50">
              <a:extLst>
                <a:ext uri="{FF2B5EF4-FFF2-40B4-BE49-F238E27FC236}">
                  <a16:creationId xmlns:a16="http://schemas.microsoft.com/office/drawing/2014/main" id="{40D9895A-1ECC-4E6C-AD81-15E37FF63DF0}"/>
                </a:ext>
              </a:extLst>
            </p:cNvPr>
            <p:cNvSpPr txBox="1"/>
            <p:nvPr/>
          </p:nvSpPr>
          <p:spPr>
            <a:xfrm>
              <a:off x="838199" y="2415082"/>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a:t>
              </a:r>
              <a:r>
                <a:rPr lang="en-GB" sz="1050" b="1" dirty="0">
                  <a:solidFill>
                    <a:srgbClr val="333333"/>
                  </a:solidFill>
                </a:rPr>
                <a:t>Fill</a:t>
              </a:r>
              <a:r>
                <a:rPr lang="en-GB" sz="1050" dirty="0">
                  <a:solidFill>
                    <a:srgbClr val="333333"/>
                  </a:solidFill>
                </a:rPr>
                <a:t> then </a:t>
              </a:r>
              <a:r>
                <a:rPr lang="en-GB" sz="1050" b="1" dirty="0">
                  <a:solidFill>
                    <a:srgbClr val="333333"/>
                  </a:solidFill>
                </a:rPr>
                <a:t>Solid Fill</a:t>
              </a:r>
              <a:r>
                <a:rPr lang="en-GB" sz="1050" dirty="0">
                  <a:solidFill>
                    <a:srgbClr val="333333"/>
                  </a:solidFill>
                </a:rPr>
                <a:t> and choose the desired colour.</a:t>
              </a:r>
            </a:p>
          </p:txBody>
        </p:sp>
      </p:grpSp>
      <p:grpSp>
        <p:nvGrpSpPr>
          <p:cNvPr id="52" name="Group 51">
            <a:extLst>
              <a:ext uri="{FF2B5EF4-FFF2-40B4-BE49-F238E27FC236}">
                <a16:creationId xmlns:a16="http://schemas.microsoft.com/office/drawing/2014/main" id="{9D85FAC2-7B46-440F-A259-4B177857B925}"/>
              </a:ext>
            </a:extLst>
          </p:cNvPr>
          <p:cNvGrpSpPr/>
          <p:nvPr userDrawn="1"/>
        </p:nvGrpSpPr>
        <p:grpSpPr>
          <a:xfrm>
            <a:off x="9262739" y="0"/>
            <a:ext cx="2630669" cy="2189142"/>
            <a:chOff x="397357" y="1593847"/>
            <a:chExt cx="3507559" cy="2918856"/>
          </a:xfrm>
        </p:grpSpPr>
        <p:sp>
          <p:nvSpPr>
            <p:cNvPr id="53" name="Rectangle 52">
              <a:extLst>
                <a:ext uri="{FF2B5EF4-FFF2-40B4-BE49-F238E27FC236}">
                  <a16:creationId xmlns:a16="http://schemas.microsoft.com/office/drawing/2014/main" id="{421D1AA1-0E1A-4FDC-8423-F79408627DB1}"/>
                </a:ext>
              </a:extLst>
            </p:cNvPr>
            <p:cNvSpPr/>
            <p:nvPr/>
          </p:nvSpPr>
          <p:spPr>
            <a:xfrm>
              <a:off x="397358" y="1593847"/>
              <a:ext cx="3507554" cy="2847593"/>
            </a:xfrm>
            <a:prstGeom prst="rect">
              <a:avLst/>
            </a:prstGeom>
            <a:solidFill>
              <a:srgbClr val="F8F8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450"/>
                </a:spcAft>
              </a:pPr>
              <a:endParaRPr lang="en-GB" sz="1350" dirty="0">
                <a:solidFill>
                  <a:srgbClr val="333333"/>
                </a:solidFill>
              </a:endParaRPr>
            </a:p>
          </p:txBody>
        </p:sp>
        <p:sp>
          <p:nvSpPr>
            <p:cNvPr id="54" name="TextBox 53">
              <a:extLst>
                <a:ext uri="{FF2B5EF4-FFF2-40B4-BE49-F238E27FC236}">
                  <a16:creationId xmlns:a16="http://schemas.microsoft.com/office/drawing/2014/main" id="{5E8D9EEF-67C2-484E-8344-735A92246430}"/>
                </a:ext>
              </a:extLst>
            </p:cNvPr>
            <p:cNvSpPr txBox="1"/>
            <p:nvPr userDrawn="1"/>
          </p:nvSpPr>
          <p:spPr>
            <a:xfrm>
              <a:off x="397357" y="2882622"/>
              <a:ext cx="3507555" cy="603077"/>
            </a:xfrm>
            <a:prstGeom prst="rect">
              <a:avLst/>
            </a:prstGeom>
            <a:noFill/>
          </p:spPr>
          <p:txBody>
            <a:bodyPr wrap="square" rtlCol="0">
              <a:noAutofit/>
            </a:bodyPr>
            <a:lstStyle/>
            <a:p>
              <a:pPr>
                <a:lnSpc>
                  <a:spcPct val="90000"/>
                </a:lnSpc>
                <a:spcAft>
                  <a:spcPts val="450"/>
                </a:spcAft>
              </a:pPr>
              <a:r>
                <a:rPr lang="en-GB" sz="1050" b="1" dirty="0">
                  <a:solidFill>
                    <a:srgbClr val="333333"/>
                  </a:solidFill>
                </a:rPr>
                <a:t>2. </a:t>
              </a:r>
              <a:r>
                <a:rPr lang="en-GB" sz="1050" dirty="0">
                  <a:solidFill>
                    <a:srgbClr val="333333"/>
                  </a:solidFill>
                </a:rPr>
                <a:t>Click on the chart type you wish to use</a:t>
              </a:r>
              <a:r>
                <a:rPr lang="en-GB" sz="1050" baseline="0" dirty="0">
                  <a:solidFill>
                    <a:srgbClr val="333333"/>
                  </a:solidFill>
                </a:rPr>
                <a:t>.</a:t>
              </a:r>
              <a:endParaRPr lang="en-GB" sz="1050" dirty="0">
                <a:solidFill>
                  <a:srgbClr val="333333"/>
                </a:solidFill>
              </a:endParaRPr>
            </a:p>
          </p:txBody>
        </p:sp>
        <p:sp>
          <p:nvSpPr>
            <p:cNvPr id="55" name="TextBox 54">
              <a:extLst>
                <a:ext uri="{FF2B5EF4-FFF2-40B4-BE49-F238E27FC236}">
                  <a16:creationId xmlns:a16="http://schemas.microsoft.com/office/drawing/2014/main" id="{F4C63073-6672-4196-9747-E49D19F0E8EA}"/>
                </a:ext>
              </a:extLst>
            </p:cNvPr>
            <p:cNvSpPr txBox="1"/>
            <p:nvPr userDrawn="1"/>
          </p:nvSpPr>
          <p:spPr>
            <a:xfrm>
              <a:off x="397357" y="3909626"/>
              <a:ext cx="3507555" cy="603077"/>
            </a:xfrm>
            <a:prstGeom prst="rect">
              <a:avLst/>
            </a:prstGeom>
            <a:noFill/>
          </p:spPr>
          <p:txBody>
            <a:bodyPr wrap="square" rtlCol="0">
              <a:noAutofit/>
            </a:bodyPr>
            <a:lstStyle/>
            <a:p>
              <a:pPr>
                <a:lnSpc>
                  <a:spcPct val="90000"/>
                </a:lnSpc>
                <a:spcAft>
                  <a:spcPts val="450"/>
                </a:spcAft>
              </a:pPr>
              <a:r>
                <a:rPr lang="en-GB" sz="1050" b="1" dirty="0">
                  <a:solidFill>
                    <a:srgbClr val="333333"/>
                  </a:solidFill>
                </a:rPr>
                <a:t>4. </a:t>
              </a:r>
              <a:r>
                <a:rPr lang="en-GB" sz="1050" dirty="0">
                  <a:solidFill>
                    <a:srgbClr val="333333"/>
                  </a:solidFill>
                </a:rPr>
                <a:t>Stylise your chart under </a:t>
              </a:r>
              <a:r>
                <a:rPr lang="en-GB" sz="1050" b="1" dirty="0">
                  <a:solidFill>
                    <a:srgbClr val="333333"/>
                  </a:solidFill>
                </a:rPr>
                <a:t>Format</a:t>
              </a:r>
              <a:r>
                <a:rPr lang="en-GB" sz="1050" dirty="0">
                  <a:solidFill>
                    <a:srgbClr val="333333"/>
                  </a:solidFill>
                </a:rPr>
                <a:t> in the </a:t>
              </a:r>
              <a:r>
                <a:rPr lang="en-GB" sz="1050" b="1" dirty="0">
                  <a:solidFill>
                    <a:srgbClr val="333333"/>
                  </a:solidFill>
                </a:rPr>
                <a:t>Chart Tools </a:t>
              </a:r>
              <a:r>
                <a:rPr lang="en-GB" sz="1050" dirty="0">
                  <a:solidFill>
                    <a:srgbClr val="333333"/>
                  </a:solidFill>
                </a:rPr>
                <a:t>ribbons</a:t>
              </a:r>
            </a:p>
          </p:txBody>
        </p:sp>
        <p:sp>
          <p:nvSpPr>
            <p:cNvPr id="56" name="TextBox 55">
              <a:extLst>
                <a:ext uri="{FF2B5EF4-FFF2-40B4-BE49-F238E27FC236}">
                  <a16:creationId xmlns:a16="http://schemas.microsoft.com/office/drawing/2014/main" id="{63785B08-005B-4373-ADE1-958863DBD685}"/>
                </a:ext>
              </a:extLst>
            </p:cNvPr>
            <p:cNvSpPr txBox="1"/>
            <p:nvPr userDrawn="1"/>
          </p:nvSpPr>
          <p:spPr>
            <a:xfrm>
              <a:off x="397357" y="3313677"/>
              <a:ext cx="3507555" cy="603077"/>
            </a:xfrm>
            <a:prstGeom prst="rect">
              <a:avLst/>
            </a:prstGeom>
            <a:noFill/>
          </p:spPr>
          <p:txBody>
            <a:bodyPr wrap="square" rtlCol="0">
              <a:noAutofit/>
            </a:bodyPr>
            <a:lstStyle/>
            <a:p>
              <a:pPr>
                <a:lnSpc>
                  <a:spcPct val="90000"/>
                </a:lnSpc>
                <a:spcAft>
                  <a:spcPts val="450"/>
                </a:spcAft>
              </a:pPr>
              <a:r>
                <a:rPr lang="en-GB" sz="1050" b="1" dirty="0">
                  <a:solidFill>
                    <a:srgbClr val="333333"/>
                  </a:solidFill>
                </a:rPr>
                <a:t>3. </a:t>
              </a:r>
              <a:r>
                <a:rPr lang="en-GB" sz="1050" dirty="0">
                  <a:solidFill>
                    <a:srgbClr val="333333"/>
                  </a:solidFill>
                </a:rPr>
                <a:t>Edit your data under </a:t>
              </a:r>
              <a:r>
                <a:rPr lang="en-GB" sz="1050" b="1" dirty="0">
                  <a:solidFill>
                    <a:srgbClr val="333333"/>
                  </a:solidFill>
                </a:rPr>
                <a:t>Design</a:t>
              </a:r>
              <a:r>
                <a:rPr lang="en-GB" sz="1050" dirty="0">
                  <a:solidFill>
                    <a:srgbClr val="333333"/>
                  </a:solidFill>
                </a:rPr>
                <a:t> in the </a:t>
              </a:r>
              <a:r>
                <a:rPr lang="en-GB" sz="1050" b="1" dirty="0">
                  <a:solidFill>
                    <a:srgbClr val="333333"/>
                  </a:solidFill>
                </a:rPr>
                <a:t>Chart Tools </a:t>
              </a:r>
              <a:r>
                <a:rPr lang="en-GB" sz="1050" dirty="0">
                  <a:solidFill>
                    <a:srgbClr val="333333"/>
                  </a:solidFill>
                </a:rPr>
                <a:t>ribbon.</a:t>
              </a:r>
            </a:p>
          </p:txBody>
        </p:sp>
        <p:sp>
          <p:nvSpPr>
            <p:cNvPr id="57" name="TextBox 56">
              <a:extLst>
                <a:ext uri="{FF2B5EF4-FFF2-40B4-BE49-F238E27FC236}">
                  <a16:creationId xmlns:a16="http://schemas.microsoft.com/office/drawing/2014/main" id="{CBC2A291-D7B4-462F-BF00-3C1B43FAD5B2}"/>
                </a:ext>
              </a:extLst>
            </p:cNvPr>
            <p:cNvSpPr txBox="1"/>
            <p:nvPr userDrawn="1"/>
          </p:nvSpPr>
          <p:spPr>
            <a:xfrm>
              <a:off x="397357" y="2280553"/>
              <a:ext cx="3507555" cy="603077"/>
            </a:xfrm>
            <a:prstGeom prst="rect">
              <a:avLst/>
            </a:prstGeom>
            <a:noFill/>
          </p:spPr>
          <p:txBody>
            <a:bodyPr wrap="square" rtlCol="0">
              <a:noAutofit/>
            </a:bodyPr>
            <a:lstStyle/>
            <a:p>
              <a:pPr>
                <a:lnSpc>
                  <a:spcPct val="90000"/>
                </a:lnSpc>
                <a:spcAft>
                  <a:spcPts val="450"/>
                </a:spcAft>
              </a:pPr>
              <a:r>
                <a:rPr lang="en-GB" sz="1050" b="1" dirty="0">
                  <a:solidFill>
                    <a:srgbClr val="333333"/>
                  </a:solidFill>
                </a:rPr>
                <a:t>1. </a:t>
              </a:r>
              <a:r>
                <a:rPr lang="en-GB" sz="1050" dirty="0">
                  <a:solidFill>
                    <a:srgbClr val="333333"/>
                  </a:solidFill>
                </a:rPr>
                <a:t>Click on the icon in the middle</a:t>
              </a:r>
              <a:r>
                <a:rPr lang="en-GB" sz="1050" baseline="0" dirty="0">
                  <a:solidFill>
                    <a:srgbClr val="333333"/>
                  </a:solidFill>
                </a:rPr>
                <a:t> of the placeholder.</a:t>
              </a:r>
              <a:endParaRPr lang="en-GB" sz="1050" dirty="0">
                <a:solidFill>
                  <a:srgbClr val="333333"/>
                </a:solidFill>
              </a:endParaRPr>
            </a:p>
          </p:txBody>
        </p:sp>
        <p:sp>
          <p:nvSpPr>
            <p:cNvPr id="58" name="TextBox 57">
              <a:extLst>
                <a:ext uri="{FF2B5EF4-FFF2-40B4-BE49-F238E27FC236}">
                  <a16:creationId xmlns:a16="http://schemas.microsoft.com/office/drawing/2014/main" id="{68CF7E42-C6B1-4A71-844B-85FF167CD58F}"/>
                </a:ext>
              </a:extLst>
            </p:cNvPr>
            <p:cNvSpPr txBox="1"/>
            <p:nvPr/>
          </p:nvSpPr>
          <p:spPr>
            <a:xfrm>
              <a:off x="763139" y="1687756"/>
              <a:ext cx="2775990" cy="422632"/>
            </a:xfrm>
            <a:prstGeom prst="rect">
              <a:avLst/>
            </a:prstGeom>
            <a:noFill/>
          </p:spPr>
          <p:txBody>
            <a:bodyPr wrap="square" rtlCol="0" anchor="ctr">
              <a:noAutofit/>
            </a:bodyPr>
            <a:lstStyle/>
            <a:p>
              <a:pPr algn="ctr">
                <a:lnSpc>
                  <a:spcPct val="90000"/>
                </a:lnSpc>
                <a:spcAft>
                  <a:spcPts val="450"/>
                </a:spcAft>
              </a:pPr>
              <a:r>
                <a:rPr lang="en-GB" sz="1350" dirty="0">
                  <a:solidFill>
                    <a:srgbClr val="333333"/>
                  </a:solidFill>
                  <a:latin typeface="+mj-lt"/>
                </a:rPr>
                <a:t>How to</a:t>
              </a:r>
              <a:r>
                <a:rPr lang="en-GB" sz="1350" baseline="0" dirty="0">
                  <a:solidFill>
                    <a:srgbClr val="333333"/>
                  </a:solidFill>
                  <a:latin typeface="+mj-lt"/>
                </a:rPr>
                <a:t> insert a chart</a:t>
              </a:r>
              <a:endParaRPr lang="en-GB" sz="1350" dirty="0">
                <a:solidFill>
                  <a:srgbClr val="333333"/>
                </a:solidFill>
                <a:latin typeface="+mj-lt"/>
              </a:endParaRPr>
            </a:p>
          </p:txBody>
        </p:sp>
        <p:sp>
          <p:nvSpPr>
            <p:cNvPr id="59" name="Rectangle 58">
              <a:extLst>
                <a:ext uri="{FF2B5EF4-FFF2-40B4-BE49-F238E27FC236}">
                  <a16:creationId xmlns:a16="http://schemas.microsoft.com/office/drawing/2014/main" id="{0C032174-33E4-4487-B483-3168BD375D19}"/>
                </a:ext>
              </a:extLst>
            </p:cNvPr>
            <p:cNvSpPr/>
            <p:nvPr/>
          </p:nvSpPr>
          <p:spPr>
            <a:xfrm>
              <a:off x="397359" y="220276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grpSp>
      <p:sp>
        <p:nvSpPr>
          <p:cNvPr id="63" name="Title 1">
            <a:extLst>
              <a:ext uri="{FF2B5EF4-FFF2-40B4-BE49-F238E27FC236}">
                <a16:creationId xmlns:a16="http://schemas.microsoft.com/office/drawing/2014/main" id="{79FA0E8A-8D1C-4532-B9A3-4647CFB71D11}"/>
              </a:ext>
            </a:extLst>
          </p:cNvPr>
          <p:cNvSpPr>
            <a:spLocks noGrp="1"/>
          </p:cNvSpPr>
          <p:nvPr>
            <p:ph type="title" hasCustomPrompt="1"/>
          </p:nvPr>
        </p:nvSpPr>
        <p:spPr>
          <a:xfrm>
            <a:off x="239129" y="767014"/>
            <a:ext cx="2361193" cy="1440405"/>
          </a:xfrm>
        </p:spPr>
        <p:txBody>
          <a:bodyPr/>
          <a:lstStyle>
            <a:lvl1pPr>
              <a:defRPr>
                <a:solidFill>
                  <a:srgbClr val="830051"/>
                </a:solidFill>
              </a:defRPr>
            </a:lvl1pPr>
          </a:lstStyle>
          <a:p>
            <a:r>
              <a:rPr lang="en-US" dirty="0"/>
              <a:t>Enter title here</a:t>
            </a:r>
            <a:endParaRPr lang="en-GB" dirty="0"/>
          </a:p>
        </p:txBody>
      </p:sp>
      <p:sp>
        <p:nvSpPr>
          <p:cNvPr id="66" name="Text Placeholder 12">
            <a:extLst>
              <a:ext uri="{FF2B5EF4-FFF2-40B4-BE49-F238E27FC236}">
                <a16:creationId xmlns:a16="http://schemas.microsoft.com/office/drawing/2014/main" id="{E3215628-3766-4A90-9D05-F6100F7689B2}"/>
              </a:ext>
            </a:extLst>
          </p:cNvPr>
          <p:cNvSpPr>
            <a:spLocks noGrp="1"/>
          </p:cNvSpPr>
          <p:nvPr>
            <p:ph type="body" sz="quarter" idx="26" hasCustomPrompt="1"/>
          </p:nvPr>
        </p:nvSpPr>
        <p:spPr>
          <a:xfrm>
            <a:off x="5927572" y="1197591"/>
            <a:ext cx="2838731" cy="3481138"/>
          </a:xfrm>
        </p:spPr>
        <p:txBody>
          <a:bodyPr/>
          <a:lstStyle>
            <a:lvl1pPr>
              <a:defRPr/>
            </a:lvl1pPr>
            <a:lvl2pPr>
              <a:buClr>
                <a:srgbClr val="830051"/>
              </a:buClr>
              <a:defRPr/>
            </a:lvl2pPr>
            <a:lvl3pPr>
              <a:buClr>
                <a:srgbClr val="830051"/>
              </a:buClr>
              <a:defRPr/>
            </a:lvl3pPr>
            <a:lvl4pPr>
              <a:buClr>
                <a:srgbClr val="830051"/>
              </a:buClr>
              <a:defRPr/>
            </a:lvl4pPr>
            <a:lvl5pPr>
              <a:buClr>
                <a:srgbClr val="830051"/>
              </a:buClr>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7" name="Text Placeholder 12">
            <a:extLst>
              <a:ext uri="{FF2B5EF4-FFF2-40B4-BE49-F238E27FC236}">
                <a16:creationId xmlns:a16="http://schemas.microsoft.com/office/drawing/2014/main" id="{161489FA-C898-4DAB-96A6-EEE831175E8B}"/>
              </a:ext>
            </a:extLst>
          </p:cNvPr>
          <p:cNvSpPr>
            <a:spLocks noGrp="1"/>
          </p:cNvSpPr>
          <p:nvPr>
            <p:ph type="body" sz="quarter" idx="30" hasCustomPrompt="1"/>
          </p:nvPr>
        </p:nvSpPr>
        <p:spPr>
          <a:xfrm>
            <a:off x="2769296" y="1197591"/>
            <a:ext cx="2838731" cy="3481138"/>
          </a:xfrm>
        </p:spPr>
        <p:txBody>
          <a:bodyPr/>
          <a:lstStyle>
            <a:lvl1pPr>
              <a:defRPr/>
            </a:lvl1pPr>
            <a:lvl2pPr>
              <a:buClr>
                <a:srgbClr val="830051"/>
              </a:buClr>
              <a:defRPr/>
            </a:lvl2pPr>
            <a:lvl3pPr>
              <a:buClr>
                <a:srgbClr val="830051"/>
              </a:buClr>
              <a:defRPr/>
            </a:lvl3pPr>
            <a:lvl4pPr>
              <a:buClr>
                <a:srgbClr val="830051"/>
              </a:buClr>
              <a:defRPr/>
            </a:lvl4pPr>
            <a:lvl5pPr>
              <a:buClr>
                <a:srgbClr val="830051"/>
              </a:buClr>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68" name="Straight Connector 67">
            <a:extLst>
              <a:ext uri="{FF2B5EF4-FFF2-40B4-BE49-F238E27FC236}">
                <a16:creationId xmlns:a16="http://schemas.microsoft.com/office/drawing/2014/main" id="{196E45F1-5C27-48A8-90BB-F877D5C24A8E}"/>
              </a:ext>
            </a:extLst>
          </p:cNvPr>
          <p:cNvCxnSpPr/>
          <p:nvPr userDrawn="1"/>
        </p:nvCxnSpPr>
        <p:spPr>
          <a:xfrm>
            <a:off x="5811417" y="803512"/>
            <a:ext cx="0" cy="385378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9" name="Text Placeholder 6">
            <a:extLst>
              <a:ext uri="{FF2B5EF4-FFF2-40B4-BE49-F238E27FC236}">
                <a16:creationId xmlns:a16="http://schemas.microsoft.com/office/drawing/2014/main" id="{F4F0CC1E-2343-47AB-AFDC-53020DCEAEC6}"/>
              </a:ext>
            </a:extLst>
          </p:cNvPr>
          <p:cNvSpPr>
            <a:spLocks noGrp="1"/>
          </p:cNvSpPr>
          <p:nvPr>
            <p:ph type="body" sz="quarter" idx="16" hasCustomPrompt="1"/>
          </p:nvPr>
        </p:nvSpPr>
        <p:spPr>
          <a:xfrm>
            <a:off x="5927572" y="767118"/>
            <a:ext cx="2838731" cy="394648"/>
          </a:xfrm>
        </p:spPr>
        <p:txBody>
          <a:bodyPr anchor="ctr"/>
          <a:lstStyle>
            <a:lvl1pPr>
              <a:defRPr sz="1350">
                <a:solidFill>
                  <a:srgbClr val="830051"/>
                </a:solidFill>
                <a:latin typeface="+mj-lt"/>
              </a:defRPr>
            </a:lvl1pPr>
          </a:lstStyle>
          <a:p>
            <a:pPr lvl="0"/>
            <a:r>
              <a:rPr lang="en-US" dirty="0"/>
              <a:t>Enter subtitle here</a:t>
            </a:r>
            <a:endParaRPr lang="en-GB" dirty="0"/>
          </a:p>
        </p:txBody>
      </p:sp>
      <p:sp>
        <p:nvSpPr>
          <p:cNvPr id="70" name="Text Placeholder 6">
            <a:extLst>
              <a:ext uri="{FF2B5EF4-FFF2-40B4-BE49-F238E27FC236}">
                <a16:creationId xmlns:a16="http://schemas.microsoft.com/office/drawing/2014/main" id="{A7AEC1F0-ECF7-44D4-BBD1-77AE9094F117}"/>
              </a:ext>
            </a:extLst>
          </p:cNvPr>
          <p:cNvSpPr>
            <a:spLocks noGrp="1"/>
          </p:cNvSpPr>
          <p:nvPr>
            <p:ph type="body" sz="quarter" idx="29" hasCustomPrompt="1"/>
          </p:nvPr>
        </p:nvSpPr>
        <p:spPr>
          <a:xfrm>
            <a:off x="2769296" y="767118"/>
            <a:ext cx="2838731" cy="394648"/>
          </a:xfrm>
        </p:spPr>
        <p:txBody>
          <a:bodyPr anchor="ctr"/>
          <a:lstStyle>
            <a:lvl1pPr>
              <a:defRPr sz="1350">
                <a:solidFill>
                  <a:srgbClr val="830051"/>
                </a:solidFill>
                <a:latin typeface="+mj-lt"/>
              </a:defRPr>
            </a:lvl1pPr>
          </a:lstStyle>
          <a:p>
            <a:pPr lvl="0"/>
            <a:r>
              <a:rPr lang="en-US" dirty="0"/>
              <a:t>Enter subtitle here</a:t>
            </a:r>
            <a:endParaRPr lang="en-GB" dirty="0"/>
          </a:p>
        </p:txBody>
      </p:sp>
      <p:sp>
        <p:nvSpPr>
          <p:cNvPr id="45" name="Text Placeholder 18">
            <a:extLst>
              <a:ext uri="{FF2B5EF4-FFF2-40B4-BE49-F238E27FC236}">
                <a16:creationId xmlns:a16="http://schemas.microsoft.com/office/drawing/2014/main" id="{C54F5A60-237E-41F9-A423-9B9830008A6E}"/>
              </a:ext>
            </a:extLst>
          </p:cNvPr>
          <p:cNvSpPr>
            <a:spLocks noGrp="1"/>
          </p:cNvSpPr>
          <p:nvPr>
            <p:ph type="body" sz="quarter" idx="28" hasCustomPrompt="1"/>
          </p:nvPr>
        </p:nvSpPr>
        <p:spPr>
          <a:xfrm>
            <a:off x="7557578" y="4776541"/>
            <a:ext cx="8100" cy="199586"/>
          </a:xfrm>
          <a:solidFill>
            <a:schemeClr val="tx1"/>
          </a:solidFill>
        </p:spPr>
        <p:txBody>
          <a:bodyPr/>
          <a:lstStyle/>
          <a:p>
            <a:pPr lvl="0"/>
            <a:r>
              <a:rPr lang="en-GB" dirty="0"/>
              <a:t> </a:t>
            </a:r>
          </a:p>
        </p:txBody>
      </p:sp>
    </p:spTree>
    <p:extLst>
      <p:ext uri="{BB962C8B-B14F-4D97-AF65-F5344CB8AC3E}">
        <p14:creationId xmlns:p14="http://schemas.microsoft.com/office/powerpoint/2010/main" val="4253733397"/>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Two Columns w/ Subtitle and Titl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FF1290A-817C-4983-9531-1320196D5CEC}"/>
              </a:ext>
            </a:extLst>
          </p:cNvPr>
          <p:cNvSpPr>
            <a:spLocks noGrp="1"/>
          </p:cNvSpPr>
          <p:nvPr>
            <p:ph type="dt" sz="half" idx="10"/>
          </p:nvPr>
        </p:nvSpPr>
        <p:spPr/>
        <p:txBody>
          <a:bodyPr/>
          <a:lstStyle>
            <a:lvl1pPr>
              <a:defRPr>
                <a:solidFill>
                  <a:schemeClr val="tx1"/>
                </a:solidFill>
              </a:defRPr>
            </a:lvl1pPr>
          </a:lstStyle>
          <a:p>
            <a:fld id="{54DF64DB-E963-49A4-9A32-2BA53D846336}" type="datetime4">
              <a:rPr lang="en-GB" smtClean="0"/>
              <a:pPr/>
              <a:t>26 May 2021</a:t>
            </a:fld>
            <a:endParaRPr lang="en-GB" dirty="0"/>
          </a:p>
        </p:txBody>
      </p:sp>
      <p:sp>
        <p:nvSpPr>
          <p:cNvPr id="4" name="Footer Placeholder 3">
            <a:extLst>
              <a:ext uri="{FF2B5EF4-FFF2-40B4-BE49-F238E27FC236}">
                <a16:creationId xmlns:a16="http://schemas.microsoft.com/office/drawing/2014/main" id="{221BABF6-C1E2-4356-A35F-7F1299DB03C6}"/>
              </a:ext>
            </a:extLst>
          </p:cNvPr>
          <p:cNvSpPr>
            <a:spLocks noGrp="1"/>
          </p:cNvSpPr>
          <p:nvPr>
            <p:ph type="ftr" sz="quarter" idx="11"/>
          </p:nvPr>
        </p:nvSpPr>
        <p:spPr/>
        <p:txBody>
          <a:bodyPr/>
          <a:lstStyle>
            <a:lvl1pPr>
              <a:defRPr>
                <a:solidFill>
                  <a:schemeClr val="tx1"/>
                </a:solidFill>
              </a:defRPr>
            </a:lvl1pPr>
          </a:lstStyle>
          <a:p>
            <a:r>
              <a:rPr lang="en-GB" dirty="0"/>
              <a:t>Name</a:t>
            </a:r>
          </a:p>
        </p:txBody>
      </p:sp>
      <p:sp>
        <p:nvSpPr>
          <p:cNvPr id="5" name="Slide Number Placeholder 4">
            <a:extLst>
              <a:ext uri="{FF2B5EF4-FFF2-40B4-BE49-F238E27FC236}">
                <a16:creationId xmlns:a16="http://schemas.microsoft.com/office/drawing/2014/main" id="{8DF97945-F66E-4EF9-9E5E-4D63A96BA290}"/>
              </a:ext>
            </a:extLst>
          </p:cNvPr>
          <p:cNvSpPr>
            <a:spLocks noGrp="1"/>
          </p:cNvSpPr>
          <p:nvPr>
            <p:ph type="sldNum" sz="quarter" idx="12"/>
          </p:nvPr>
        </p:nvSpPr>
        <p:spPr/>
        <p:txBody>
          <a:bodyPr/>
          <a:lstStyle>
            <a:lvl1pPr>
              <a:defRPr>
                <a:solidFill>
                  <a:schemeClr val="tx1"/>
                </a:solidFill>
              </a:defRPr>
            </a:lvl1pPr>
          </a:lstStyle>
          <a:p>
            <a:fld id="{F8E47D07-9D1E-4FE9-B31A-2F5863681021}" type="slidenum">
              <a:rPr lang="en-GB" smtClean="0"/>
              <a:pPr/>
              <a:t>‹#›</a:t>
            </a:fld>
            <a:endParaRPr lang="en-GB" dirty="0"/>
          </a:p>
        </p:txBody>
      </p:sp>
      <p:grpSp>
        <p:nvGrpSpPr>
          <p:cNvPr id="30" name="Group 29">
            <a:extLst>
              <a:ext uri="{FF2B5EF4-FFF2-40B4-BE49-F238E27FC236}">
                <a16:creationId xmlns:a16="http://schemas.microsoft.com/office/drawing/2014/main" id="{3C4FD07A-686D-4185-B969-4507E2FCC0BF}"/>
              </a:ext>
            </a:extLst>
          </p:cNvPr>
          <p:cNvGrpSpPr/>
          <p:nvPr/>
        </p:nvGrpSpPr>
        <p:grpSpPr>
          <a:xfrm>
            <a:off x="-2791206" y="0"/>
            <a:ext cx="2630669" cy="1468982"/>
            <a:chOff x="838199" y="1150070"/>
            <a:chExt cx="3507558" cy="1958642"/>
          </a:xfrm>
          <a:solidFill>
            <a:schemeClr val="tx1"/>
          </a:solidFill>
        </p:grpSpPr>
        <p:sp>
          <p:nvSpPr>
            <p:cNvPr id="31" name="Rectangle 30">
              <a:extLst>
                <a:ext uri="{FF2B5EF4-FFF2-40B4-BE49-F238E27FC236}">
                  <a16:creationId xmlns:a16="http://schemas.microsoft.com/office/drawing/2014/main" id="{6D9747E7-EAE2-4EB0-93B5-D5C669A31800}"/>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32" name="TextBox 31">
              <a:extLst>
                <a:ext uri="{FF2B5EF4-FFF2-40B4-BE49-F238E27FC236}">
                  <a16:creationId xmlns:a16="http://schemas.microsoft.com/office/drawing/2014/main" id="{27BC77B5-DDDC-4F69-B7FB-37C515A823D8}"/>
                </a:ext>
              </a:extLst>
            </p:cNvPr>
            <p:cNvSpPr txBox="1"/>
            <p:nvPr/>
          </p:nvSpPr>
          <p:spPr>
            <a:xfrm>
              <a:off x="838200" y="1150070"/>
              <a:ext cx="3507557" cy="677108"/>
            </a:xfrm>
            <a:prstGeom prst="rect">
              <a:avLst/>
            </a:prstGeom>
            <a:noFill/>
          </p:spPr>
          <p:txBody>
            <a:bodyPr wrap="square" rtlCol="0">
              <a:spAutoFit/>
            </a:bodyPr>
            <a:lstStyle/>
            <a:p>
              <a:pPr algn="ctr"/>
              <a:r>
                <a:rPr lang="en-GB" sz="1350" dirty="0">
                  <a:solidFill>
                    <a:srgbClr val="333333"/>
                  </a:solidFill>
                  <a:latin typeface="+mj-lt"/>
                </a:rPr>
                <a:t>How to change </a:t>
              </a:r>
              <a:br>
                <a:rPr lang="en-GB" sz="1350" dirty="0">
                  <a:solidFill>
                    <a:srgbClr val="333333"/>
                  </a:solidFill>
                  <a:latin typeface="+mj-lt"/>
                </a:rPr>
              </a:br>
              <a:r>
                <a:rPr lang="en-GB" sz="1350" dirty="0">
                  <a:solidFill>
                    <a:srgbClr val="333333"/>
                  </a:solidFill>
                  <a:latin typeface="+mj-lt"/>
                </a:rPr>
                <a:t>object colour</a:t>
              </a:r>
            </a:p>
          </p:txBody>
        </p:sp>
        <p:sp>
          <p:nvSpPr>
            <p:cNvPr id="33" name="Rectangle 32">
              <a:extLst>
                <a:ext uri="{FF2B5EF4-FFF2-40B4-BE49-F238E27FC236}">
                  <a16:creationId xmlns:a16="http://schemas.microsoft.com/office/drawing/2014/main" id="{4BE7FBC9-5990-452B-ADA2-877E97D84414}"/>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34" name="TextBox 33">
              <a:extLst>
                <a:ext uri="{FF2B5EF4-FFF2-40B4-BE49-F238E27FC236}">
                  <a16:creationId xmlns:a16="http://schemas.microsoft.com/office/drawing/2014/main" id="{5D216084-C8D6-4BC4-B328-A78CC4655492}"/>
                </a:ext>
              </a:extLst>
            </p:cNvPr>
            <p:cNvSpPr txBox="1"/>
            <p:nvPr/>
          </p:nvSpPr>
          <p:spPr>
            <a:xfrm>
              <a:off x="838199" y="1867808"/>
              <a:ext cx="3507557"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the object and click</a:t>
              </a:r>
              <a:br>
                <a:rPr lang="en-GB" sz="1050" dirty="0">
                  <a:solidFill>
                    <a:srgbClr val="333333"/>
                  </a:solidFill>
                </a:rPr>
              </a:br>
              <a:r>
                <a:rPr lang="en-GB" sz="1050" b="1" dirty="0">
                  <a:solidFill>
                    <a:srgbClr val="333333"/>
                  </a:solidFill>
                </a:rPr>
                <a:t>Format Shape</a:t>
              </a:r>
              <a:r>
                <a:rPr lang="en-GB" sz="1050" dirty="0">
                  <a:solidFill>
                    <a:srgbClr val="333333"/>
                  </a:solidFill>
                </a:rPr>
                <a:t>.</a:t>
              </a:r>
            </a:p>
          </p:txBody>
        </p:sp>
        <p:sp>
          <p:nvSpPr>
            <p:cNvPr id="35" name="TextBox 34">
              <a:extLst>
                <a:ext uri="{FF2B5EF4-FFF2-40B4-BE49-F238E27FC236}">
                  <a16:creationId xmlns:a16="http://schemas.microsoft.com/office/drawing/2014/main" id="{33932896-36E8-4377-A044-978D4815BDEF}"/>
                </a:ext>
              </a:extLst>
            </p:cNvPr>
            <p:cNvSpPr txBox="1"/>
            <p:nvPr/>
          </p:nvSpPr>
          <p:spPr>
            <a:xfrm>
              <a:off x="838199" y="2415082"/>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a:t>
              </a:r>
              <a:r>
                <a:rPr lang="en-GB" sz="1050" b="1" dirty="0">
                  <a:solidFill>
                    <a:srgbClr val="333333"/>
                  </a:solidFill>
                </a:rPr>
                <a:t>Fill</a:t>
              </a:r>
              <a:r>
                <a:rPr lang="en-GB" sz="1050" dirty="0">
                  <a:solidFill>
                    <a:srgbClr val="333333"/>
                  </a:solidFill>
                </a:rPr>
                <a:t> then </a:t>
              </a:r>
              <a:r>
                <a:rPr lang="en-GB" sz="1050" b="1" dirty="0">
                  <a:solidFill>
                    <a:srgbClr val="333333"/>
                  </a:solidFill>
                </a:rPr>
                <a:t>Solid Fill</a:t>
              </a:r>
              <a:r>
                <a:rPr lang="en-GB" sz="1050" dirty="0">
                  <a:solidFill>
                    <a:srgbClr val="333333"/>
                  </a:solidFill>
                </a:rPr>
                <a:t> and choose the desired colour.</a:t>
              </a:r>
            </a:p>
          </p:txBody>
        </p:sp>
      </p:grpSp>
      <p:grpSp>
        <p:nvGrpSpPr>
          <p:cNvPr id="36" name="Group 35">
            <a:extLst>
              <a:ext uri="{FF2B5EF4-FFF2-40B4-BE49-F238E27FC236}">
                <a16:creationId xmlns:a16="http://schemas.microsoft.com/office/drawing/2014/main" id="{E1F36034-B9FD-4B0D-B681-B1E9D91A6DCA}"/>
              </a:ext>
            </a:extLst>
          </p:cNvPr>
          <p:cNvGrpSpPr/>
          <p:nvPr/>
        </p:nvGrpSpPr>
        <p:grpSpPr>
          <a:xfrm>
            <a:off x="9262739" y="0"/>
            <a:ext cx="2630669" cy="2189142"/>
            <a:chOff x="397357" y="1593847"/>
            <a:chExt cx="3507559" cy="2918856"/>
          </a:xfrm>
        </p:grpSpPr>
        <p:sp>
          <p:nvSpPr>
            <p:cNvPr id="37" name="Rectangle 36">
              <a:extLst>
                <a:ext uri="{FF2B5EF4-FFF2-40B4-BE49-F238E27FC236}">
                  <a16:creationId xmlns:a16="http://schemas.microsoft.com/office/drawing/2014/main" id="{09D0AA92-0872-4F0E-AD37-303540D7A0AB}"/>
                </a:ext>
              </a:extLst>
            </p:cNvPr>
            <p:cNvSpPr/>
            <p:nvPr/>
          </p:nvSpPr>
          <p:spPr>
            <a:xfrm>
              <a:off x="397358" y="1593847"/>
              <a:ext cx="3507554" cy="2847593"/>
            </a:xfrm>
            <a:prstGeom prst="rect">
              <a:avLst/>
            </a:prstGeom>
            <a:solidFill>
              <a:srgbClr val="F8F8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450"/>
                </a:spcAft>
              </a:pPr>
              <a:endParaRPr lang="en-GB" sz="1350" dirty="0">
                <a:solidFill>
                  <a:srgbClr val="333333"/>
                </a:solidFill>
              </a:endParaRPr>
            </a:p>
          </p:txBody>
        </p:sp>
        <p:sp>
          <p:nvSpPr>
            <p:cNvPr id="38" name="TextBox 37">
              <a:extLst>
                <a:ext uri="{FF2B5EF4-FFF2-40B4-BE49-F238E27FC236}">
                  <a16:creationId xmlns:a16="http://schemas.microsoft.com/office/drawing/2014/main" id="{180899E8-E952-42E6-A039-598DB0BC3BE7}"/>
                </a:ext>
              </a:extLst>
            </p:cNvPr>
            <p:cNvSpPr txBox="1"/>
            <p:nvPr/>
          </p:nvSpPr>
          <p:spPr>
            <a:xfrm>
              <a:off x="397357" y="2882622"/>
              <a:ext cx="3507555" cy="603077"/>
            </a:xfrm>
            <a:prstGeom prst="rect">
              <a:avLst/>
            </a:prstGeom>
            <a:noFill/>
          </p:spPr>
          <p:txBody>
            <a:bodyPr wrap="square" rtlCol="0">
              <a:noAutofit/>
            </a:bodyPr>
            <a:lstStyle/>
            <a:p>
              <a:pPr>
                <a:lnSpc>
                  <a:spcPct val="90000"/>
                </a:lnSpc>
                <a:spcAft>
                  <a:spcPts val="450"/>
                </a:spcAft>
              </a:pPr>
              <a:r>
                <a:rPr lang="en-GB" sz="1050" b="1" dirty="0">
                  <a:solidFill>
                    <a:srgbClr val="333333"/>
                  </a:solidFill>
                </a:rPr>
                <a:t>2. </a:t>
              </a:r>
              <a:r>
                <a:rPr lang="en-GB" sz="1050" dirty="0">
                  <a:solidFill>
                    <a:srgbClr val="333333"/>
                  </a:solidFill>
                </a:rPr>
                <a:t>Click on the chart type you wish to use</a:t>
              </a:r>
              <a:r>
                <a:rPr lang="en-GB" sz="1050" baseline="0" dirty="0">
                  <a:solidFill>
                    <a:srgbClr val="333333"/>
                  </a:solidFill>
                </a:rPr>
                <a:t>.</a:t>
              </a:r>
              <a:endParaRPr lang="en-GB" sz="1050" dirty="0">
                <a:solidFill>
                  <a:srgbClr val="333333"/>
                </a:solidFill>
              </a:endParaRPr>
            </a:p>
          </p:txBody>
        </p:sp>
        <p:sp>
          <p:nvSpPr>
            <p:cNvPr id="39" name="TextBox 38">
              <a:extLst>
                <a:ext uri="{FF2B5EF4-FFF2-40B4-BE49-F238E27FC236}">
                  <a16:creationId xmlns:a16="http://schemas.microsoft.com/office/drawing/2014/main" id="{A77FFB30-22C2-4D5B-BC35-4888920FAA5B}"/>
                </a:ext>
              </a:extLst>
            </p:cNvPr>
            <p:cNvSpPr txBox="1"/>
            <p:nvPr/>
          </p:nvSpPr>
          <p:spPr>
            <a:xfrm>
              <a:off x="397357" y="3909626"/>
              <a:ext cx="3507555" cy="603077"/>
            </a:xfrm>
            <a:prstGeom prst="rect">
              <a:avLst/>
            </a:prstGeom>
            <a:noFill/>
          </p:spPr>
          <p:txBody>
            <a:bodyPr wrap="square" rtlCol="0">
              <a:noAutofit/>
            </a:bodyPr>
            <a:lstStyle/>
            <a:p>
              <a:pPr>
                <a:lnSpc>
                  <a:spcPct val="90000"/>
                </a:lnSpc>
                <a:spcAft>
                  <a:spcPts val="450"/>
                </a:spcAft>
              </a:pPr>
              <a:r>
                <a:rPr lang="en-GB" sz="1050" b="1" dirty="0">
                  <a:solidFill>
                    <a:srgbClr val="333333"/>
                  </a:solidFill>
                </a:rPr>
                <a:t>4. </a:t>
              </a:r>
              <a:r>
                <a:rPr lang="en-GB" sz="1050" dirty="0">
                  <a:solidFill>
                    <a:srgbClr val="333333"/>
                  </a:solidFill>
                </a:rPr>
                <a:t>Stylise your chart under </a:t>
              </a:r>
              <a:r>
                <a:rPr lang="en-GB" sz="1050" b="1" dirty="0">
                  <a:solidFill>
                    <a:srgbClr val="333333"/>
                  </a:solidFill>
                </a:rPr>
                <a:t>Format</a:t>
              </a:r>
              <a:r>
                <a:rPr lang="en-GB" sz="1050" dirty="0">
                  <a:solidFill>
                    <a:srgbClr val="333333"/>
                  </a:solidFill>
                </a:rPr>
                <a:t> in the </a:t>
              </a:r>
              <a:r>
                <a:rPr lang="en-GB" sz="1050" b="1" dirty="0">
                  <a:solidFill>
                    <a:srgbClr val="333333"/>
                  </a:solidFill>
                </a:rPr>
                <a:t>Chart Tools </a:t>
              </a:r>
              <a:r>
                <a:rPr lang="en-GB" sz="1050" dirty="0">
                  <a:solidFill>
                    <a:srgbClr val="333333"/>
                  </a:solidFill>
                </a:rPr>
                <a:t>ribbons</a:t>
              </a:r>
            </a:p>
          </p:txBody>
        </p:sp>
        <p:sp>
          <p:nvSpPr>
            <p:cNvPr id="40" name="TextBox 39">
              <a:extLst>
                <a:ext uri="{FF2B5EF4-FFF2-40B4-BE49-F238E27FC236}">
                  <a16:creationId xmlns:a16="http://schemas.microsoft.com/office/drawing/2014/main" id="{99496182-9FEC-4E99-B840-86483813A4D4}"/>
                </a:ext>
              </a:extLst>
            </p:cNvPr>
            <p:cNvSpPr txBox="1"/>
            <p:nvPr/>
          </p:nvSpPr>
          <p:spPr>
            <a:xfrm>
              <a:off x="397357" y="3313677"/>
              <a:ext cx="3507555" cy="603077"/>
            </a:xfrm>
            <a:prstGeom prst="rect">
              <a:avLst/>
            </a:prstGeom>
            <a:noFill/>
          </p:spPr>
          <p:txBody>
            <a:bodyPr wrap="square" rtlCol="0">
              <a:noAutofit/>
            </a:bodyPr>
            <a:lstStyle/>
            <a:p>
              <a:pPr>
                <a:lnSpc>
                  <a:spcPct val="90000"/>
                </a:lnSpc>
                <a:spcAft>
                  <a:spcPts val="450"/>
                </a:spcAft>
              </a:pPr>
              <a:r>
                <a:rPr lang="en-GB" sz="1050" b="1" dirty="0">
                  <a:solidFill>
                    <a:srgbClr val="333333"/>
                  </a:solidFill>
                </a:rPr>
                <a:t>3. </a:t>
              </a:r>
              <a:r>
                <a:rPr lang="en-GB" sz="1050" dirty="0">
                  <a:solidFill>
                    <a:srgbClr val="333333"/>
                  </a:solidFill>
                </a:rPr>
                <a:t>Edit your data under </a:t>
              </a:r>
              <a:r>
                <a:rPr lang="en-GB" sz="1050" b="1" dirty="0">
                  <a:solidFill>
                    <a:srgbClr val="333333"/>
                  </a:solidFill>
                </a:rPr>
                <a:t>Design</a:t>
              </a:r>
              <a:r>
                <a:rPr lang="en-GB" sz="1050" dirty="0">
                  <a:solidFill>
                    <a:srgbClr val="333333"/>
                  </a:solidFill>
                </a:rPr>
                <a:t> in the </a:t>
              </a:r>
              <a:r>
                <a:rPr lang="en-GB" sz="1050" b="1" dirty="0">
                  <a:solidFill>
                    <a:srgbClr val="333333"/>
                  </a:solidFill>
                </a:rPr>
                <a:t>Chart Tools </a:t>
              </a:r>
              <a:r>
                <a:rPr lang="en-GB" sz="1050" dirty="0">
                  <a:solidFill>
                    <a:srgbClr val="333333"/>
                  </a:solidFill>
                </a:rPr>
                <a:t>ribbon.</a:t>
              </a:r>
            </a:p>
          </p:txBody>
        </p:sp>
        <p:sp>
          <p:nvSpPr>
            <p:cNvPr id="41" name="TextBox 40">
              <a:extLst>
                <a:ext uri="{FF2B5EF4-FFF2-40B4-BE49-F238E27FC236}">
                  <a16:creationId xmlns:a16="http://schemas.microsoft.com/office/drawing/2014/main" id="{4125FC9F-35DB-4F25-AADB-EF474A44BAEF}"/>
                </a:ext>
              </a:extLst>
            </p:cNvPr>
            <p:cNvSpPr txBox="1"/>
            <p:nvPr/>
          </p:nvSpPr>
          <p:spPr>
            <a:xfrm>
              <a:off x="397357" y="2280553"/>
              <a:ext cx="3507555" cy="603077"/>
            </a:xfrm>
            <a:prstGeom prst="rect">
              <a:avLst/>
            </a:prstGeom>
            <a:noFill/>
          </p:spPr>
          <p:txBody>
            <a:bodyPr wrap="square" rtlCol="0">
              <a:noAutofit/>
            </a:bodyPr>
            <a:lstStyle/>
            <a:p>
              <a:pPr>
                <a:lnSpc>
                  <a:spcPct val="90000"/>
                </a:lnSpc>
                <a:spcAft>
                  <a:spcPts val="450"/>
                </a:spcAft>
              </a:pPr>
              <a:r>
                <a:rPr lang="en-GB" sz="1050" b="1" dirty="0">
                  <a:solidFill>
                    <a:srgbClr val="333333"/>
                  </a:solidFill>
                </a:rPr>
                <a:t>1. </a:t>
              </a:r>
              <a:r>
                <a:rPr lang="en-GB" sz="1050" dirty="0">
                  <a:solidFill>
                    <a:srgbClr val="333333"/>
                  </a:solidFill>
                </a:rPr>
                <a:t>Click on the icon in the middle</a:t>
              </a:r>
              <a:r>
                <a:rPr lang="en-GB" sz="1050" baseline="0" dirty="0">
                  <a:solidFill>
                    <a:srgbClr val="333333"/>
                  </a:solidFill>
                </a:rPr>
                <a:t> of the placeholder.</a:t>
              </a:r>
              <a:endParaRPr lang="en-GB" sz="1050" dirty="0">
                <a:solidFill>
                  <a:srgbClr val="333333"/>
                </a:solidFill>
              </a:endParaRPr>
            </a:p>
          </p:txBody>
        </p:sp>
        <p:sp>
          <p:nvSpPr>
            <p:cNvPr id="42" name="TextBox 41">
              <a:extLst>
                <a:ext uri="{FF2B5EF4-FFF2-40B4-BE49-F238E27FC236}">
                  <a16:creationId xmlns:a16="http://schemas.microsoft.com/office/drawing/2014/main" id="{ADC8BFF0-F667-4FEE-8BD5-D0E2DEE7B447}"/>
                </a:ext>
              </a:extLst>
            </p:cNvPr>
            <p:cNvSpPr txBox="1"/>
            <p:nvPr/>
          </p:nvSpPr>
          <p:spPr>
            <a:xfrm>
              <a:off x="763139" y="1687756"/>
              <a:ext cx="2775990" cy="422632"/>
            </a:xfrm>
            <a:prstGeom prst="rect">
              <a:avLst/>
            </a:prstGeom>
            <a:noFill/>
          </p:spPr>
          <p:txBody>
            <a:bodyPr wrap="square" rtlCol="0" anchor="ctr">
              <a:noAutofit/>
            </a:bodyPr>
            <a:lstStyle/>
            <a:p>
              <a:pPr algn="ctr">
                <a:lnSpc>
                  <a:spcPct val="90000"/>
                </a:lnSpc>
                <a:spcAft>
                  <a:spcPts val="450"/>
                </a:spcAft>
              </a:pPr>
              <a:r>
                <a:rPr lang="en-GB" sz="1350" dirty="0">
                  <a:solidFill>
                    <a:srgbClr val="333333"/>
                  </a:solidFill>
                  <a:latin typeface="+mj-lt"/>
                </a:rPr>
                <a:t>How to</a:t>
              </a:r>
              <a:r>
                <a:rPr lang="en-GB" sz="1350" baseline="0" dirty="0">
                  <a:solidFill>
                    <a:srgbClr val="333333"/>
                  </a:solidFill>
                  <a:latin typeface="+mj-lt"/>
                </a:rPr>
                <a:t> insert a chart</a:t>
              </a:r>
              <a:endParaRPr lang="en-GB" sz="1350" dirty="0">
                <a:solidFill>
                  <a:srgbClr val="333333"/>
                </a:solidFill>
                <a:latin typeface="+mj-lt"/>
              </a:endParaRPr>
            </a:p>
          </p:txBody>
        </p:sp>
        <p:sp>
          <p:nvSpPr>
            <p:cNvPr id="43" name="Rectangle 42">
              <a:extLst>
                <a:ext uri="{FF2B5EF4-FFF2-40B4-BE49-F238E27FC236}">
                  <a16:creationId xmlns:a16="http://schemas.microsoft.com/office/drawing/2014/main" id="{AE65B296-C709-407E-9D17-F469E47111B5}"/>
                </a:ext>
              </a:extLst>
            </p:cNvPr>
            <p:cNvSpPr/>
            <p:nvPr/>
          </p:nvSpPr>
          <p:spPr>
            <a:xfrm>
              <a:off x="397359" y="220276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grpSp>
      <p:cxnSp>
        <p:nvCxnSpPr>
          <p:cNvPr id="44" name="Straight Connector 43">
            <a:extLst>
              <a:ext uri="{FF2B5EF4-FFF2-40B4-BE49-F238E27FC236}">
                <a16:creationId xmlns:a16="http://schemas.microsoft.com/office/drawing/2014/main" id="{DFBCE91C-6E6E-416C-A931-0E55FEFCB258}"/>
              </a:ext>
            </a:extLst>
          </p:cNvPr>
          <p:cNvCxnSpPr/>
          <p:nvPr userDrawn="1"/>
        </p:nvCxnSpPr>
        <p:spPr>
          <a:xfrm>
            <a:off x="2651078" y="803512"/>
            <a:ext cx="0" cy="385378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60E8B526-D585-4FD8-B22F-73AA0EA74D89}"/>
              </a:ext>
            </a:extLst>
          </p:cNvPr>
          <p:cNvGrpSpPr/>
          <p:nvPr userDrawn="1"/>
        </p:nvGrpSpPr>
        <p:grpSpPr>
          <a:xfrm>
            <a:off x="-2791206" y="0"/>
            <a:ext cx="2630669" cy="1468982"/>
            <a:chOff x="838199" y="1150070"/>
            <a:chExt cx="3507558" cy="1958642"/>
          </a:xfrm>
          <a:solidFill>
            <a:schemeClr val="tx1"/>
          </a:solidFill>
        </p:grpSpPr>
        <p:sp>
          <p:nvSpPr>
            <p:cNvPr id="47" name="Rectangle 46">
              <a:extLst>
                <a:ext uri="{FF2B5EF4-FFF2-40B4-BE49-F238E27FC236}">
                  <a16:creationId xmlns:a16="http://schemas.microsoft.com/office/drawing/2014/main" id="{9676BE62-CE45-49D4-B982-D3AFC07D138F}"/>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48" name="TextBox 47">
              <a:extLst>
                <a:ext uri="{FF2B5EF4-FFF2-40B4-BE49-F238E27FC236}">
                  <a16:creationId xmlns:a16="http://schemas.microsoft.com/office/drawing/2014/main" id="{9B7CCC5B-2032-48FB-A9D2-E3021B7BE661}"/>
                </a:ext>
              </a:extLst>
            </p:cNvPr>
            <p:cNvSpPr txBox="1"/>
            <p:nvPr/>
          </p:nvSpPr>
          <p:spPr>
            <a:xfrm>
              <a:off x="838200" y="1150070"/>
              <a:ext cx="3507557" cy="677108"/>
            </a:xfrm>
            <a:prstGeom prst="rect">
              <a:avLst/>
            </a:prstGeom>
            <a:noFill/>
          </p:spPr>
          <p:txBody>
            <a:bodyPr wrap="square" rtlCol="0">
              <a:spAutoFit/>
            </a:bodyPr>
            <a:lstStyle/>
            <a:p>
              <a:pPr algn="ctr"/>
              <a:r>
                <a:rPr lang="en-GB" sz="1350" dirty="0">
                  <a:solidFill>
                    <a:srgbClr val="333333"/>
                  </a:solidFill>
                  <a:latin typeface="+mj-lt"/>
                </a:rPr>
                <a:t>How to change </a:t>
              </a:r>
              <a:br>
                <a:rPr lang="en-GB" sz="1350" dirty="0">
                  <a:solidFill>
                    <a:srgbClr val="333333"/>
                  </a:solidFill>
                  <a:latin typeface="+mj-lt"/>
                </a:rPr>
              </a:br>
              <a:r>
                <a:rPr lang="en-GB" sz="1350" dirty="0">
                  <a:solidFill>
                    <a:srgbClr val="333333"/>
                  </a:solidFill>
                  <a:latin typeface="+mj-lt"/>
                </a:rPr>
                <a:t>object colour</a:t>
              </a:r>
            </a:p>
          </p:txBody>
        </p:sp>
        <p:sp>
          <p:nvSpPr>
            <p:cNvPr id="49" name="Rectangle 48">
              <a:extLst>
                <a:ext uri="{FF2B5EF4-FFF2-40B4-BE49-F238E27FC236}">
                  <a16:creationId xmlns:a16="http://schemas.microsoft.com/office/drawing/2014/main" id="{5DCA570C-572F-4CA6-8B1D-24732EDD0057}"/>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50" name="TextBox 49">
              <a:extLst>
                <a:ext uri="{FF2B5EF4-FFF2-40B4-BE49-F238E27FC236}">
                  <a16:creationId xmlns:a16="http://schemas.microsoft.com/office/drawing/2014/main" id="{56FAA193-8CB8-4374-9449-B413434DCE98}"/>
                </a:ext>
              </a:extLst>
            </p:cNvPr>
            <p:cNvSpPr txBox="1"/>
            <p:nvPr/>
          </p:nvSpPr>
          <p:spPr>
            <a:xfrm>
              <a:off x="838199" y="1867808"/>
              <a:ext cx="3507557"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the object and click</a:t>
              </a:r>
              <a:br>
                <a:rPr lang="en-GB" sz="1050" dirty="0">
                  <a:solidFill>
                    <a:srgbClr val="333333"/>
                  </a:solidFill>
                </a:rPr>
              </a:br>
              <a:r>
                <a:rPr lang="en-GB" sz="1050" b="1" dirty="0">
                  <a:solidFill>
                    <a:srgbClr val="333333"/>
                  </a:solidFill>
                </a:rPr>
                <a:t>Format Shape</a:t>
              </a:r>
              <a:r>
                <a:rPr lang="en-GB" sz="1050" dirty="0">
                  <a:solidFill>
                    <a:srgbClr val="333333"/>
                  </a:solidFill>
                </a:rPr>
                <a:t>.</a:t>
              </a:r>
            </a:p>
          </p:txBody>
        </p:sp>
        <p:sp>
          <p:nvSpPr>
            <p:cNvPr id="51" name="TextBox 50">
              <a:extLst>
                <a:ext uri="{FF2B5EF4-FFF2-40B4-BE49-F238E27FC236}">
                  <a16:creationId xmlns:a16="http://schemas.microsoft.com/office/drawing/2014/main" id="{40D9895A-1ECC-4E6C-AD81-15E37FF63DF0}"/>
                </a:ext>
              </a:extLst>
            </p:cNvPr>
            <p:cNvSpPr txBox="1"/>
            <p:nvPr/>
          </p:nvSpPr>
          <p:spPr>
            <a:xfrm>
              <a:off x="838199" y="2415082"/>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a:t>
              </a:r>
              <a:r>
                <a:rPr lang="en-GB" sz="1050" b="1" dirty="0">
                  <a:solidFill>
                    <a:srgbClr val="333333"/>
                  </a:solidFill>
                </a:rPr>
                <a:t>Fill</a:t>
              </a:r>
              <a:r>
                <a:rPr lang="en-GB" sz="1050" dirty="0">
                  <a:solidFill>
                    <a:srgbClr val="333333"/>
                  </a:solidFill>
                </a:rPr>
                <a:t> then </a:t>
              </a:r>
              <a:r>
                <a:rPr lang="en-GB" sz="1050" b="1" dirty="0">
                  <a:solidFill>
                    <a:srgbClr val="333333"/>
                  </a:solidFill>
                </a:rPr>
                <a:t>Solid Fill</a:t>
              </a:r>
              <a:r>
                <a:rPr lang="en-GB" sz="1050" dirty="0">
                  <a:solidFill>
                    <a:srgbClr val="333333"/>
                  </a:solidFill>
                </a:rPr>
                <a:t> and choose the desired colour.</a:t>
              </a:r>
            </a:p>
          </p:txBody>
        </p:sp>
      </p:grpSp>
      <p:grpSp>
        <p:nvGrpSpPr>
          <p:cNvPr id="52" name="Group 51">
            <a:extLst>
              <a:ext uri="{FF2B5EF4-FFF2-40B4-BE49-F238E27FC236}">
                <a16:creationId xmlns:a16="http://schemas.microsoft.com/office/drawing/2014/main" id="{9D85FAC2-7B46-440F-A259-4B177857B925}"/>
              </a:ext>
            </a:extLst>
          </p:cNvPr>
          <p:cNvGrpSpPr/>
          <p:nvPr userDrawn="1"/>
        </p:nvGrpSpPr>
        <p:grpSpPr>
          <a:xfrm>
            <a:off x="9262739" y="0"/>
            <a:ext cx="2630669" cy="2189142"/>
            <a:chOff x="397357" y="1593847"/>
            <a:chExt cx="3507559" cy="2918856"/>
          </a:xfrm>
        </p:grpSpPr>
        <p:sp>
          <p:nvSpPr>
            <p:cNvPr id="53" name="Rectangle 52">
              <a:extLst>
                <a:ext uri="{FF2B5EF4-FFF2-40B4-BE49-F238E27FC236}">
                  <a16:creationId xmlns:a16="http://schemas.microsoft.com/office/drawing/2014/main" id="{421D1AA1-0E1A-4FDC-8423-F79408627DB1}"/>
                </a:ext>
              </a:extLst>
            </p:cNvPr>
            <p:cNvSpPr/>
            <p:nvPr/>
          </p:nvSpPr>
          <p:spPr>
            <a:xfrm>
              <a:off x="397358" y="1593847"/>
              <a:ext cx="3507554" cy="2847593"/>
            </a:xfrm>
            <a:prstGeom prst="rect">
              <a:avLst/>
            </a:prstGeom>
            <a:solidFill>
              <a:srgbClr val="F8F8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450"/>
                </a:spcAft>
              </a:pPr>
              <a:endParaRPr lang="en-GB" sz="1350" dirty="0">
                <a:solidFill>
                  <a:srgbClr val="333333"/>
                </a:solidFill>
              </a:endParaRPr>
            </a:p>
          </p:txBody>
        </p:sp>
        <p:sp>
          <p:nvSpPr>
            <p:cNvPr id="54" name="TextBox 53">
              <a:extLst>
                <a:ext uri="{FF2B5EF4-FFF2-40B4-BE49-F238E27FC236}">
                  <a16:creationId xmlns:a16="http://schemas.microsoft.com/office/drawing/2014/main" id="{5E8D9EEF-67C2-484E-8344-735A92246430}"/>
                </a:ext>
              </a:extLst>
            </p:cNvPr>
            <p:cNvSpPr txBox="1"/>
            <p:nvPr userDrawn="1"/>
          </p:nvSpPr>
          <p:spPr>
            <a:xfrm>
              <a:off x="397357" y="2882622"/>
              <a:ext cx="3507555" cy="603077"/>
            </a:xfrm>
            <a:prstGeom prst="rect">
              <a:avLst/>
            </a:prstGeom>
            <a:noFill/>
          </p:spPr>
          <p:txBody>
            <a:bodyPr wrap="square" rtlCol="0">
              <a:noAutofit/>
            </a:bodyPr>
            <a:lstStyle/>
            <a:p>
              <a:pPr>
                <a:lnSpc>
                  <a:spcPct val="90000"/>
                </a:lnSpc>
                <a:spcAft>
                  <a:spcPts val="450"/>
                </a:spcAft>
              </a:pPr>
              <a:r>
                <a:rPr lang="en-GB" sz="1050" b="1" dirty="0">
                  <a:solidFill>
                    <a:srgbClr val="333333"/>
                  </a:solidFill>
                </a:rPr>
                <a:t>2. </a:t>
              </a:r>
              <a:r>
                <a:rPr lang="en-GB" sz="1050" dirty="0">
                  <a:solidFill>
                    <a:srgbClr val="333333"/>
                  </a:solidFill>
                </a:rPr>
                <a:t>Click on the chart type you wish to use</a:t>
              </a:r>
              <a:r>
                <a:rPr lang="en-GB" sz="1050" baseline="0" dirty="0">
                  <a:solidFill>
                    <a:srgbClr val="333333"/>
                  </a:solidFill>
                </a:rPr>
                <a:t>.</a:t>
              </a:r>
              <a:endParaRPr lang="en-GB" sz="1050" dirty="0">
                <a:solidFill>
                  <a:srgbClr val="333333"/>
                </a:solidFill>
              </a:endParaRPr>
            </a:p>
          </p:txBody>
        </p:sp>
        <p:sp>
          <p:nvSpPr>
            <p:cNvPr id="55" name="TextBox 54">
              <a:extLst>
                <a:ext uri="{FF2B5EF4-FFF2-40B4-BE49-F238E27FC236}">
                  <a16:creationId xmlns:a16="http://schemas.microsoft.com/office/drawing/2014/main" id="{F4C63073-6672-4196-9747-E49D19F0E8EA}"/>
                </a:ext>
              </a:extLst>
            </p:cNvPr>
            <p:cNvSpPr txBox="1"/>
            <p:nvPr userDrawn="1"/>
          </p:nvSpPr>
          <p:spPr>
            <a:xfrm>
              <a:off x="397357" y="3909626"/>
              <a:ext cx="3507555" cy="603077"/>
            </a:xfrm>
            <a:prstGeom prst="rect">
              <a:avLst/>
            </a:prstGeom>
            <a:noFill/>
          </p:spPr>
          <p:txBody>
            <a:bodyPr wrap="square" rtlCol="0">
              <a:noAutofit/>
            </a:bodyPr>
            <a:lstStyle/>
            <a:p>
              <a:pPr>
                <a:lnSpc>
                  <a:spcPct val="90000"/>
                </a:lnSpc>
                <a:spcAft>
                  <a:spcPts val="450"/>
                </a:spcAft>
              </a:pPr>
              <a:r>
                <a:rPr lang="en-GB" sz="1050" b="1" dirty="0">
                  <a:solidFill>
                    <a:srgbClr val="333333"/>
                  </a:solidFill>
                </a:rPr>
                <a:t>4. </a:t>
              </a:r>
              <a:r>
                <a:rPr lang="en-GB" sz="1050" dirty="0">
                  <a:solidFill>
                    <a:srgbClr val="333333"/>
                  </a:solidFill>
                </a:rPr>
                <a:t>Stylise your chart under </a:t>
              </a:r>
              <a:r>
                <a:rPr lang="en-GB" sz="1050" b="1" dirty="0">
                  <a:solidFill>
                    <a:srgbClr val="333333"/>
                  </a:solidFill>
                </a:rPr>
                <a:t>Format</a:t>
              </a:r>
              <a:r>
                <a:rPr lang="en-GB" sz="1050" dirty="0">
                  <a:solidFill>
                    <a:srgbClr val="333333"/>
                  </a:solidFill>
                </a:rPr>
                <a:t> in the </a:t>
              </a:r>
              <a:r>
                <a:rPr lang="en-GB" sz="1050" b="1" dirty="0">
                  <a:solidFill>
                    <a:srgbClr val="333333"/>
                  </a:solidFill>
                </a:rPr>
                <a:t>Chart Tools </a:t>
              </a:r>
              <a:r>
                <a:rPr lang="en-GB" sz="1050" dirty="0">
                  <a:solidFill>
                    <a:srgbClr val="333333"/>
                  </a:solidFill>
                </a:rPr>
                <a:t>ribbons</a:t>
              </a:r>
            </a:p>
          </p:txBody>
        </p:sp>
        <p:sp>
          <p:nvSpPr>
            <p:cNvPr id="56" name="TextBox 55">
              <a:extLst>
                <a:ext uri="{FF2B5EF4-FFF2-40B4-BE49-F238E27FC236}">
                  <a16:creationId xmlns:a16="http://schemas.microsoft.com/office/drawing/2014/main" id="{63785B08-005B-4373-ADE1-958863DBD685}"/>
                </a:ext>
              </a:extLst>
            </p:cNvPr>
            <p:cNvSpPr txBox="1"/>
            <p:nvPr userDrawn="1"/>
          </p:nvSpPr>
          <p:spPr>
            <a:xfrm>
              <a:off x="397357" y="3313677"/>
              <a:ext cx="3507555" cy="603077"/>
            </a:xfrm>
            <a:prstGeom prst="rect">
              <a:avLst/>
            </a:prstGeom>
            <a:noFill/>
          </p:spPr>
          <p:txBody>
            <a:bodyPr wrap="square" rtlCol="0">
              <a:noAutofit/>
            </a:bodyPr>
            <a:lstStyle/>
            <a:p>
              <a:pPr>
                <a:lnSpc>
                  <a:spcPct val="90000"/>
                </a:lnSpc>
                <a:spcAft>
                  <a:spcPts val="450"/>
                </a:spcAft>
              </a:pPr>
              <a:r>
                <a:rPr lang="en-GB" sz="1050" b="1" dirty="0">
                  <a:solidFill>
                    <a:srgbClr val="333333"/>
                  </a:solidFill>
                </a:rPr>
                <a:t>3. </a:t>
              </a:r>
              <a:r>
                <a:rPr lang="en-GB" sz="1050" dirty="0">
                  <a:solidFill>
                    <a:srgbClr val="333333"/>
                  </a:solidFill>
                </a:rPr>
                <a:t>Edit your data under </a:t>
              </a:r>
              <a:r>
                <a:rPr lang="en-GB" sz="1050" b="1" dirty="0">
                  <a:solidFill>
                    <a:srgbClr val="333333"/>
                  </a:solidFill>
                </a:rPr>
                <a:t>Design</a:t>
              </a:r>
              <a:r>
                <a:rPr lang="en-GB" sz="1050" dirty="0">
                  <a:solidFill>
                    <a:srgbClr val="333333"/>
                  </a:solidFill>
                </a:rPr>
                <a:t> in the </a:t>
              </a:r>
              <a:r>
                <a:rPr lang="en-GB" sz="1050" b="1" dirty="0">
                  <a:solidFill>
                    <a:srgbClr val="333333"/>
                  </a:solidFill>
                </a:rPr>
                <a:t>Chart Tools </a:t>
              </a:r>
              <a:r>
                <a:rPr lang="en-GB" sz="1050" dirty="0">
                  <a:solidFill>
                    <a:srgbClr val="333333"/>
                  </a:solidFill>
                </a:rPr>
                <a:t>ribbon.</a:t>
              </a:r>
            </a:p>
          </p:txBody>
        </p:sp>
        <p:sp>
          <p:nvSpPr>
            <p:cNvPr id="57" name="TextBox 56">
              <a:extLst>
                <a:ext uri="{FF2B5EF4-FFF2-40B4-BE49-F238E27FC236}">
                  <a16:creationId xmlns:a16="http://schemas.microsoft.com/office/drawing/2014/main" id="{CBC2A291-D7B4-462F-BF00-3C1B43FAD5B2}"/>
                </a:ext>
              </a:extLst>
            </p:cNvPr>
            <p:cNvSpPr txBox="1"/>
            <p:nvPr userDrawn="1"/>
          </p:nvSpPr>
          <p:spPr>
            <a:xfrm>
              <a:off x="397357" y="2280553"/>
              <a:ext cx="3507555" cy="603077"/>
            </a:xfrm>
            <a:prstGeom prst="rect">
              <a:avLst/>
            </a:prstGeom>
            <a:noFill/>
          </p:spPr>
          <p:txBody>
            <a:bodyPr wrap="square" rtlCol="0">
              <a:noAutofit/>
            </a:bodyPr>
            <a:lstStyle/>
            <a:p>
              <a:pPr>
                <a:lnSpc>
                  <a:spcPct val="90000"/>
                </a:lnSpc>
                <a:spcAft>
                  <a:spcPts val="450"/>
                </a:spcAft>
              </a:pPr>
              <a:r>
                <a:rPr lang="en-GB" sz="1050" b="1" dirty="0">
                  <a:solidFill>
                    <a:srgbClr val="333333"/>
                  </a:solidFill>
                </a:rPr>
                <a:t>1. </a:t>
              </a:r>
              <a:r>
                <a:rPr lang="en-GB" sz="1050" dirty="0">
                  <a:solidFill>
                    <a:srgbClr val="333333"/>
                  </a:solidFill>
                </a:rPr>
                <a:t>Click on the icon in the middle</a:t>
              </a:r>
              <a:r>
                <a:rPr lang="en-GB" sz="1050" baseline="0" dirty="0">
                  <a:solidFill>
                    <a:srgbClr val="333333"/>
                  </a:solidFill>
                </a:rPr>
                <a:t> of the placeholder.</a:t>
              </a:r>
              <a:endParaRPr lang="en-GB" sz="1050" dirty="0">
                <a:solidFill>
                  <a:srgbClr val="333333"/>
                </a:solidFill>
              </a:endParaRPr>
            </a:p>
          </p:txBody>
        </p:sp>
        <p:sp>
          <p:nvSpPr>
            <p:cNvPr id="58" name="TextBox 57">
              <a:extLst>
                <a:ext uri="{FF2B5EF4-FFF2-40B4-BE49-F238E27FC236}">
                  <a16:creationId xmlns:a16="http://schemas.microsoft.com/office/drawing/2014/main" id="{68CF7E42-C6B1-4A71-844B-85FF167CD58F}"/>
                </a:ext>
              </a:extLst>
            </p:cNvPr>
            <p:cNvSpPr txBox="1"/>
            <p:nvPr/>
          </p:nvSpPr>
          <p:spPr>
            <a:xfrm>
              <a:off x="763139" y="1687756"/>
              <a:ext cx="2775990" cy="422632"/>
            </a:xfrm>
            <a:prstGeom prst="rect">
              <a:avLst/>
            </a:prstGeom>
            <a:noFill/>
          </p:spPr>
          <p:txBody>
            <a:bodyPr wrap="square" rtlCol="0" anchor="ctr">
              <a:noAutofit/>
            </a:bodyPr>
            <a:lstStyle/>
            <a:p>
              <a:pPr algn="ctr">
                <a:lnSpc>
                  <a:spcPct val="90000"/>
                </a:lnSpc>
                <a:spcAft>
                  <a:spcPts val="450"/>
                </a:spcAft>
              </a:pPr>
              <a:r>
                <a:rPr lang="en-GB" sz="1350" dirty="0">
                  <a:solidFill>
                    <a:srgbClr val="333333"/>
                  </a:solidFill>
                  <a:latin typeface="+mj-lt"/>
                </a:rPr>
                <a:t>How to</a:t>
              </a:r>
              <a:r>
                <a:rPr lang="en-GB" sz="1350" baseline="0" dirty="0">
                  <a:solidFill>
                    <a:srgbClr val="333333"/>
                  </a:solidFill>
                  <a:latin typeface="+mj-lt"/>
                </a:rPr>
                <a:t> insert a chart</a:t>
              </a:r>
              <a:endParaRPr lang="en-GB" sz="1350" dirty="0">
                <a:solidFill>
                  <a:srgbClr val="333333"/>
                </a:solidFill>
                <a:latin typeface="+mj-lt"/>
              </a:endParaRPr>
            </a:p>
          </p:txBody>
        </p:sp>
        <p:sp>
          <p:nvSpPr>
            <p:cNvPr id="59" name="Rectangle 58">
              <a:extLst>
                <a:ext uri="{FF2B5EF4-FFF2-40B4-BE49-F238E27FC236}">
                  <a16:creationId xmlns:a16="http://schemas.microsoft.com/office/drawing/2014/main" id="{0C032174-33E4-4487-B483-3168BD375D19}"/>
                </a:ext>
              </a:extLst>
            </p:cNvPr>
            <p:cNvSpPr/>
            <p:nvPr/>
          </p:nvSpPr>
          <p:spPr>
            <a:xfrm>
              <a:off x="397359" y="220276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grpSp>
      <p:sp>
        <p:nvSpPr>
          <p:cNvPr id="62" name="Text Placeholder 12">
            <a:extLst>
              <a:ext uri="{FF2B5EF4-FFF2-40B4-BE49-F238E27FC236}">
                <a16:creationId xmlns:a16="http://schemas.microsoft.com/office/drawing/2014/main" id="{C3C6D9C3-CABD-4AD9-94E6-D8C2482F0083}"/>
              </a:ext>
            </a:extLst>
          </p:cNvPr>
          <p:cNvSpPr>
            <a:spLocks noGrp="1"/>
          </p:cNvSpPr>
          <p:nvPr>
            <p:ph type="body" sz="quarter" idx="26" hasCustomPrompt="1"/>
          </p:nvPr>
        </p:nvSpPr>
        <p:spPr>
          <a:xfrm>
            <a:off x="5927572" y="1197591"/>
            <a:ext cx="2838731" cy="3481138"/>
          </a:xfrm>
        </p:spPr>
        <p:txBody>
          <a:bodyPr/>
          <a:lstStyle>
            <a:lvl1pPr>
              <a:defRPr/>
            </a:lvl1pPr>
            <a:lvl2pPr>
              <a:buClr>
                <a:srgbClr val="830051"/>
              </a:buClr>
              <a:defRPr/>
            </a:lvl2pPr>
            <a:lvl3pPr>
              <a:buClr>
                <a:srgbClr val="830051"/>
              </a:buClr>
              <a:defRPr/>
            </a:lvl3pPr>
            <a:lvl4pPr>
              <a:buClr>
                <a:srgbClr val="830051"/>
              </a:buClr>
              <a:defRPr/>
            </a:lvl4pPr>
            <a:lvl5pPr>
              <a:buClr>
                <a:srgbClr val="830051"/>
              </a:buClr>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5" name="Text Placeholder 12">
            <a:extLst>
              <a:ext uri="{FF2B5EF4-FFF2-40B4-BE49-F238E27FC236}">
                <a16:creationId xmlns:a16="http://schemas.microsoft.com/office/drawing/2014/main" id="{59A4C94C-33CC-4167-BDB7-4CE5F1F84543}"/>
              </a:ext>
            </a:extLst>
          </p:cNvPr>
          <p:cNvSpPr>
            <a:spLocks noGrp="1"/>
          </p:cNvSpPr>
          <p:nvPr>
            <p:ph type="body" sz="quarter" idx="30" hasCustomPrompt="1"/>
          </p:nvPr>
        </p:nvSpPr>
        <p:spPr>
          <a:xfrm>
            <a:off x="2769296" y="1197591"/>
            <a:ext cx="2838731" cy="3481138"/>
          </a:xfrm>
        </p:spPr>
        <p:txBody>
          <a:bodyPr/>
          <a:lstStyle>
            <a:lvl1pPr>
              <a:defRPr/>
            </a:lvl1pPr>
            <a:lvl2pPr>
              <a:buClr>
                <a:srgbClr val="830051"/>
              </a:buClr>
              <a:defRPr/>
            </a:lvl2pPr>
            <a:lvl3pPr>
              <a:buClr>
                <a:srgbClr val="830051"/>
              </a:buClr>
              <a:defRPr/>
            </a:lvl3pPr>
            <a:lvl4pPr>
              <a:buClr>
                <a:srgbClr val="830051"/>
              </a:buClr>
              <a:defRPr/>
            </a:lvl4pPr>
            <a:lvl5pPr>
              <a:buClr>
                <a:srgbClr val="830051"/>
              </a:buClr>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66" name="Straight Connector 65">
            <a:extLst>
              <a:ext uri="{FF2B5EF4-FFF2-40B4-BE49-F238E27FC236}">
                <a16:creationId xmlns:a16="http://schemas.microsoft.com/office/drawing/2014/main" id="{CDECE0A8-E925-4901-A7F2-854E76E82E48}"/>
              </a:ext>
            </a:extLst>
          </p:cNvPr>
          <p:cNvCxnSpPr/>
          <p:nvPr userDrawn="1"/>
        </p:nvCxnSpPr>
        <p:spPr>
          <a:xfrm>
            <a:off x="5811417" y="803512"/>
            <a:ext cx="0" cy="385378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7" name="Text Placeholder 6">
            <a:extLst>
              <a:ext uri="{FF2B5EF4-FFF2-40B4-BE49-F238E27FC236}">
                <a16:creationId xmlns:a16="http://schemas.microsoft.com/office/drawing/2014/main" id="{B34A0262-DAA9-4346-85BD-9968E71109E9}"/>
              </a:ext>
            </a:extLst>
          </p:cNvPr>
          <p:cNvSpPr>
            <a:spLocks noGrp="1"/>
          </p:cNvSpPr>
          <p:nvPr>
            <p:ph type="body" sz="quarter" idx="16" hasCustomPrompt="1"/>
          </p:nvPr>
        </p:nvSpPr>
        <p:spPr>
          <a:xfrm>
            <a:off x="5927572" y="767118"/>
            <a:ext cx="2838731" cy="394648"/>
          </a:xfrm>
        </p:spPr>
        <p:txBody>
          <a:bodyPr anchor="ctr"/>
          <a:lstStyle>
            <a:lvl1pPr>
              <a:defRPr sz="1350">
                <a:solidFill>
                  <a:srgbClr val="830051"/>
                </a:solidFill>
                <a:latin typeface="+mj-lt"/>
              </a:defRPr>
            </a:lvl1pPr>
          </a:lstStyle>
          <a:p>
            <a:pPr lvl="0"/>
            <a:r>
              <a:rPr lang="en-US" dirty="0"/>
              <a:t>Enter subtitle here</a:t>
            </a:r>
            <a:endParaRPr lang="en-GB" dirty="0"/>
          </a:p>
        </p:txBody>
      </p:sp>
      <p:sp>
        <p:nvSpPr>
          <p:cNvPr id="68" name="Text Placeholder 6">
            <a:extLst>
              <a:ext uri="{FF2B5EF4-FFF2-40B4-BE49-F238E27FC236}">
                <a16:creationId xmlns:a16="http://schemas.microsoft.com/office/drawing/2014/main" id="{CB163661-DF3D-4267-89C3-4FF6778F6F5F}"/>
              </a:ext>
            </a:extLst>
          </p:cNvPr>
          <p:cNvSpPr>
            <a:spLocks noGrp="1"/>
          </p:cNvSpPr>
          <p:nvPr>
            <p:ph type="body" sz="quarter" idx="29" hasCustomPrompt="1"/>
          </p:nvPr>
        </p:nvSpPr>
        <p:spPr>
          <a:xfrm>
            <a:off x="2769296" y="767118"/>
            <a:ext cx="2838731" cy="394648"/>
          </a:xfrm>
        </p:spPr>
        <p:txBody>
          <a:bodyPr anchor="ctr"/>
          <a:lstStyle>
            <a:lvl1pPr>
              <a:defRPr sz="1350">
                <a:solidFill>
                  <a:srgbClr val="830051"/>
                </a:solidFill>
                <a:latin typeface="+mj-lt"/>
              </a:defRPr>
            </a:lvl1pPr>
          </a:lstStyle>
          <a:p>
            <a:pPr lvl="0"/>
            <a:r>
              <a:rPr lang="en-US" dirty="0"/>
              <a:t>Enter subtitle here</a:t>
            </a:r>
            <a:endParaRPr lang="en-GB" dirty="0"/>
          </a:p>
        </p:txBody>
      </p:sp>
      <p:sp>
        <p:nvSpPr>
          <p:cNvPr id="45" name="Text Placeholder 10">
            <a:extLst>
              <a:ext uri="{FF2B5EF4-FFF2-40B4-BE49-F238E27FC236}">
                <a16:creationId xmlns:a16="http://schemas.microsoft.com/office/drawing/2014/main" id="{03E7DD3B-A993-48BE-8628-E61AE1BFE2B1}"/>
              </a:ext>
            </a:extLst>
          </p:cNvPr>
          <p:cNvSpPr>
            <a:spLocks noGrp="1"/>
          </p:cNvSpPr>
          <p:nvPr>
            <p:ph type="body" sz="quarter" idx="14" hasCustomPrompt="1"/>
          </p:nvPr>
        </p:nvSpPr>
        <p:spPr>
          <a:xfrm>
            <a:off x="-580524" y="-134999"/>
            <a:ext cx="3146426" cy="3146426"/>
          </a:xfrm>
          <a:prstGeom prst="ellipse">
            <a:avLst/>
          </a:prstGeom>
          <a:solidFill>
            <a:srgbClr val="9DB0AC"/>
          </a:solidFill>
        </p:spPr>
        <p:txBody>
          <a:bodyPr lIns="324000" tIns="503998" rIns="180000" bIns="1080000"/>
          <a:lstStyle>
            <a:lvl1pPr algn="l">
              <a:defRPr sz="2700">
                <a:solidFill>
                  <a:schemeClr val="tx2"/>
                </a:solidFill>
                <a:latin typeface="+mj-lt"/>
              </a:defRPr>
            </a:lvl1pPr>
          </a:lstStyle>
          <a:p>
            <a:pPr lvl="0"/>
            <a:r>
              <a:rPr lang="en-GB" dirty="0"/>
              <a:t> </a:t>
            </a:r>
          </a:p>
        </p:txBody>
      </p:sp>
      <p:sp>
        <p:nvSpPr>
          <p:cNvPr id="60" name="Title 1">
            <a:extLst>
              <a:ext uri="{FF2B5EF4-FFF2-40B4-BE49-F238E27FC236}">
                <a16:creationId xmlns:a16="http://schemas.microsoft.com/office/drawing/2014/main" id="{79FA0E8A-8D1C-4532-B9A3-4647CFB71D11}"/>
              </a:ext>
            </a:extLst>
          </p:cNvPr>
          <p:cNvSpPr>
            <a:spLocks noGrp="1"/>
          </p:cNvSpPr>
          <p:nvPr>
            <p:ph type="title" hasCustomPrompt="1"/>
          </p:nvPr>
        </p:nvSpPr>
        <p:spPr>
          <a:xfrm>
            <a:off x="239128" y="767014"/>
            <a:ext cx="2249100" cy="1440405"/>
          </a:xfrm>
        </p:spPr>
        <p:txBody>
          <a:bodyPr/>
          <a:lstStyle>
            <a:lvl1pPr>
              <a:defRPr>
                <a:solidFill>
                  <a:schemeClr val="bg1"/>
                </a:solidFill>
              </a:defRPr>
            </a:lvl1pPr>
          </a:lstStyle>
          <a:p>
            <a:r>
              <a:rPr lang="en-US" dirty="0"/>
              <a:t>Enter title here</a:t>
            </a:r>
            <a:endParaRPr lang="en-GB" dirty="0"/>
          </a:p>
        </p:txBody>
      </p:sp>
      <p:sp>
        <p:nvSpPr>
          <p:cNvPr id="61" name="Text Placeholder 18">
            <a:extLst>
              <a:ext uri="{FF2B5EF4-FFF2-40B4-BE49-F238E27FC236}">
                <a16:creationId xmlns:a16="http://schemas.microsoft.com/office/drawing/2014/main" id="{7840396F-0466-4362-8FEB-D9C5E0C3F23A}"/>
              </a:ext>
            </a:extLst>
          </p:cNvPr>
          <p:cNvSpPr>
            <a:spLocks noGrp="1"/>
          </p:cNvSpPr>
          <p:nvPr>
            <p:ph type="body" sz="quarter" idx="28" hasCustomPrompt="1"/>
          </p:nvPr>
        </p:nvSpPr>
        <p:spPr>
          <a:xfrm>
            <a:off x="7557578" y="4776541"/>
            <a:ext cx="8100" cy="199586"/>
          </a:xfrm>
          <a:solidFill>
            <a:schemeClr val="tx1"/>
          </a:solidFill>
        </p:spPr>
        <p:txBody>
          <a:bodyPr/>
          <a:lstStyle/>
          <a:p>
            <a:pPr lvl="0"/>
            <a:r>
              <a:rPr lang="en-GB" dirty="0"/>
              <a:t> </a:t>
            </a:r>
          </a:p>
        </p:txBody>
      </p:sp>
    </p:spTree>
    <p:extLst>
      <p:ext uri="{BB962C8B-B14F-4D97-AF65-F5344CB8AC3E}">
        <p14:creationId xmlns:p14="http://schemas.microsoft.com/office/powerpoint/2010/main" val="3830973077"/>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showMasterSp="0" preserve="1" userDrawn="1">
  <p:cSld name="1_Three Column(Colour BG)">
    <p:bg>
      <p:bgPr>
        <a:solidFill>
          <a:srgbClr val="68D2D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43CF-DA7C-4E31-B279-E7FA2BF991CA}"/>
              </a:ext>
            </a:extLst>
          </p:cNvPr>
          <p:cNvSpPr>
            <a:spLocks noGrp="1"/>
          </p:cNvSpPr>
          <p:nvPr>
            <p:ph type="title" hasCustomPrompt="1"/>
          </p:nvPr>
        </p:nvSpPr>
        <p:spPr>
          <a:xfrm>
            <a:off x="239129" y="767014"/>
            <a:ext cx="2361194" cy="1440405"/>
          </a:xfrm>
        </p:spPr>
        <p:txBody>
          <a:bodyPr/>
          <a:lstStyle>
            <a:lvl1pPr>
              <a:defRPr>
                <a:solidFill>
                  <a:schemeClr val="bg1"/>
                </a:solidFill>
              </a:defRPr>
            </a:lvl1pPr>
          </a:lstStyle>
          <a:p>
            <a:r>
              <a:rPr lang="en-US" dirty="0"/>
              <a:t>Enter title here</a:t>
            </a:r>
            <a:endParaRPr lang="en-GB" dirty="0"/>
          </a:p>
        </p:txBody>
      </p:sp>
      <p:sp>
        <p:nvSpPr>
          <p:cNvPr id="3" name="Date Placeholder 2">
            <a:extLst>
              <a:ext uri="{FF2B5EF4-FFF2-40B4-BE49-F238E27FC236}">
                <a16:creationId xmlns:a16="http://schemas.microsoft.com/office/drawing/2014/main" id="{7FF1290A-817C-4983-9531-1320196D5CEC}"/>
              </a:ext>
            </a:extLst>
          </p:cNvPr>
          <p:cNvSpPr>
            <a:spLocks noGrp="1"/>
          </p:cNvSpPr>
          <p:nvPr>
            <p:ph type="dt" sz="half" idx="10"/>
          </p:nvPr>
        </p:nvSpPr>
        <p:spPr/>
        <p:txBody>
          <a:bodyPr/>
          <a:lstStyle>
            <a:lvl1pPr>
              <a:defRPr>
                <a:solidFill>
                  <a:schemeClr val="bg1"/>
                </a:solidFill>
              </a:defRPr>
            </a:lvl1pPr>
          </a:lstStyle>
          <a:p>
            <a:fld id="{60807A2A-5CF7-420A-9B35-FB53EAE6E317}" type="datetime4">
              <a:rPr lang="en-GB" smtClean="0"/>
              <a:pPr/>
              <a:t>26 May 2021</a:t>
            </a:fld>
            <a:endParaRPr lang="en-GB" dirty="0"/>
          </a:p>
        </p:txBody>
      </p:sp>
      <p:sp>
        <p:nvSpPr>
          <p:cNvPr id="4" name="Footer Placeholder 3">
            <a:extLst>
              <a:ext uri="{FF2B5EF4-FFF2-40B4-BE49-F238E27FC236}">
                <a16:creationId xmlns:a16="http://schemas.microsoft.com/office/drawing/2014/main" id="{221BABF6-C1E2-4356-A35F-7F1299DB03C6}"/>
              </a:ext>
            </a:extLst>
          </p:cNvPr>
          <p:cNvSpPr>
            <a:spLocks noGrp="1"/>
          </p:cNvSpPr>
          <p:nvPr>
            <p:ph type="ftr" sz="quarter" idx="11"/>
          </p:nvPr>
        </p:nvSpPr>
        <p:spPr/>
        <p:txBody>
          <a:bodyPr/>
          <a:lstStyle>
            <a:lvl1pPr>
              <a:defRPr>
                <a:solidFill>
                  <a:schemeClr val="bg1"/>
                </a:solidFill>
              </a:defRPr>
            </a:lvl1pPr>
          </a:lstStyle>
          <a:p>
            <a:r>
              <a:rPr lang="en-GB" dirty="0"/>
              <a:t>Name</a:t>
            </a:r>
          </a:p>
        </p:txBody>
      </p:sp>
      <p:sp>
        <p:nvSpPr>
          <p:cNvPr id="5" name="Slide Number Placeholder 4">
            <a:extLst>
              <a:ext uri="{FF2B5EF4-FFF2-40B4-BE49-F238E27FC236}">
                <a16:creationId xmlns:a16="http://schemas.microsoft.com/office/drawing/2014/main" id="{8DF97945-F66E-4EF9-9E5E-4D63A96BA290}"/>
              </a:ext>
            </a:extLst>
          </p:cNvPr>
          <p:cNvSpPr>
            <a:spLocks noGrp="1"/>
          </p:cNvSpPr>
          <p:nvPr>
            <p:ph type="sldNum" sz="quarter" idx="12"/>
          </p:nvPr>
        </p:nvSpPr>
        <p:spPr/>
        <p:txBody>
          <a:bodyPr/>
          <a:lstStyle>
            <a:lvl1pPr>
              <a:defRPr>
                <a:solidFill>
                  <a:schemeClr val="bg1"/>
                </a:solidFill>
              </a:defRPr>
            </a:lvl1pPr>
          </a:lstStyle>
          <a:p>
            <a:fld id="{F8E47D07-9D1E-4FE9-B31A-2F5863681021}" type="slidenum">
              <a:rPr lang="en-GB" smtClean="0"/>
              <a:pPr/>
              <a:t>‹#›</a:t>
            </a:fld>
            <a:endParaRPr lang="en-GB" dirty="0"/>
          </a:p>
        </p:txBody>
      </p:sp>
      <p:cxnSp>
        <p:nvCxnSpPr>
          <p:cNvPr id="9" name="Straight Connector 8">
            <a:extLst>
              <a:ext uri="{FF2B5EF4-FFF2-40B4-BE49-F238E27FC236}">
                <a16:creationId xmlns:a16="http://schemas.microsoft.com/office/drawing/2014/main" id="{34A9B59E-592A-42AB-877A-AF8EAD70D889}"/>
              </a:ext>
            </a:extLst>
          </p:cNvPr>
          <p:cNvCxnSpPr/>
          <p:nvPr/>
        </p:nvCxnSpPr>
        <p:spPr>
          <a:xfrm>
            <a:off x="2651078" y="803512"/>
            <a:ext cx="0" cy="38537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DF7C1190-0466-4192-A2E8-57E0FD2EEEF0}"/>
              </a:ext>
            </a:extLst>
          </p:cNvPr>
          <p:cNvGrpSpPr/>
          <p:nvPr/>
        </p:nvGrpSpPr>
        <p:grpSpPr>
          <a:xfrm>
            <a:off x="-2791205" y="1"/>
            <a:ext cx="2630669" cy="1364256"/>
            <a:chOff x="838199" y="1150070"/>
            <a:chExt cx="3507558" cy="1819008"/>
          </a:xfrm>
          <a:solidFill>
            <a:schemeClr val="tx1"/>
          </a:solidFill>
        </p:grpSpPr>
        <p:sp>
          <p:nvSpPr>
            <p:cNvPr id="25" name="Rectangle 24">
              <a:extLst>
                <a:ext uri="{FF2B5EF4-FFF2-40B4-BE49-F238E27FC236}">
                  <a16:creationId xmlns:a16="http://schemas.microsoft.com/office/drawing/2014/main" id="{5CCB882C-8B7D-4B63-AF8B-CB333727F021}"/>
                </a:ext>
              </a:extLst>
            </p:cNvPr>
            <p:cNvSpPr/>
            <p:nvPr/>
          </p:nvSpPr>
          <p:spPr>
            <a:xfrm>
              <a:off x="838200" y="1150070"/>
              <a:ext cx="3507557" cy="1698171"/>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26" name="TextBox 25">
              <a:extLst>
                <a:ext uri="{FF2B5EF4-FFF2-40B4-BE49-F238E27FC236}">
                  <a16:creationId xmlns:a16="http://schemas.microsoft.com/office/drawing/2014/main" id="{45D992F2-0E1A-4CCD-AA91-3AEAEB35D8F5}"/>
                </a:ext>
              </a:extLst>
            </p:cNvPr>
            <p:cNvSpPr txBox="1"/>
            <p:nvPr/>
          </p:nvSpPr>
          <p:spPr>
            <a:xfrm>
              <a:off x="838200" y="1150070"/>
              <a:ext cx="3507557" cy="677108"/>
            </a:xfrm>
            <a:prstGeom prst="rect">
              <a:avLst/>
            </a:prstGeom>
            <a:noFill/>
          </p:spPr>
          <p:txBody>
            <a:bodyPr wrap="square" rtlCol="0">
              <a:spAutoFit/>
            </a:bodyPr>
            <a:lstStyle/>
            <a:p>
              <a:pPr algn="ctr"/>
              <a:r>
                <a:rPr lang="en-GB" sz="1350" dirty="0">
                  <a:solidFill>
                    <a:srgbClr val="333333"/>
                  </a:solidFill>
                  <a:latin typeface="+mj-lt"/>
                </a:rPr>
                <a:t>How to change </a:t>
              </a:r>
              <a:br>
                <a:rPr lang="en-GB" sz="1350" dirty="0">
                  <a:solidFill>
                    <a:srgbClr val="333333"/>
                  </a:solidFill>
                  <a:latin typeface="+mj-lt"/>
                </a:rPr>
              </a:br>
              <a:r>
                <a:rPr lang="en-GB" sz="1350" dirty="0">
                  <a:solidFill>
                    <a:srgbClr val="333333"/>
                  </a:solidFill>
                  <a:latin typeface="+mj-lt"/>
                </a:rPr>
                <a:t>background colour</a:t>
              </a:r>
            </a:p>
          </p:txBody>
        </p:sp>
        <p:sp>
          <p:nvSpPr>
            <p:cNvPr id="27" name="Rectangle 26">
              <a:extLst>
                <a:ext uri="{FF2B5EF4-FFF2-40B4-BE49-F238E27FC236}">
                  <a16:creationId xmlns:a16="http://schemas.microsoft.com/office/drawing/2014/main" id="{CC3B6660-CDCB-4AE0-9309-0671C337E83D}"/>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28" name="TextBox 27">
              <a:extLst>
                <a:ext uri="{FF2B5EF4-FFF2-40B4-BE49-F238E27FC236}">
                  <a16:creationId xmlns:a16="http://schemas.microsoft.com/office/drawing/2014/main" id="{19B47818-1C18-46DC-9D8E-E7B90626ECC7}"/>
                </a:ext>
              </a:extLst>
            </p:cNvPr>
            <p:cNvSpPr txBox="1"/>
            <p:nvPr/>
          </p:nvSpPr>
          <p:spPr>
            <a:xfrm>
              <a:off x="838199" y="1867807"/>
              <a:ext cx="3507557"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the slide and click</a:t>
              </a:r>
              <a:br>
                <a:rPr lang="en-GB" sz="1050" dirty="0">
                  <a:solidFill>
                    <a:srgbClr val="333333"/>
                  </a:solidFill>
                </a:rPr>
              </a:br>
              <a:r>
                <a:rPr lang="en-GB" sz="1050" b="1" dirty="0">
                  <a:solidFill>
                    <a:srgbClr val="333333"/>
                  </a:solidFill>
                </a:rPr>
                <a:t>Format Background</a:t>
              </a:r>
              <a:r>
                <a:rPr lang="en-GB" sz="1050" dirty="0">
                  <a:solidFill>
                    <a:srgbClr val="333333"/>
                  </a:solidFill>
                </a:rPr>
                <a:t>.</a:t>
              </a:r>
            </a:p>
          </p:txBody>
        </p:sp>
        <p:sp>
          <p:nvSpPr>
            <p:cNvPr id="29" name="TextBox 28">
              <a:extLst>
                <a:ext uri="{FF2B5EF4-FFF2-40B4-BE49-F238E27FC236}">
                  <a16:creationId xmlns:a16="http://schemas.microsoft.com/office/drawing/2014/main" id="{BFC52ECA-4A9D-410F-A6B6-DF100E44F9A0}"/>
                </a:ext>
              </a:extLst>
            </p:cNvPr>
            <p:cNvSpPr txBox="1"/>
            <p:nvPr/>
          </p:nvSpPr>
          <p:spPr>
            <a:xfrm>
              <a:off x="838199" y="2415081"/>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Under </a:t>
              </a:r>
              <a:r>
                <a:rPr lang="en-GB" sz="1050" b="1" dirty="0">
                  <a:solidFill>
                    <a:srgbClr val="333333"/>
                  </a:solidFill>
                </a:rPr>
                <a:t>Solid Fill</a:t>
              </a:r>
              <a:r>
                <a:rPr lang="en-GB" sz="1050" dirty="0">
                  <a:solidFill>
                    <a:srgbClr val="333333"/>
                  </a:solidFill>
                </a:rPr>
                <a:t>, choose the desired colour.</a:t>
              </a:r>
            </a:p>
          </p:txBody>
        </p:sp>
      </p:grpSp>
      <p:grpSp>
        <p:nvGrpSpPr>
          <p:cNvPr id="19" name="Group 18">
            <a:extLst>
              <a:ext uri="{FF2B5EF4-FFF2-40B4-BE49-F238E27FC236}">
                <a16:creationId xmlns:a16="http://schemas.microsoft.com/office/drawing/2014/main" id="{8120B5E5-FA16-4790-BDD9-53FF75FA4CC2}"/>
              </a:ext>
            </a:extLst>
          </p:cNvPr>
          <p:cNvGrpSpPr/>
          <p:nvPr/>
        </p:nvGrpSpPr>
        <p:grpSpPr>
          <a:xfrm>
            <a:off x="-2791206" y="1424023"/>
            <a:ext cx="2630669" cy="1468982"/>
            <a:chOff x="838199" y="1150070"/>
            <a:chExt cx="3507558" cy="1958642"/>
          </a:xfrm>
          <a:solidFill>
            <a:schemeClr val="tx1"/>
          </a:solidFill>
        </p:grpSpPr>
        <p:sp>
          <p:nvSpPr>
            <p:cNvPr id="20" name="Rectangle 19">
              <a:extLst>
                <a:ext uri="{FF2B5EF4-FFF2-40B4-BE49-F238E27FC236}">
                  <a16:creationId xmlns:a16="http://schemas.microsoft.com/office/drawing/2014/main" id="{A60F00C6-F539-4FB3-B6CB-2DC26C4DACEC}"/>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21" name="TextBox 20">
              <a:extLst>
                <a:ext uri="{FF2B5EF4-FFF2-40B4-BE49-F238E27FC236}">
                  <a16:creationId xmlns:a16="http://schemas.microsoft.com/office/drawing/2014/main" id="{587A834B-DC64-479A-8424-5AE25C980FA9}"/>
                </a:ext>
              </a:extLst>
            </p:cNvPr>
            <p:cNvSpPr txBox="1"/>
            <p:nvPr/>
          </p:nvSpPr>
          <p:spPr>
            <a:xfrm>
              <a:off x="838200" y="1150070"/>
              <a:ext cx="3507557" cy="677108"/>
            </a:xfrm>
            <a:prstGeom prst="rect">
              <a:avLst/>
            </a:prstGeom>
            <a:noFill/>
          </p:spPr>
          <p:txBody>
            <a:bodyPr wrap="square" rtlCol="0">
              <a:spAutoFit/>
            </a:bodyPr>
            <a:lstStyle/>
            <a:p>
              <a:pPr algn="ctr"/>
              <a:r>
                <a:rPr lang="en-GB" sz="1350" dirty="0">
                  <a:solidFill>
                    <a:srgbClr val="333333"/>
                  </a:solidFill>
                  <a:latin typeface="+mj-lt"/>
                </a:rPr>
                <a:t>How to change </a:t>
              </a:r>
              <a:br>
                <a:rPr lang="en-GB" sz="1350" dirty="0">
                  <a:solidFill>
                    <a:srgbClr val="333333"/>
                  </a:solidFill>
                  <a:latin typeface="+mj-lt"/>
                </a:rPr>
              </a:br>
              <a:r>
                <a:rPr lang="en-GB" sz="1350" dirty="0">
                  <a:solidFill>
                    <a:srgbClr val="333333"/>
                  </a:solidFill>
                  <a:latin typeface="+mj-lt"/>
                </a:rPr>
                <a:t>object colour</a:t>
              </a:r>
            </a:p>
          </p:txBody>
        </p:sp>
        <p:sp>
          <p:nvSpPr>
            <p:cNvPr id="22" name="Rectangle 21">
              <a:extLst>
                <a:ext uri="{FF2B5EF4-FFF2-40B4-BE49-F238E27FC236}">
                  <a16:creationId xmlns:a16="http://schemas.microsoft.com/office/drawing/2014/main" id="{E093E1C5-1CA5-48A4-AB90-6AC99A56314F}"/>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23" name="TextBox 22">
              <a:extLst>
                <a:ext uri="{FF2B5EF4-FFF2-40B4-BE49-F238E27FC236}">
                  <a16:creationId xmlns:a16="http://schemas.microsoft.com/office/drawing/2014/main" id="{CCA6E0DF-FDAF-47E0-87EF-00BAA000F0E4}"/>
                </a:ext>
              </a:extLst>
            </p:cNvPr>
            <p:cNvSpPr txBox="1"/>
            <p:nvPr/>
          </p:nvSpPr>
          <p:spPr>
            <a:xfrm>
              <a:off x="838199" y="1867808"/>
              <a:ext cx="3507557"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the object and click</a:t>
              </a:r>
              <a:br>
                <a:rPr lang="en-GB" sz="1050" dirty="0">
                  <a:solidFill>
                    <a:srgbClr val="333333"/>
                  </a:solidFill>
                </a:rPr>
              </a:br>
              <a:r>
                <a:rPr lang="en-GB" sz="1050" b="1" dirty="0">
                  <a:solidFill>
                    <a:srgbClr val="333333"/>
                  </a:solidFill>
                </a:rPr>
                <a:t>Format Shape</a:t>
              </a:r>
              <a:r>
                <a:rPr lang="en-GB" sz="1050" dirty="0">
                  <a:solidFill>
                    <a:srgbClr val="333333"/>
                  </a:solidFill>
                </a:rPr>
                <a:t>.</a:t>
              </a:r>
            </a:p>
          </p:txBody>
        </p:sp>
        <p:sp>
          <p:nvSpPr>
            <p:cNvPr id="31" name="TextBox 30">
              <a:extLst>
                <a:ext uri="{FF2B5EF4-FFF2-40B4-BE49-F238E27FC236}">
                  <a16:creationId xmlns:a16="http://schemas.microsoft.com/office/drawing/2014/main" id="{FE5F0B0B-5883-4093-84F3-A53B801E7005}"/>
                </a:ext>
              </a:extLst>
            </p:cNvPr>
            <p:cNvSpPr txBox="1"/>
            <p:nvPr/>
          </p:nvSpPr>
          <p:spPr>
            <a:xfrm>
              <a:off x="838199" y="2415082"/>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a:t>
              </a:r>
              <a:r>
                <a:rPr lang="en-GB" sz="1050" b="1" dirty="0">
                  <a:solidFill>
                    <a:srgbClr val="333333"/>
                  </a:solidFill>
                </a:rPr>
                <a:t>Fill</a:t>
              </a:r>
              <a:r>
                <a:rPr lang="en-GB" sz="1050" dirty="0">
                  <a:solidFill>
                    <a:srgbClr val="333333"/>
                  </a:solidFill>
                </a:rPr>
                <a:t> then </a:t>
              </a:r>
              <a:r>
                <a:rPr lang="en-GB" sz="1050" b="1" dirty="0">
                  <a:solidFill>
                    <a:srgbClr val="333333"/>
                  </a:solidFill>
                </a:rPr>
                <a:t>Solid Fill</a:t>
              </a:r>
              <a:r>
                <a:rPr lang="en-GB" sz="1050" dirty="0">
                  <a:solidFill>
                    <a:srgbClr val="333333"/>
                  </a:solidFill>
                </a:rPr>
                <a:t> and choose the desired colour.</a:t>
              </a:r>
            </a:p>
          </p:txBody>
        </p:sp>
      </p:grpSp>
      <p:cxnSp>
        <p:nvCxnSpPr>
          <p:cNvPr id="34" name="Straight Connector 33">
            <a:extLst>
              <a:ext uri="{FF2B5EF4-FFF2-40B4-BE49-F238E27FC236}">
                <a16:creationId xmlns:a16="http://schemas.microsoft.com/office/drawing/2014/main" id="{50CA4ECA-A181-4C99-A5F3-EB92826572D0}"/>
              </a:ext>
            </a:extLst>
          </p:cNvPr>
          <p:cNvCxnSpPr/>
          <p:nvPr userDrawn="1"/>
        </p:nvCxnSpPr>
        <p:spPr>
          <a:xfrm>
            <a:off x="2651078" y="803512"/>
            <a:ext cx="0" cy="38537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4AA33911-DE6B-4D23-ACFF-FF0C0B2FBDB5}"/>
              </a:ext>
            </a:extLst>
          </p:cNvPr>
          <p:cNvGrpSpPr/>
          <p:nvPr userDrawn="1"/>
        </p:nvGrpSpPr>
        <p:grpSpPr>
          <a:xfrm>
            <a:off x="-2791205" y="1"/>
            <a:ext cx="2630669" cy="1364256"/>
            <a:chOff x="838199" y="1150070"/>
            <a:chExt cx="3507558" cy="1819008"/>
          </a:xfrm>
          <a:solidFill>
            <a:schemeClr val="tx1"/>
          </a:solidFill>
        </p:grpSpPr>
        <p:sp>
          <p:nvSpPr>
            <p:cNvPr id="37" name="Rectangle 36">
              <a:extLst>
                <a:ext uri="{FF2B5EF4-FFF2-40B4-BE49-F238E27FC236}">
                  <a16:creationId xmlns:a16="http://schemas.microsoft.com/office/drawing/2014/main" id="{B6876B35-75D6-49A7-B548-265304D03292}"/>
                </a:ext>
              </a:extLst>
            </p:cNvPr>
            <p:cNvSpPr/>
            <p:nvPr/>
          </p:nvSpPr>
          <p:spPr>
            <a:xfrm>
              <a:off x="838200" y="1150070"/>
              <a:ext cx="3507557" cy="1698171"/>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38" name="TextBox 37">
              <a:extLst>
                <a:ext uri="{FF2B5EF4-FFF2-40B4-BE49-F238E27FC236}">
                  <a16:creationId xmlns:a16="http://schemas.microsoft.com/office/drawing/2014/main" id="{B085905A-F820-4229-A261-D49419258CCD}"/>
                </a:ext>
              </a:extLst>
            </p:cNvPr>
            <p:cNvSpPr txBox="1"/>
            <p:nvPr/>
          </p:nvSpPr>
          <p:spPr>
            <a:xfrm>
              <a:off x="838200" y="1150070"/>
              <a:ext cx="3507557" cy="677108"/>
            </a:xfrm>
            <a:prstGeom prst="rect">
              <a:avLst/>
            </a:prstGeom>
            <a:noFill/>
          </p:spPr>
          <p:txBody>
            <a:bodyPr wrap="square" rtlCol="0">
              <a:spAutoFit/>
            </a:bodyPr>
            <a:lstStyle/>
            <a:p>
              <a:pPr algn="ctr"/>
              <a:r>
                <a:rPr lang="en-GB" sz="1350" dirty="0">
                  <a:solidFill>
                    <a:srgbClr val="333333"/>
                  </a:solidFill>
                  <a:latin typeface="+mj-lt"/>
                </a:rPr>
                <a:t>How to change </a:t>
              </a:r>
              <a:br>
                <a:rPr lang="en-GB" sz="1350" dirty="0">
                  <a:solidFill>
                    <a:srgbClr val="333333"/>
                  </a:solidFill>
                  <a:latin typeface="+mj-lt"/>
                </a:rPr>
              </a:br>
              <a:r>
                <a:rPr lang="en-GB" sz="1350" dirty="0">
                  <a:solidFill>
                    <a:srgbClr val="333333"/>
                  </a:solidFill>
                  <a:latin typeface="+mj-lt"/>
                </a:rPr>
                <a:t>background colour</a:t>
              </a:r>
            </a:p>
          </p:txBody>
        </p:sp>
        <p:sp>
          <p:nvSpPr>
            <p:cNvPr id="39" name="Rectangle 38">
              <a:extLst>
                <a:ext uri="{FF2B5EF4-FFF2-40B4-BE49-F238E27FC236}">
                  <a16:creationId xmlns:a16="http://schemas.microsoft.com/office/drawing/2014/main" id="{F0E55189-C014-47DA-A7E9-0CF3D88C2B5F}"/>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40" name="TextBox 39">
              <a:extLst>
                <a:ext uri="{FF2B5EF4-FFF2-40B4-BE49-F238E27FC236}">
                  <a16:creationId xmlns:a16="http://schemas.microsoft.com/office/drawing/2014/main" id="{E8D988D0-ADD8-485C-B005-80E0BF4DC2A0}"/>
                </a:ext>
              </a:extLst>
            </p:cNvPr>
            <p:cNvSpPr txBox="1"/>
            <p:nvPr/>
          </p:nvSpPr>
          <p:spPr>
            <a:xfrm>
              <a:off x="838199" y="1867807"/>
              <a:ext cx="3507557"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the slide and click</a:t>
              </a:r>
              <a:br>
                <a:rPr lang="en-GB" sz="1050" dirty="0">
                  <a:solidFill>
                    <a:srgbClr val="333333"/>
                  </a:solidFill>
                </a:rPr>
              </a:br>
              <a:r>
                <a:rPr lang="en-GB" sz="1050" b="1" dirty="0">
                  <a:solidFill>
                    <a:srgbClr val="333333"/>
                  </a:solidFill>
                </a:rPr>
                <a:t>Format Background</a:t>
              </a:r>
              <a:r>
                <a:rPr lang="en-GB" sz="1050" dirty="0">
                  <a:solidFill>
                    <a:srgbClr val="333333"/>
                  </a:solidFill>
                </a:rPr>
                <a:t>.</a:t>
              </a:r>
            </a:p>
          </p:txBody>
        </p:sp>
        <p:sp>
          <p:nvSpPr>
            <p:cNvPr id="41" name="TextBox 40">
              <a:extLst>
                <a:ext uri="{FF2B5EF4-FFF2-40B4-BE49-F238E27FC236}">
                  <a16:creationId xmlns:a16="http://schemas.microsoft.com/office/drawing/2014/main" id="{2B402F4A-F1BB-4FAF-83B3-FBDF151F8227}"/>
                </a:ext>
              </a:extLst>
            </p:cNvPr>
            <p:cNvSpPr txBox="1"/>
            <p:nvPr/>
          </p:nvSpPr>
          <p:spPr>
            <a:xfrm>
              <a:off x="838199" y="2415081"/>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Under </a:t>
              </a:r>
              <a:r>
                <a:rPr lang="en-GB" sz="1050" b="1" dirty="0">
                  <a:solidFill>
                    <a:srgbClr val="333333"/>
                  </a:solidFill>
                </a:rPr>
                <a:t>Solid Fill</a:t>
              </a:r>
              <a:r>
                <a:rPr lang="en-GB" sz="1050" dirty="0">
                  <a:solidFill>
                    <a:srgbClr val="333333"/>
                  </a:solidFill>
                </a:rPr>
                <a:t>, choose the desired colour.</a:t>
              </a:r>
            </a:p>
          </p:txBody>
        </p:sp>
      </p:grpSp>
      <p:grpSp>
        <p:nvGrpSpPr>
          <p:cNvPr id="42" name="Group 41">
            <a:extLst>
              <a:ext uri="{FF2B5EF4-FFF2-40B4-BE49-F238E27FC236}">
                <a16:creationId xmlns:a16="http://schemas.microsoft.com/office/drawing/2014/main" id="{A6D037FB-6FE4-40D7-94FF-1B7403C78F33}"/>
              </a:ext>
            </a:extLst>
          </p:cNvPr>
          <p:cNvGrpSpPr/>
          <p:nvPr userDrawn="1"/>
        </p:nvGrpSpPr>
        <p:grpSpPr>
          <a:xfrm>
            <a:off x="-2791206" y="1424023"/>
            <a:ext cx="2630669" cy="1468982"/>
            <a:chOff x="838199" y="1150070"/>
            <a:chExt cx="3507558" cy="1958642"/>
          </a:xfrm>
          <a:solidFill>
            <a:schemeClr val="tx1"/>
          </a:solidFill>
        </p:grpSpPr>
        <p:sp>
          <p:nvSpPr>
            <p:cNvPr id="43" name="Rectangle 42">
              <a:extLst>
                <a:ext uri="{FF2B5EF4-FFF2-40B4-BE49-F238E27FC236}">
                  <a16:creationId xmlns:a16="http://schemas.microsoft.com/office/drawing/2014/main" id="{D03F28B2-0E95-4FCA-9C4F-8F1AE3C9FED9}"/>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44" name="TextBox 43">
              <a:extLst>
                <a:ext uri="{FF2B5EF4-FFF2-40B4-BE49-F238E27FC236}">
                  <a16:creationId xmlns:a16="http://schemas.microsoft.com/office/drawing/2014/main" id="{68ABA284-7A7C-4024-A127-9A077B131318}"/>
                </a:ext>
              </a:extLst>
            </p:cNvPr>
            <p:cNvSpPr txBox="1"/>
            <p:nvPr/>
          </p:nvSpPr>
          <p:spPr>
            <a:xfrm>
              <a:off x="838200" y="1150070"/>
              <a:ext cx="3507557" cy="677108"/>
            </a:xfrm>
            <a:prstGeom prst="rect">
              <a:avLst/>
            </a:prstGeom>
            <a:noFill/>
          </p:spPr>
          <p:txBody>
            <a:bodyPr wrap="square" rtlCol="0">
              <a:spAutoFit/>
            </a:bodyPr>
            <a:lstStyle/>
            <a:p>
              <a:pPr algn="ctr"/>
              <a:r>
                <a:rPr lang="en-GB" sz="1350" dirty="0">
                  <a:solidFill>
                    <a:srgbClr val="333333"/>
                  </a:solidFill>
                  <a:latin typeface="+mj-lt"/>
                </a:rPr>
                <a:t>How to change </a:t>
              </a:r>
              <a:br>
                <a:rPr lang="en-GB" sz="1350" dirty="0">
                  <a:solidFill>
                    <a:srgbClr val="333333"/>
                  </a:solidFill>
                  <a:latin typeface="+mj-lt"/>
                </a:rPr>
              </a:br>
              <a:r>
                <a:rPr lang="en-GB" sz="1350" dirty="0">
                  <a:solidFill>
                    <a:srgbClr val="333333"/>
                  </a:solidFill>
                  <a:latin typeface="+mj-lt"/>
                </a:rPr>
                <a:t>object colour</a:t>
              </a:r>
            </a:p>
          </p:txBody>
        </p:sp>
        <p:sp>
          <p:nvSpPr>
            <p:cNvPr id="45" name="Rectangle 44">
              <a:extLst>
                <a:ext uri="{FF2B5EF4-FFF2-40B4-BE49-F238E27FC236}">
                  <a16:creationId xmlns:a16="http://schemas.microsoft.com/office/drawing/2014/main" id="{F26803D4-AB38-43EC-8402-607AA43BE7D4}"/>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46" name="TextBox 45">
              <a:extLst>
                <a:ext uri="{FF2B5EF4-FFF2-40B4-BE49-F238E27FC236}">
                  <a16:creationId xmlns:a16="http://schemas.microsoft.com/office/drawing/2014/main" id="{945ACF70-F932-4AA5-BD57-CF5B5AF8F91D}"/>
                </a:ext>
              </a:extLst>
            </p:cNvPr>
            <p:cNvSpPr txBox="1"/>
            <p:nvPr/>
          </p:nvSpPr>
          <p:spPr>
            <a:xfrm>
              <a:off x="838199" y="1867808"/>
              <a:ext cx="3507557"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the object and click</a:t>
              </a:r>
              <a:br>
                <a:rPr lang="en-GB" sz="1050" dirty="0">
                  <a:solidFill>
                    <a:srgbClr val="333333"/>
                  </a:solidFill>
                </a:rPr>
              </a:br>
              <a:r>
                <a:rPr lang="en-GB" sz="1050" b="1" dirty="0">
                  <a:solidFill>
                    <a:srgbClr val="333333"/>
                  </a:solidFill>
                </a:rPr>
                <a:t>Format Shape</a:t>
              </a:r>
              <a:r>
                <a:rPr lang="en-GB" sz="1050" dirty="0">
                  <a:solidFill>
                    <a:srgbClr val="333333"/>
                  </a:solidFill>
                </a:rPr>
                <a:t>.</a:t>
              </a:r>
            </a:p>
          </p:txBody>
        </p:sp>
        <p:sp>
          <p:nvSpPr>
            <p:cNvPr id="47" name="TextBox 46">
              <a:extLst>
                <a:ext uri="{FF2B5EF4-FFF2-40B4-BE49-F238E27FC236}">
                  <a16:creationId xmlns:a16="http://schemas.microsoft.com/office/drawing/2014/main" id="{4FBA5E19-297F-4E6E-A16E-0FE99A053B0C}"/>
                </a:ext>
              </a:extLst>
            </p:cNvPr>
            <p:cNvSpPr txBox="1"/>
            <p:nvPr/>
          </p:nvSpPr>
          <p:spPr>
            <a:xfrm>
              <a:off x="838199" y="2415082"/>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a:t>
              </a:r>
              <a:r>
                <a:rPr lang="en-GB" sz="1050" b="1" dirty="0">
                  <a:solidFill>
                    <a:srgbClr val="333333"/>
                  </a:solidFill>
                </a:rPr>
                <a:t>Fill</a:t>
              </a:r>
              <a:r>
                <a:rPr lang="en-GB" sz="1050" dirty="0">
                  <a:solidFill>
                    <a:srgbClr val="333333"/>
                  </a:solidFill>
                </a:rPr>
                <a:t> then </a:t>
              </a:r>
              <a:r>
                <a:rPr lang="en-GB" sz="1050" b="1" dirty="0">
                  <a:solidFill>
                    <a:srgbClr val="333333"/>
                  </a:solidFill>
                </a:rPr>
                <a:t>Solid Fill</a:t>
              </a:r>
              <a:r>
                <a:rPr lang="en-GB" sz="1050" dirty="0">
                  <a:solidFill>
                    <a:srgbClr val="333333"/>
                  </a:solidFill>
                </a:rPr>
                <a:t> and choose the desired colour.</a:t>
              </a:r>
            </a:p>
          </p:txBody>
        </p:sp>
      </p:grpSp>
      <p:sp>
        <p:nvSpPr>
          <p:cNvPr id="48" name="Text Placeholder 30">
            <a:extLst>
              <a:ext uri="{FF2B5EF4-FFF2-40B4-BE49-F238E27FC236}">
                <a16:creationId xmlns:a16="http://schemas.microsoft.com/office/drawing/2014/main" id="{647010E4-B5F0-4F5C-918E-4340B55C805F}"/>
              </a:ext>
            </a:extLst>
          </p:cNvPr>
          <p:cNvSpPr>
            <a:spLocks noGrp="1"/>
          </p:cNvSpPr>
          <p:nvPr>
            <p:ph type="body" sz="quarter" idx="25" hasCustomPrompt="1"/>
          </p:nvPr>
        </p:nvSpPr>
        <p:spPr>
          <a:xfrm>
            <a:off x="8724014" y="4727999"/>
            <a:ext cx="221109" cy="266324"/>
          </a:xfrm>
          <a:blipFill>
            <a:blip r:embed="rId2" cstate="hqprint">
              <a:lum bright="10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p>
            <a:pPr lvl="0"/>
            <a:r>
              <a:rPr lang="en-GB" dirty="0"/>
              <a:t> </a:t>
            </a:r>
          </a:p>
        </p:txBody>
      </p:sp>
      <p:sp>
        <p:nvSpPr>
          <p:cNvPr id="49" name="Text Placeholder 12">
            <a:extLst>
              <a:ext uri="{FF2B5EF4-FFF2-40B4-BE49-F238E27FC236}">
                <a16:creationId xmlns:a16="http://schemas.microsoft.com/office/drawing/2014/main" id="{E3215628-3766-4A90-9D05-F6100F7689B2}"/>
              </a:ext>
            </a:extLst>
          </p:cNvPr>
          <p:cNvSpPr>
            <a:spLocks noGrp="1"/>
          </p:cNvSpPr>
          <p:nvPr>
            <p:ph type="body" sz="quarter" idx="30" hasCustomPrompt="1"/>
          </p:nvPr>
        </p:nvSpPr>
        <p:spPr>
          <a:xfrm>
            <a:off x="5927572" y="1197591"/>
            <a:ext cx="2838731" cy="348113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0" name="Text Placeholder 12">
            <a:extLst>
              <a:ext uri="{FF2B5EF4-FFF2-40B4-BE49-F238E27FC236}">
                <a16:creationId xmlns:a16="http://schemas.microsoft.com/office/drawing/2014/main" id="{161489FA-C898-4DAB-96A6-EEE831175E8B}"/>
              </a:ext>
            </a:extLst>
          </p:cNvPr>
          <p:cNvSpPr>
            <a:spLocks noGrp="1"/>
          </p:cNvSpPr>
          <p:nvPr>
            <p:ph type="body" sz="quarter" idx="31" hasCustomPrompt="1"/>
          </p:nvPr>
        </p:nvSpPr>
        <p:spPr>
          <a:xfrm>
            <a:off x="2769296" y="1197591"/>
            <a:ext cx="2838731" cy="348113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53" name="Straight Connector 52">
            <a:extLst>
              <a:ext uri="{FF2B5EF4-FFF2-40B4-BE49-F238E27FC236}">
                <a16:creationId xmlns:a16="http://schemas.microsoft.com/office/drawing/2014/main" id="{196E45F1-5C27-48A8-90BB-F877D5C24A8E}"/>
              </a:ext>
            </a:extLst>
          </p:cNvPr>
          <p:cNvCxnSpPr/>
          <p:nvPr userDrawn="1"/>
        </p:nvCxnSpPr>
        <p:spPr>
          <a:xfrm>
            <a:off x="5811417" y="803512"/>
            <a:ext cx="0" cy="3853787"/>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54" name="Text Placeholder 6">
            <a:extLst>
              <a:ext uri="{FF2B5EF4-FFF2-40B4-BE49-F238E27FC236}">
                <a16:creationId xmlns:a16="http://schemas.microsoft.com/office/drawing/2014/main" id="{F4F0CC1E-2343-47AB-AFDC-53020DCEAEC6}"/>
              </a:ext>
            </a:extLst>
          </p:cNvPr>
          <p:cNvSpPr>
            <a:spLocks noGrp="1"/>
          </p:cNvSpPr>
          <p:nvPr>
            <p:ph type="body" sz="quarter" idx="32" hasCustomPrompt="1"/>
          </p:nvPr>
        </p:nvSpPr>
        <p:spPr>
          <a:xfrm>
            <a:off x="5927572" y="767118"/>
            <a:ext cx="2838731" cy="394648"/>
          </a:xfrm>
        </p:spPr>
        <p:txBody>
          <a:bodyPr anchor="ctr"/>
          <a:lstStyle>
            <a:lvl1pPr>
              <a:defRPr sz="1350">
                <a:solidFill>
                  <a:schemeClr val="bg1"/>
                </a:solidFill>
                <a:latin typeface="+mj-lt"/>
              </a:defRPr>
            </a:lvl1pPr>
          </a:lstStyle>
          <a:p>
            <a:pPr lvl="0"/>
            <a:r>
              <a:rPr lang="en-US" dirty="0"/>
              <a:t>Enter subtitle here</a:t>
            </a:r>
            <a:endParaRPr lang="en-GB" dirty="0"/>
          </a:p>
        </p:txBody>
      </p:sp>
      <p:sp>
        <p:nvSpPr>
          <p:cNvPr id="55" name="Text Placeholder 6">
            <a:extLst>
              <a:ext uri="{FF2B5EF4-FFF2-40B4-BE49-F238E27FC236}">
                <a16:creationId xmlns:a16="http://schemas.microsoft.com/office/drawing/2014/main" id="{A7AEC1F0-ECF7-44D4-BBD1-77AE9094F117}"/>
              </a:ext>
            </a:extLst>
          </p:cNvPr>
          <p:cNvSpPr>
            <a:spLocks noGrp="1"/>
          </p:cNvSpPr>
          <p:nvPr>
            <p:ph type="body" sz="quarter" idx="33" hasCustomPrompt="1"/>
          </p:nvPr>
        </p:nvSpPr>
        <p:spPr>
          <a:xfrm>
            <a:off x="2769296" y="767118"/>
            <a:ext cx="2838731" cy="394648"/>
          </a:xfrm>
        </p:spPr>
        <p:txBody>
          <a:bodyPr anchor="ctr"/>
          <a:lstStyle>
            <a:lvl1pPr>
              <a:defRPr sz="1350">
                <a:solidFill>
                  <a:schemeClr val="bg1"/>
                </a:solidFill>
                <a:latin typeface="+mj-lt"/>
              </a:defRPr>
            </a:lvl1pPr>
          </a:lstStyle>
          <a:p>
            <a:pPr lvl="0"/>
            <a:r>
              <a:rPr lang="en-US" dirty="0"/>
              <a:t>Enter subtitle here</a:t>
            </a:r>
            <a:endParaRPr lang="en-GB" dirty="0"/>
          </a:p>
        </p:txBody>
      </p:sp>
      <p:sp>
        <p:nvSpPr>
          <p:cNvPr id="52" name="Text Placeholder 18">
            <a:extLst>
              <a:ext uri="{FF2B5EF4-FFF2-40B4-BE49-F238E27FC236}">
                <a16:creationId xmlns:a16="http://schemas.microsoft.com/office/drawing/2014/main" id="{E59AF6EE-D352-4E71-A9FA-59BE12F8C6AC}"/>
              </a:ext>
            </a:extLst>
          </p:cNvPr>
          <p:cNvSpPr>
            <a:spLocks noGrp="1"/>
          </p:cNvSpPr>
          <p:nvPr>
            <p:ph type="body" sz="quarter" idx="28" hasCustomPrompt="1"/>
          </p:nvPr>
        </p:nvSpPr>
        <p:spPr>
          <a:xfrm>
            <a:off x="7557578" y="4776541"/>
            <a:ext cx="8100" cy="199586"/>
          </a:xfrm>
          <a:solidFill>
            <a:schemeClr val="bg1"/>
          </a:solidFill>
        </p:spPr>
        <p:txBody>
          <a:bodyPr/>
          <a:lstStyle/>
          <a:p>
            <a:pPr lvl="0"/>
            <a:r>
              <a:rPr lang="en-GB" dirty="0"/>
              <a:t> </a:t>
            </a:r>
          </a:p>
        </p:txBody>
      </p:sp>
    </p:spTree>
    <p:extLst>
      <p:ext uri="{BB962C8B-B14F-4D97-AF65-F5344CB8AC3E}">
        <p14:creationId xmlns:p14="http://schemas.microsoft.com/office/powerpoint/2010/main" val="864399275"/>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43CF-DA7C-4E31-B279-E7FA2BF991CA}"/>
              </a:ext>
            </a:extLst>
          </p:cNvPr>
          <p:cNvSpPr>
            <a:spLocks noGrp="1"/>
          </p:cNvSpPr>
          <p:nvPr>
            <p:ph type="title" hasCustomPrompt="1"/>
          </p:nvPr>
        </p:nvSpPr>
        <p:spPr>
          <a:xfrm>
            <a:off x="239129" y="767014"/>
            <a:ext cx="2361194" cy="1440405"/>
          </a:xfrm>
        </p:spPr>
        <p:txBody>
          <a:bodyPr/>
          <a:lstStyle>
            <a:lvl1pPr>
              <a:defRPr>
                <a:solidFill>
                  <a:srgbClr val="830051"/>
                </a:solidFill>
              </a:defRPr>
            </a:lvl1pPr>
          </a:lstStyle>
          <a:p>
            <a:r>
              <a:rPr lang="en-US" dirty="0"/>
              <a:t>Enter title here</a:t>
            </a:r>
            <a:endParaRPr lang="en-GB" dirty="0"/>
          </a:p>
        </p:txBody>
      </p:sp>
      <p:sp>
        <p:nvSpPr>
          <p:cNvPr id="3" name="Date Placeholder 2">
            <a:extLst>
              <a:ext uri="{FF2B5EF4-FFF2-40B4-BE49-F238E27FC236}">
                <a16:creationId xmlns:a16="http://schemas.microsoft.com/office/drawing/2014/main" id="{7FF1290A-817C-4983-9531-1320196D5CEC}"/>
              </a:ext>
            </a:extLst>
          </p:cNvPr>
          <p:cNvSpPr>
            <a:spLocks noGrp="1"/>
          </p:cNvSpPr>
          <p:nvPr>
            <p:ph type="dt" sz="half" idx="10"/>
          </p:nvPr>
        </p:nvSpPr>
        <p:spPr/>
        <p:txBody>
          <a:bodyPr/>
          <a:lstStyle>
            <a:lvl1pPr>
              <a:defRPr>
                <a:solidFill>
                  <a:schemeClr val="tx1"/>
                </a:solidFill>
              </a:defRPr>
            </a:lvl1pPr>
          </a:lstStyle>
          <a:p>
            <a:fld id="{9A24282A-A30C-47D1-B82F-5D0C84D89688}" type="datetime4">
              <a:rPr lang="en-GB" smtClean="0"/>
              <a:pPr/>
              <a:t>26 May 2021</a:t>
            </a:fld>
            <a:endParaRPr lang="en-GB" dirty="0"/>
          </a:p>
        </p:txBody>
      </p:sp>
      <p:sp>
        <p:nvSpPr>
          <p:cNvPr id="4" name="Footer Placeholder 3">
            <a:extLst>
              <a:ext uri="{FF2B5EF4-FFF2-40B4-BE49-F238E27FC236}">
                <a16:creationId xmlns:a16="http://schemas.microsoft.com/office/drawing/2014/main" id="{221BABF6-C1E2-4356-A35F-7F1299DB03C6}"/>
              </a:ext>
            </a:extLst>
          </p:cNvPr>
          <p:cNvSpPr>
            <a:spLocks noGrp="1"/>
          </p:cNvSpPr>
          <p:nvPr>
            <p:ph type="ftr" sz="quarter" idx="11"/>
          </p:nvPr>
        </p:nvSpPr>
        <p:spPr/>
        <p:txBody>
          <a:bodyPr/>
          <a:lstStyle>
            <a:lvl1pPr>
              <a:defRPr>
                <a:solidFill>
                  <a:schemeClr val="tx1"/>
                </a:solidFill>
              </a:defRPr>
            </a:lvl1pPr>
          </a:lstStyle>
          <a:p>
            <a:r>
              <a:rPr lang="en-GB" dirty="0"/>
              <a:t>Name</a:t>
            </a:r>
          </a:p>
        </p:txBody>
      </p:sp>
      <p:sp>
        <p:nvSpPr>
          <p:cNvPr id="5" name="Slide Number Placeholder 4">
            <a:extLst>
              <a:ext uri="{FF2B5EF4-FFF2-40B4-BE49-F238E27FC236}">
                <a16:creationId xmlns:a16="http://schemas.microsoft.com/office/drawing/2014/main" id="{8DF97945-F66E-4EF9-9E5E-4D63A96BA290}"/>
              </a:ext>
            </a:extLst>
          </p:cNvPr>
          <p:cNvSpPr>
            <a:spLocks noGrp="1"/>
          </p:cNvSpPr>
          <p:nvPr>
            <p:ph type="sldNum" sz="quarter" idx="12"/>
          </p:nvPr>
        </p:nvSpPr>
        <p:spPr/>
        <p:txBody>
          <a:bodyPr/>
          <a:lstStyle>
            <a:lvl1pPr>
              <a:defRPr>
                <a:solidFill>
                  <a:schemeClr val="tx1"/>
                </a:solidFill>
              </a:defRPr>
            </a:lvl1pPr>
          </a:lstStyle>
          <a:p>
            <a:fld id="{F8E47D07-9D1E-4FE9-B31A-2F5863681021}" type="slidenum">
              <a:rPr lang="en-GB" smtClean="0"/>
              <a:pPr/>
              <a:t>‹#›</a:t>
            </a:fld>
            <a:endParaRPr lang="en-GB" dirty="0"/>
          </a:p>
        </p:txBody>
      </p:sp>
      <p:cxnSp>
        <p:nvCxnSpPr>
          <p:cNvPr id="9" name="Straight Connector 8">
            <a:extLst>
              <a:ext uri="{FF2B5EF4-FFF2-40B4-BE49-F238E27FC236}">
                <a16:creationId xmlns:a16="http://schemas.microsoft.com/office/drawing/2014/main" id="{34A9B59E-592A-42AB-877A-AF8EAD70D889}"/>
              </a:ext>
            </a:extLst>
          </p:cNvPr>
          <p:cNvCxnSpPr/>
          <p:nvPr/>
        </p:nvCxnSpPr>
        <p:spPr>
          <a:xfrm>
            <a:off x="2651078" y="803512"/>
            <a:ext cx="0" cy="385378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0">
            <a:extLst>
              <a:ext uri="{FF2B5EF4-FFF2-40B4-BE49-F238E27FC236}">
                <a16:creationId xmlns:a16="http://schemas.microsoft.com/office/drawing/2014/main" id="{53CCC1E6-B5E6-4920-BB88-DDE706FE9D72}"/>
              </a:ext>
            </a:extLst>
          </p:cNvPr>
          <p:cNvSpPr>
            <a:spLocks noGrp="1"/>
          </p:cNvSpPr>
          <p:nvPr>
            <p:ph type="body" sz="quarter" idx="15" hasCustomPrompt="1"/>
          </p:nvPr>
        </p:nvSpPr>
        <p:spPr>
          <a:xfrm>
            <a:off x="403141" y="2463222"/>
            <a:ext cx="1904723" cy="1904723"/>
          </a:xfrm>
          <a:prstGeom prst="ellipse">
            <a:avLst/>
          </a:prstGeom>
          <a:solidFill>
            <a:srgbClr val="9DB0AC"/>
          </a:solidFill>
        </p:spPr>
        <p:txBody>
          <a:bodyPr anchor="ctr"/>
          <a:lstStyle>
            <a:lvl1pPr algn="ctr">
              <a:defRPr sz="1800">
                <a:solidFill>
                  <a:schemeClr val="bg1"/>
                </a:solidFill>
                <a:latin typeface="+mj-lt"/>
              </a:defRPr>
            </a:lvl1pPr>
          </a:lstStyle>
          <a:p>
            <a:pPr lvl="0"/>
            <a:r>
              <a:rPr lang="en-GB" dirty="0"/>
              <a:t> </a:t>
            </a:r>
          </a:p>
        </p:txBody>
      </p:sp>
      <p:sp>
        <p:nvSpPr>
          <p:cNvPr id="10" name="Chart Placeholder 9">
            <a:extLst>
              <a:ext uri="{FF2B5EF4-FFF2-40B4-BE49-F238E27FC236}">
                <a16:creationId xmlns:a16="http://schemas.microsoft.com/office/drawing/2014/main" id="{83C8A785-64CC-494D-8F17-C6715221DF6A}"/>
              </a:ext>
            </a:extLst>
          </p:cNvPr>
          <p:cNvSpPr>
            <a:spLocks noGrp="1"/>
          </p:cNvSpPr>
          <p:nvPr>
            <p:ph type="chart" sz="quarter" idx="25" hasCustomPrompt="1"/>
          </p:nvPr>
        </p:nvSpPr>
        <p:spPr>
          <a:xfrm>
            <a:off x="2769294" y="767014"/>
            <a:ext cx="5473393" cy="3911715"/>
          </a:xfrm>
        </p:spPr>
        <p:txBody>
          <a:bodyPr anchor="ctr"/>
          <a:lstStyle>
            <a:lvl1pPr algn="ctr">
              <a:defRPr/>
            </a:lvl1pPr>
          </a:lstStyle>
          <a:p>
            <a:r>
              <a:rPr lang="en-GB" dirty="0"/>
              <a:t>Click icon to insert chart</a:t>
            </a:r>
          </a:p>
        </p:txBody>
      </p:sp>
      <p:sp>
        <p:nvSpPr>
          <p:cNvPr id="7" name="Text Placeholder 6">
            <a:extLst>
              <a:ext uri="{FF2B5EF4-FFF2-40B4-BE49-F238E27FC236}">
                <a16:creationId xmlns:a16="http://schemas.microsoft.com/office/drawing/2014/main" id="{CEDE9363-757D-4C5C-B01B-D4DD08C2C25E}"/>
              </a:ext>
            </a:extLst>
          </p:cNvPr>
          <p:cNvSpPr>
            <a:spLocks noGrp="1"/>
          </p:cNvSpPr>
          <p:nvPr>
            <p:ph type="body" sz="quarter" idx="26" hasCustomPrompt="1"/>
          </p:nvPr>
        </p:nvSpPr>
        <p:spPr>
          <a:xfrm>
            <a:off x="589059" y="2795921"/>
            <a:ext cx="1532888" cy="500232"/>
          </a:xfrm>
        </p:spPr>
        <p:txBody>
          <a:bodyPr anchor="ctr"/>
          <a:lstStyle>
            <a:lvl1pPr algn="ctr">
              <a:defRPr sz="2700" b="1">
                <a:solidFill>
                  <a:schemeClr val="bg1"/>
                </a:solidFill>
                <a:latin typeface="+mj-lt"/>
              </a:defRPr>
            </a:lvl1pPr>
          </a:lstStyle>
          <a:p>
            <a:pPr lvl="0"/>
            <a:r>
              <a:rPr lang="en-GB" dirty="0"/>
              <a:t>Number</a:t>
            </a:r>
          </a:p>
        </p:txBody>
      </p:sp>
      <p:sp>
        <p:nvSpPr>
          <p:cNvPr id="17" name="Text Placeholder 8">
            <a:extLst>
              <a:ext uri="{FF2B5EF4-FFF2-40B4-BE49-F238E27FC236}">
                <a16:creationId xmlns:a16="http://schemas.microsoft.com/office/drawing/2014/main" id="{42D99E11-23AC-41D1-8226-5C692BEB3D47}"/>
              </a:ext>
            </a:extLst>
          </p:cNvPr>
          <p:cNvSpPr>
            <a:spLocks noGrp="1"/>
          </p:cNvSpPr>
          <p:nvPr>
            <p:ph type="body" sz="quarter" idx="13" hasCustomPrompt="1"/>
          </p:nvPr>
        </p:nvSpPr>
        <p:spPr>
          <a:xfrm>
            <a:off x="683423" y="3364040"/>
            <a:ext cx="1344159" cy="733432"/>
          </a:xfrm>
        </p:spPr>
        <p:txBody>
          <a:bodyPr/>
          <a:lstStyle>
            <a:lvl1pPr algn="ctr">
              <a:defRPr sz="1200">
                <a:solidFill>
                  <a:schemeClr val="bg1"/>
                </a:solidFill>
              </a:defRPr>
            </a:lvl1pPr>
            <a:lvl2pPr>
              <a:defRPr sz="2100"/>
            </a:lvl2pPr>
            <a:lvl3pPr>
              <a:defRPr sz="1800"/>
            </a:lvl3pPr>
            <a:lvl4pPr>
              <a:defRPr sz="1500"/>
            </a:lvl4pPr>
            <a:lvl5pPr>
              <a:defRPr sz="1500"/>
            </a:lvl5pPr>
          </a:lstStyle>
          <a:p>
            <a:pPr lvl="0"/>
            <a:r>
              <a:rPr lang="en-US" dirty="0"/>
              <a:t>Enter text here</a:t>
            </a:r>
          </a:p>
        </p:txBody>
      </p:sp>
      <p:sp>
        <p:nvSpPr>
          <p:cNvPr id="26" name="Text Placeholder 6">
            <a:extLst>
              <a:ext uri="{FF2B5EF4-FFF2-40B4-BE49-F238E27FC236}">
                <a16:creationId xmlns:a16="http://schemas.microsoft.com/office/drawing/2014/main" id="{2E866C4D-170D-4706-A2C9-1123F5391D37}"/>
              </a:ext>
            </a:extLst>
          </p:cNvPr>
          <p:cNvSpPr>
            <a:spLocks noGrp="1"/>
          </p:cNvSpPr>
          <p:nvPr>
            <p:ph type="body" sz="quarter" idx="27" hasCustomPrompt="1"/>
          </p:nvPr>
        </p:nvSpPr>
        <p:spPr>
          <a:xfrm>
            <a:off x="239316" y="4400603"/>
            <a:ext cx="2361009" cy="278553"/>
          </a:xfrm>
        </p:spPr>
        <p:txBody>
          <a:bodyPr/>
          <a:lstStyle>
            <a:lvl1pPr>
              <a:defRPr sz="788">
                <a:solidFill>
                  <a:schemeClr val="tx2"/>
                </a:solidFill>
              </a:defRPr>
            </a:lvl1pPr>
            <a:lvl2pPr>
              <a:defRPr sz="900">
                <a:solidFill>
                  <a:schemeClr val="bg1"/>
                </a:solidFill>
              </a:defRPr>
            </a:lvl2pPr>
            <a:lvl3pPr>
              <a:defRPr sz="825">
                <a:solidFill>
                  <a:schemeClr val="bg1"/>
                </a:solidFill>
              </a:defRPr>
            </a:lvl3pPr>
            <a:lvl4pPr>
              <a:defRPr sz="788">
                <a:solidFill>
                  <a:schemeClr val="bg1"/>
                </a:solidFill>
              </a:defRPr>
            </a:lvl4pPr>
            <a:lvl5pPr>
              <a:defRPr sz="788">
                <a:solidFill>
                  <a:schemeClr val="bg1"/>
                </a:solidFill>
              </a:defRPr>
            </a:lvl5pPr>
          </a:lstStyle>
          <a:p>
            <a:pPr lvl="0"/>
            <a:r>
              <a:rPr lang="en-US" dirty="0"/>
              <a:t>Enter text here</a:t>
            </a:r>
          </a:p>
        </p:txBody>
      </p:sp>
      <p:grpSp>
        <p:nvGrpSpPr>
          <p:cNvPr id="27" name="Group 26">
            <a:extLst>
              <a:ext uri="{FF2B5EF4-FFF2-40B4-BE49-F238E27FC236}">
                <a16:creationId xmlns:a16="http://schemas.microsoft.com/office/drawing/2014/main" id="{7B51E155-D338-4F50-A618-F3DE3970609F}"/>
              </a:ext>
            </a:extLst>
          </p:cNvPr>
          <p:cNvGrpSpPr/>
          <p:nvPr/>
        </p:nvGrpSpPr>
        <p:grpSpPr>
          <a:xfrm>
            <a:off x="-2791206" y="6692"/>
            <a:ext cx="2630669" cy="1468982"/>
            <a:chOff x="838199" y="1150070"/>
            <a:chExt cx="3507558" cy="1958642"/>
          </a:xfrm>
          <a:solidFill>
            <a:schemeClr val="tx1"/>
          </a:solidFill>
        </p:grpSpPr>
        <p:sp>
          <p:nvSpPr>
            <p:cNvPr id="28" name="Rectangle 27">
              <a:extLst>
                <a:ext uri="{FF2B5EF4-FFF2-40B4-BE49-F238E27FC236}">
                  <a16:creationId xmlns:a16="http://schemas.microsoft.com/office/drawing/2014/main" id="{0C220312-3385-46B7-825E-33BFB955F828}"/>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29" name="TextBox 28">
              <a:extLst>
                <a:ext uri="{FF2B5EF4-FFF2-40B4-BE49-F238E27FC236}">
                  <a16:creationId xmlns:a16="http://schemas.microsoft.com/office/drawing/2014/main" id="{59C9868F-3696-4A09-9226-DB991E0B1DB3}"/>
                </a:ext>
              </a:extLst>
            </p:cNvPr>
            <p:cNvSpPr txBox="1"/>
            <p:nvPr/>
          </p:nvSpPr>
          <p:spPr>
            <a:xfrm>
              <a:off x="838200" y="1150070"/>
              <a:ext cx="3507557" cy="677108"/>
            </a:xfrm>
            <a:prstGeom prst="rect">
              <a:avLst/>
            </a:prstGeom>
            <a:noFill/>
          </p:spPr>
          <p:txBody>
            <a:bodyPr wrap="square" rtlCol="0">
              <a:spAutoFit/>
            </a:bodyPr>
            <a:lstStyle/>
            <a:p>
              <a:pPr algn="ctr"/>
              <a:r>
                <a:rPr lang="en-GB" sz="1350" dirty="0">
                  <a:solidFill>
                    <a:srgbClr val="333333"/>
                  </a:solidFill>
                  <a:latin typeface="+mj-lt"/>
                </a:rPr>
                <a:t>How to change </a:t>
              </a:r>
              <a:br>
                <a:rPr lang="en-GB" sz="1350" dirty="0">
                  <a:solidFill>
                    <a:srgbClr val="333333"/>
                  </a:solidFill>
                  <a:latin typeface="+mj-lt"/>
                </a:rPr>
              </a:br>
              <a:r>
                <a:rPr lang="en-GB" sz="1350" dirty="0">
                  <a:solidFill>
                    <a:srgbClr val="333333"/>
                  </a:solidFill>
                  <a:latin typeface="+mj-lt"/>
                </a:rPr>
                <a:t>object colour</a:t>
              </a:r>
            </a:p>
          </p:txBody>
        </p:sp>
        <p:sp>
          <p:nvSpPr>
            <p:cNvPr id="30" name="Rectangle 29">
              <a:extLst>
                <a:ext uri="{FF2B5EF4-FFF2-40B4-BE49-F238E27FC236}">
                  <a16:creationId xmlns:a16="http://schemas.microsoft.com/office/drawing/2014/main" id="{7170C257-E928-4F0E-83AC-DF6A36F91F8A}"/>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31" name="TextBox 30">
              <a:extLst>
                <a:ext uri="{FF2B5EF4-FFF2-40B4-BE49-F238E27FC236}">
                  <a16:creationId xmlns:a16="http://schemas.microsoft.com/office/drawing/2014/main" id="{509A7221-750B-4A13-A43C-78E8274F8ADD}"/>
                </a:ext>
              </a:extLst>
            </p:cNvPr>
            <p:cNvSpPr txBox="1"/>
            <p:nvPr/>
          </p:nvSpPr>
          <p:spPr>
            <a:xfrm>
              <a:off x="838199" y="1867808"/>
              <a:ext cx="3507557"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the object and click</a:t>
              </a:r>
              <a:br>
                <a:rPr lang="en-GB" sz="1050" dirty="0">
                  <a:solidFill>
                    <a:srgbClr val="333333"/>
                  </a:solidFill>
                </a:rPr>
              </a:br>
              <a:r>
                <a:rPr lang="en-GB" sz="1050" b="1" dirty="0">
                  <a:solidFill>
                    <a:srgbClr val="333333"/>
                  </a:solidFill>
                </a:rPr>
                <a:t>Format Shape</a:t>
              </a:r>
              <a:r>
                <a:rPr lang="en-GB" sz="1050" dirty="0">
                  <a:solidFill>
                    <a:srgbClr val="333333"/>
                  </a:solidFill>
                </a:rPr>
                <a:t>.</a:t>
              </a:r>
            </a:p>
          </p:txBody>
        </p:sp>
        <p:sp>
          <p:nvSpPr>
            <p:cNvPr id="32" name="TextBox 31">
              <a:extLst>
                <a:ext uri="{FF2B5EF4-FFF2-40B4-BE49-F238E27FC236}">
                  <a16:creationId xmlns:a16="http://schemas.microsoft.com/office/drawing/2014/main" id="{D1928C28-909D-4CD4-A3C2-66990B1B3E7C}"/>
                </a:ext>
              </a:extLst>
            </p:cNvPr>
            <p:cNvSpPr txBox="1"/>
            <p:nvPr/>
          </p:nvSpPr>
          <p:spPr>
            <a:xfrm>
              <a:off x="838199" y="2415082"/>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a:t>
              </a:r>
              <a:r>
                <a:rPr lang="en-GB" sz="1050" b="1" dirty="0">
                  <a:solidFill>
                    <a:srgbClr val="333333"/>
                  </a:solidFill>
                </a:rPr>
                <a:t>Fill</a:t>
              </a:r>
              <a:r>
                <a:rPr lang="en-GB" sz="1050" dirty="0">
                  <a:solidFill>
                    <a:srgbClr val="333333"/>
                  </a:solidFill>
                </a:rPr>
                <a:t> then </a:t>
              </a:r>
              <a:r>
                <a:rPr lang="en-GB" sz="1050" b="1" dirty="0">
                  <a:solidFill>
                    <a:srgbClr val="333333"/>
                  </a:solidFill>
                </a:rPr>
                <a:t>Solid Fill</a:t>
              </a:r>
              <a:r>
                <a:rPr lang="en-GB" sz="1050" dirty="0">
                  <a:solidFill>
                    <a:srgbClr val="333333"/>
                  </a:solidFill>
                </a:rPr>
                <a:t> and choose the desired colour.</a:t>
              </a:r>
            </a:p>
          </p:txBody>
        </p:sp>
      </p:grpSp>
      <p:grpSp>
        <p:nvGrpSpPr>
          <p:cNvPr id="34" name="Group 33">
            <a:extLst>
              <a:ext uri="{FF2B5EF4-FFF2-40B4-BE49-F238E27FC236}">
                <a16:creationId xmlns:a16="http://schemas.microsoft.com/office/drawing/2014/main" id="{98A14653-7F35-4653-9F6A-85DE23E78C24}"/>
              </a:ext>
            </a:extLst>
          </p:cNvPr>
          <p:cNvGrpSpPr/>
          <p:nvPr/>
        </p:nvGrpSpPr>
        <p:grpSpPr>
          <a:xfrm>
            <a:off x="9262739" y="0"/>
            <a:ext cx="2630669" cy="2189142"/>
            <a:chOff x="397357" y="1593847"/>
            <a:chExt cx="3507559" cy="2918856"/>
          </a:xfrm>
        </p:grpSpPr>
        <p:sp>
          <p:nvSpPr>
            <p:cNvPr id="35" name="Rectangle 34">
              <a:extLst>
                <a:ext uri="{FF2B5EF4-FFF2-40B4-BE49-F238E27FC236}">
                  <a16:creationId xmlns:a16="http://schemas.microsoft.com/office/drawing/2014/main" id="{80BEEE73-FC1A-47CB-9B18-558097D74E68}"/>
                </a:ext>
              </a:extLst>
            </p:cNvPr>
            <p:cNvSpPr/>
            <p:nvPr/>
          </p:nvSpPr>
          <p:spPr>
            <a:xfrm>
              <a:off x="397358" y="1593847"/>
              <a:ext cx="3507554" cy="2847593"/>
            </a:xfrm>
            <a:prstGeom prst="rect">
              <a:avLst/>
            </a:prstGeom>
            <a:solidFill>
              <a:srgbClr val="F8F8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450"/>
                </a:spcAft>
              </a:pPr>
              <a:endParaRPr lang="en-GB" sz="1350" dirty="0">
                <a:solidFill>
                  <a:srgbClr val="333333"/>
                </a:solidFill>
              </a:endParaRPr>
            </a:p>
          </p:txBody>
        </p:sp>
        <p:sp>
          <p:nvSpPr>
            <p:cNvPr id="36" name="TextBox 35">
              <a:extLst>
                <a:ext uri="{FF2B5EF4-FFF2-40B4-BE49-F238E27FC236}">
                  <a16:creationId xmlns:a16="http://schemas.microsoft.com/office/drawing/2014/main" id="{28131299-B18C-43BB-86AD-8B9ECDFA9598}"/>
                </a:ext>
              </a:extLst>
            </p:cNvPr>
            <p:cNvSpPr txBox="1"/>
            <p:nvPr/>
          </p:nvSpPr>
          <p:spPr>
            <a:xfrm>
              <a:off x="397357" y="2882622"/>
              <a:ext cx="3507555" cy="603077"/>
            </a:xfrm>
            <a:prstGeom prst="rect">
              <a:avLst/>
            </a:prstGeom>
            <a:noFill/>
          </p:spPr>
          <p:txBody>
            <a:bodyPr wrap="square" rtlCol="0">
              <a:noAutofit/>
            </a:bodyPr>
            <a:lstStyle/>
            <a:p>
              <a:pPr>
                <a:lnSpc>
                  <a:spcPct val="90000"/>
                </a:lnSpc>
                <a:spcAft>
                  <a:spcPts val="450"/>
                </a:spcAft>
              </a:pPr>
              <a:r>
                <a:rPr lang="en-GB" sz="1050" b="1" dirty="0">
                  <a:solidFill>
                    <a:srgbClr val="333333"/>
                  </a:solidFill>
                </a:rPr>
                <a:t>2. </a:t>
              </a:r>
              <a:r>
                <a:rPr lang="en-GB" sz="1050" dirty="0">
                  <a:solidFill>
                    <a:srgbClr val="333333"/>
                  </a:solidFill>
                </a:rPr>
                <a:t>Click on the chart type you wish to use</a:t>
              </a:r>
              <a:r>
                <a:rPr lang="en-GB" sz="1050" baseline="0" dirty="0">
                  <a:solidFill>
                    <a:srgbClr val="333333"/>
                  </a:solidFill>
                </a:rPr>
                <a:t>.</a:t>
              </a:r>
              <a:endParaRPr lang="en-GB" sz="1050" dirty="0">
                <a:solidFill>
                  <a:srgbClr val="333333"/>
                </a:solidFill>
              </a:endParaRPr>
            </a:p>
          </p:txBody>
        </p:sp>
        <p:sp>
          <p:nvSpPr>
            <p:cNvPr id="37" name="TextBox 36">
              <a:extLst>
                <a:ext uri="{FF2B5EF4-FFF2-40B4-BE49-F238E27FC236}">
                  <a16:creationId xmlns:a16="http://schemas.microsoft.com/office/drawing/2014/main" id="{073D0942-BD65-44E9-AF85-E16CA868412B}"/>
                </a:ext>
              </a:extLst>
            </p:cNvPr>
            <p:cNvSpPr txBox="1"/>
            <p:nvPr/>
          </p:nvSpPr>
          <p:spPr>
            <a:xfrm>
              <a:off x="397357" y="3909626"/>
              <a:ext cx="3507555" cy="603077"/>
            </a:xfrm>
            <a:prstGeom prst="rect">
              <a:avLst/>
            </a:prstGeom>
            <a:noFill/>
          </p:spPr>
          <p:txBody>
            <a:bodyPr wrap="square" rtlCol="0">
              <a:noAutofit/>
            </a:bodyPr>
            <a:lstStyle/>
            <a:p>
              <a:pPr>
                <a:lnSpc>
                  <a:spcPct val="90000"/>
                </a:lnSpc>
                <a:spcAft>
                  <a:spcPts val="450"/>
                </a:spcAft>
              </a:pPr>
              <a:r>
                <a:rPr lang="en-GB" sz="1050" b="1" dirty="0">
                  <a:solidFill>
                    <a:srgbClr val="333333"/>
                  </a:solidFill>
                </a:rPr>
                <a:t>4. </a:t>
              </a:r>
              <a:r>
                <a:rPr lang="en-GB" sz="1050" dirty="0">
                  <a:solidFill>
                    <a:srgbClr val="333333"/>
                  </a:solidFill>
                </a:rPr>
                <a:t>Stylise your chart under </a:t>
              </a:r>
              <a:r>
                <a:rPr lang="en-GB" sz="1050" b="1" dirty="0">
                  <a:solidFill>
                    <a:srgbClr val="333333"/>
                  </a:solidFill>
                </a:rPr>
                <a:t>Format</a:t>
              </a:r>
              <a:r>
                <a:rPr lang="en-GB" sz="1050" dirty="0">
                  <a:solidFill>
                    <a:srgbClr val="333333"/>
                  </a:solidFill>
                </a:rPr>
                <a:t> in the </a:t>
              </a:r>
              <a:r>
                <a:rPr lang="en-GB" sz="1050" b="1" dirty="0">
                  <a:solidFill>
                    <a:srgbClr val="333333"/>
                  </a:solidFill>
                </a:rPr>
                <a:t>Chart Tools </a:t>
              </a:r>
              <a:r>
                <a:rPr lang="en-GB" sz="1050" dirty="0">
                  <a:solidFill>
                    <a:srgbClr val="333333"/>
                  </a:solidFill>
                </a:rPr>
                <a:t>ribbons</a:t>
              </a:r>
            </a:p>
          </p:txBody>
        </p:sp>
        <p:sp>
          <p:nvSpPr>
            <p:cNvPr id="38" name="TextBox 37">
              <a:extLst>
                <a:ext uri="{FF2B5EF4-FFF2-40B4-BE49-F238E27FC236}">
                  <a16:creationId xmlns:a16="http://schemas.microsoft.com/office/drawing/2014/main" id="{3A21F327-5428-4857-82BF-88E0D237448A}"/>
                </a:ext>
              </a:extLst>
            </p:cNvPr>
            <p:cNvSpPr txBox="1"/>
            <p:nvPr/>
          </p:nvSpPr>
          <p:spPr>
            <a:xfrm>
              <a:off x="397357" y="3313677"/>
              <a:ext cx="3507555" cy="603077"/>
            </a:xfrm>
            <a:prstGeom prst="rect">
              <a:avLst/>
            </a:prstGeom>
            <a:noFill/>
          </p:spPr>
          <p:txBody>
            <a:bodyPr wrap="square" rtlCol="0">
              <a:noAutofit/>
            </a:bodyPr>
            <a:lstStyle/>
            <a:p>
              <a:pPr>
                <a:lnSpc>
                  <a:spcPct val="90000"/>
                </a:lnSpc>
                <a:spcAft>
                  <a:spcPts val="450"/>
                </a:spcAft>
              </a:pPr>
              <a:r>
                <a:rPr lang="en-GB" sz="1050" b="1" dirty="0">
                  <a:solidFill>
                    <a:srgbClr val="333333"/>
                  </a:solidFill>
                </a:rPr>
                <a:t>3. </a:t>
              </a:r>
              <a:r>
                <a:rPr lang="en-GB" sz="1050" dirty="0">
                  <a:solidFill>
                    <a:srgbClr val="333333"/>
                  </a:solidFill>
                </a:rPr>
                <a:t>Edit your data under </a:t>
              </a:r>
              <a:r>
                <a:rPr lang="en-GB" sz="1050" b="1" dirty="0">
                  <a:solidFill>
                    <a:srgbClr val="333333"/>
                  </a:solidFill>
                </a:rPr>
                <a:t>Design</a:t>
              </a:r>
              <a:r>
                <a:rPr lang="en-GB" sz="1050" dirty="0">
                  <a:solidFill>
                    <a:srgbClr val="333333"/>
                  </a:solidFill>
                </a:rPr>
                <a:t> in the </a:t>
              </a:r>
              <a:r>
                <a:rPr lang="en-GB" sz="1050" b="1" dirty="0">
                  <a:solidFill>
                    <a:srgbClr val="333333"/>
                  </a:solidFill>
                </a:rPr>
                <a:t>Chart Tools </a:t>
              </a:r>
              <a:r>
                <a:rPr lang="en-GB" sz="1050" dirty="0">
                  <a:solidFill>
                    <a:srgbClr val="333333"/>
                  </a:solidFill>
                </a:rPr>
                <a:t>ribbon.</a:t>
              </a:r>
            </a:p>
          </p:txBody>
        </p:sp>
        <p:sp>
          <p:nvSpPr>
            <p:cNvPr id="39" name="TextBox 38">
              <a:extLst>
                <a:ext uri="{FF2B5EF4-FFF2-40B4-BE49-F238E27FC236}">
                  <a16:creationId xmlns:a16="http://schemas.microsoft.com/office/drawing/2014/main" id="{0201BAC4-5431-4DDF-8E22-5B3861A00AAE}"/>
                </a:ext>
              </a:extLst>
            </p:cNvPr>
            <p:cNvSpPr txBox="1"/>
            <p:nvPr/>
          </p:nvSpPr>
          <p:spPr>
            <a:xfrm>
              <a:off x="397357" y="2280553"/>
              <a:ext cx="3507555" cy="603077"/>
            </a:xfrm>
            <a:prstGeom prst="rect">
              <a:avLst/>
            </a:prstGeom>
            <a:noFill/>
          </p:spPr>
          <p:txBody>
            <a:bodyPr wrap="square" rtlCol="0">
              <a:noAutofit/>
            </a:bodyPr>
            <a:lstStyle/>
            <a:p>
              <a:pPr>
                <a:lnSpc>
                  <a:spcPct val="90000"/>
                </a:lnSpc>
                <a:spcAft>
                  <a:spcPts val="450"/>
                </a:spcAft>
              </a:pPr>
              <a:r>
                <a:rPr lang="en-GB" sz="1050" b="1" dirty="0">
                  <a:solidFill>
                    <a:srgbClr val="333333"/>
                  </a:solidFill>
                </a:rPr>
                <a:t>1. </a:t>
              </a:r>
              <a:r>
                <a:rPr lang="en-GB" sz="1050" dirty="0">
                  <a:solidFill>
                    <a:srgbClr val="333333"/>
                  </a:solidFill>
                </a:rPr>
                <a:t>Click on the icon in the middle</a:t>
              </a:r>
              <a:r>
                <a:rPr lang="en-GB" sz="1050" baseline="0" dirty="0">
                  <a:solidFill>
                    <a:srgbClr val="333333"/>
                  </a:solidFill>
                </a:rPr>
                <a:t> of the placeholder.</a:t>
              </a:r>
              <a:endParaRPr lang="en-GB" sz="1050" dirty="0">
                <a:solidFill>
                  <a:srgbClr val="333333"/>
                </a:solidFill>
              </a:endParaRPr>
            </a:p>
          </p:txBody>
        </p:sp>
        <p:sp>
          <p:nvSpPr>
            <p:cNvPr id="40" name="TextBox 39">
              <a:extLst>
                <a:ext uri="{FF2B5EF4-FFF2-40B4-BE49-F238E27FC236}">
                  <a16:creationId xmlns:a16="http://schemas.microsoft.com/office/drawing/2014/main" id="{463E1157-D64A-4C60-8C0B-E66A3186EF84}"/>
                </a:ext>
              </a:extLst>
            </p:cNvPr>
            <p:cNvSpPr txBox="1"/>
            <p:nvPr/>
          </p:nvSpPr>
          <p:spPr>
            <a:xfrm>
              <a:off x="763139" y="1687756"/>
              <a:ext cx="2775990" cy="422632"/>
            </a:xfrm>
            <a:prstGeom prst="rect">
              <a:avLst/>
            </a:prstGeom>
            <a:noFill/>
          </p:spPr>
          <p:txBody>
            <a:bodyPr wrap="square" rtlCol="0" anchor="ctr">
              <a:noAutofit/>
            </a:bodyPr>
            <a:lstStyle/>
            <a:p>
              <a:pPr algn="ctr">
                <a:lnSpc>
                  <a:spcPct val="90000"/>
                </a:lnSpc>
                <a:spcAft>
                  <a:spcPts val="450"/>
                </a:spcAft>
              </a:pPr>
              <a:r>
                <a:rPr lang="en-GB" sz="1350" dirty="0">
                  <a:solidFill>
                    <a:srgbClr val="333333"/>
                  </a:solidFill>
                  <a:latin typeface="+mj-lt"/>
                </a:rPr>
                <a:t>How to</a:t>
              </a:r>
              <a:r>
                <a:rPr lang="en-GB" sz="1350" baseline="0" dirty="0">
                  <a:solidFill>
                    <a:srgbClr val="333333"/>
                  </a:solidFill>
                  <a:latin typeface="+mj-lt"/>
                </a:rPr>
                <a:t> insert a chart</a:t>
              </a:r>
              <a:endParaRPr lang="en-GB" sz="1350" dirty="0">
                <a:solidFill>
                  <a:srgbClr val="333333"/>
                </a:solidFill>
                <a:latin typeface="+mj-lt"/>
              </a:endParaRPr>
            </a:p>
          </p:txBody>
        </p:sp>
        <p:sp>
          <p:nvSpPr>
            <p:cNvPr id="41" name="Rectangle 40">
              <a:extLst>
                <a:ext uri="{FF2B5EF4-FFF2-40B4-BE49-F238E27FC236}">
                  <a16:creationId xmlns:a16="http://schemas.microsoft.com/office/drawing/2014/main" id="{206F114E-8AC5-47FE-B5B3-7629ED8C99AD}"/>
                </a:ext>
              </a:extLst>
            </p:cNvPr>
            <p:cNvSpPr/>
            <p:nvPr/>
          </p:nvSpPr>
          <p:spPr>
            <a:xfrm>
              <a:off x="397359" y="220276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grpSp>
      <p:cxnSp>
        <p:nvCxnSpPr>
          <p:cNvPr id="42" name="Straight Connector 41">
            <a:extLst>
              <a:ext uri="{FF2B5EF4-FFF2-40B4-BE49-F238E27FC236}">
                <a16:creationId xmlns:a16="http://schemas.microsoft.com/office/drawing/2014/main" id="{7E0F2F27-B75E-40E0-ABA4-E106E87F89D1}"/>
              </a:ext>
            </a:extLst>
          </p:cNvPr>
          <p:cNvCxnSpPr/>
          <p:nvPr userDrawn="1"/>
        </p:nvCxnSpPr>
        <p:spPr>
          <a:xfrm>
            <a:off x="2651078" y="803512"/>
            <a:ext cx="0" cy="385378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1F1CC93F-E6D5-46D9-8537-F7C72EFBFD06}"/>
              </a:ext>
            </a:extLst>
          </p:cNvPr>
          <p:cNvGrpSpPr/>
          <p:nvPr userDrawn="1"/>
        </p:nvGrpSpPr>
        <p:grpSpPr>
          <a:xfrm>
            <a:off x="-2791206" y="6692"/>
            <a:ext cx="2630669" cy="1468982"/>
            <a:chOff x="838199" y="1150070"/>
            <a:chExt cx="3507558" cy="1958642"/>
          </a:xfrm>
          <a:solidFill>
            <a:schemeClr val="tx1"/>
          </a:solidFill>
        </p:grpSpPr>
        <p:sp>
          <p:nvSpPr>
            <p:cNvPr id="44" name="Rectangle 43">
              <a:extLst>
                <a:ext uri="{FF2B5EF4-FFF2-40B4-BE49-F238E27FC236}">
                  <a16:creationId xmlns:a16="http://schemas.microsoft.com/office/drawing/2014/main" id="{A1A4EFD3-9B31-446F-8D63-84533E50308E}"/>
                </a:ext>
              </a:extLst>
            </p:cNvPr>
            <p:cNvSpPr/>
            <p:nvPr/>
          </p:nvSpPr>
          <p:spPr>
            <a:xfrm>
              <a:off x="838200" y="1150070"/>
              <a:ext cx="3507557" cy="1958642"/>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45" name="TextBox 44">
              <a:extLst>
                <a:ext uri="{FF2B5EF4-FFF2-40B4-BE49-F238E27FC236}">
                  <a16:creationId xmlns:a16="http://schemas.microsoft.com/office/drawing/2014/main" id="{BADC03EC-0612-488D-A690-511451E5C7E2}"/>
                </a:ext>
              </a:extLst>
            </p:cNvPr>
            <p:cNvSpPr txBox="1"/>
            <p:nvPr/>
          </p:nvSpPr>
          <p:spPr>
            <a:xfrm>
              <a:off x="838200" y="1150070"/>
              <a:ext cx="3507557" cy="677108"/>
            </a:xfrm>
            <a:prstGeom prst="rect">
              <a:avLst/>
            </a:prstGeom>
            <a:noFill/>
          </p:spPr>
          <p:txBody>
            <a:bodyPr wrap="square" rtlCol="0">
              <a:spAutoFit/>
            </a:bodyPr>
            <a:lstStyle/>
            <a:p>
              <a:pPr algn="ctr"/>
              <a:r>
                <a:rPr lang="en-GB" sz="1350" dirty="0">
                  <a:solidFill>
                    <a:srgbClr val="333333"/>
                  </a:solidFill>
                  <a:latin typeface="+mj-lt"/>
                </a:rPr>
                <a:t>How to change </a:t>
              </a:r>
              <a:br>
                <a:rPr lang="en-GB" sz="1350" dirty="0">
                  <a:solidFill>
                    <a:srgbClr val="333333"/>
                  </a:solidFill>
                  <a:latin typeface="+mj-lt"/>
                </a:rPr>
              </a:br>
              <a:r>
                <a:rPr lang="en-GB" sz="1350" dirty="0">
                  <a:solidFill>
                    <a:srgbClr val="333333"/>
                  </a:solidFill>
                  <a:latin typeface="+mj-lt"/>
                </a:rPr>
                <a:t>object colour</a:t>
              </a:r>
            </a:p>
          </p:txBody>
        </p:sp>
        <p:sp>
          <p:nvSpPr>
            <p:cNvPr id="46" name="Rectangle 45">
              <a:extLst>
                <a:ext uri="{FF2B5EF4-FFF2-40B4-BE49-F238E27FC236}">
                  <a16:creationId xmlns:a16="http://schemas.microsoft.com/office/drawing/2014/main" id="{7D5901F7-1F4A-45D5-B759-D9731796690A}"/>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47" name="TextBox 46">
              <a:extLst>
                <a:ext uri="{FF2B5EF4-FFF2-40B4-BE49-F238E27FC236}">
                  <a16:creationId xmlns:a16="http://schemas.microsoft.com/office/drawing/2014/main" id="{87894CFD-9C24-4A0A-B8A2-95786B9EB67E}"/>
                </a:ext>
              </a:extLst>
            </p:cNvPr>
            <p:cNvSpPr txBox="1"/>
            <p:nvPr/>
          </p:nvSpPr>
          <p:spPr>
            <a:xfrm>
              <a:off x="838199" y="1867808"/>
              <a:ext cx="3507557"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the object and click</a:t>
              </a:r>
              <a:br>
                <a:rPr lang="en-GB" sz="1050" dirty="0">
                  <a:solidFill>
                    <a:srgbClr val="333333"/>
                  </a:solidFill>
                </a:rPr>
              </a:br>
              <a:r>
                <a:rPr lang="en-GB" sz="1050" b="1" dirty="0">
                  <a:solidFill>
                    <a:srgbClr val="333333"/>
                  </a:solidFill>
                </a:rPr>
                <a:t>Format Shape</a:t>
              </a:r>
              <a:r>
                <a:rPr lang="en-GB" sz="1050" dirty="0">
                  <a:solidFill>
                    <a:srgbClr val="333333"/>
                  </a:solidFill>
                </a:rPr>
                <a:t>.</a:t>
              </a:r>
            </a:p>
          </p:txBody>
        </p:sp>
        <p:sp>
          <p:nvSpPr>
            <p:cNvPr id="48" name="TextBox 47">
              <a:extLst>
                <a:ext uri="{FF2B5EF4-FFF2-40B4-BE49-F238E27FC236}">
                  <a16:creationId xmlns:a16="http://schemas.microsoft.com/office/drawing/2014/main" id="{DB6E25B4-190A-454A-815F-A1FA804D90A5}"/>
                </a:ext>
              </a:extLst>
            </p:cNvPr>
            <p:cNvSpPr txBox="1"/>
            <p:nvPr/>
          </p:nvSpPr>
          <p:spPr>
            <a:xfrm>
              <a:off x="838199" y="2415082"/>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a:t>
              </a:r>
              <a:r>
                <a:rPr lang="en-GB" sz="1050" b="1" dirty="0">
                  <a:solidFill>
                    <a:srgbClr val="333333"/>
                  </a:solidFill>
                </a:rPr>
                <a:t>Fill</a:t>
              </a:r>
              <a:r>
                <a:rPr lang="en-GB" sz="1050" dirty="0">
                  <a:solidFill>
                    <a:srgbClr val="333333"/>
                  </a:solidFill>
                </a:rPr>
                <a:t> then </a:t>
              </a:r>
              <a:r>
                <a:rPr lang="en-GB" sz="1050" b="1" dirty="0">
                  <a:solidFill>
                    <a:srgbClr val="333333"/>
                  </a:solidFill>
                </a:rPr>
                <a:t>Solid Fill</a:t>
              </a:r>
              <a:r>
                <a:rPr lang="en-GB" sz="1050" dirty="0">
                  <a:solidFill>
                    <a:srgbClr val="333333"/>
                  </a:solidFill>
                </a:rPr>
                <a:t> and choose the desired colour.</a:t>
              </a:r>
            </a:p>
          </p:txBody>
        </p:sp>
      </p:grpSp>
      <p:grpSp>
        <p:nvGrpSpPr>
          <p:cNvPr id="49" name="Group 48">
            <a:extLst>
              <a:ext uri="{FF2B5EF4-FFF2-40B4-BE49-F238E27FC236}">
                <a16:creationId xmlns:a16="http://schemas.microsoft.com/office/drawing/2014/main" id="{EEF6FA18-F11E-468D-B930-4CEA451BDDB5}"/>
              </a:ext>
            </a:extLst>
          </p:cNvPr>
          <p:cNvGrpSpPr/>
          <p:nvPr userDrawn="1"/>
        </p:nvGrpSpPr>
        <p:grpSpPr>
          <a:xfrm>
            <a:off x="9262739" y="0"/>
            <a:ext cx="2630669" cy="2189142"/>
            <a:chOff x="397357" y="1593847"/>
            <a:chExt cx="3507559" cy="2918856"/>
          </a:xfrm>
        </p:grpSpPr>
        <p:sp>
          <p:nvSpPr>
            <p:cNvPr id="50" name="Rectangle 49">
              <a:extLst>
                <a:ext uri="{FF2B5EF4-FFF2-40B4-BE49-F238E27FC236}">
                  <a16:creationId xmlns:a16="http://schemas.microsoft.com/office/drawing/2014/main" id="{902AE4DF-FC01-4B53-85BB-7C2BFFBAAF08}"/>
                </a:ext>
              </a:extLst>
            </p:cNvPr>
            <p:cNvSpPr/>
            <p:nvPr/>
          </p:nvSpPr>
          <p:spPr>
            <a:xfrm>
              <a:off x="397358" y="1593847"/>
              <a:ext cx="3507554" cy="2847593"/>
            </a:xfrm>
            <a:prstGeom prst="rect">
              <a:avLst/>
            </a:prstGeom>
            <a:solidFill>
              <a:srgbClr val="F8F8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450"/>
                </a:spcAft>
              </a:pPr>
              <a:endParaRPr lang="en-GB" sz="1350" dirty="0">
                <a:solidFill>
                  <a:srgbClr val="333333"/>
                </a:solidFill>
              </a:endParaRPr>
            </a:p>
          </p:txBody>
        </p:sp>
        <p:sp>
          <p:nvSpPr>
            <p:cNvPr id="51" name="TextBox 50">
              <a:extLst>
                <a:ext uri="{FF2B5EF4-FFF2-40B4-BE49-F238E27FC236}">
                  <a16:creationId xmlns:a16="http://schemas.microsoft.com/office/drawing/2014/main" id="{149EBAAF-75DF-40F1-B8AA-980EA72B567F}"/>
                </a:ext>
              </a:extLst>
            </p:cNvPr>
            <p:cNvSpPr txBox="1"/>
            <p:nvPr userDrawn="1"/>
          </p:nvSpPr>
          <p:spPr>
            <a:xfrm>
              <a:off x="397357" y="2882622"/>
              <a:ext cx="3507555" cy="603077"/>
            </a:xfrm>
            <a:prstGeom prst="rect">
              <a:avLst/>
            </a:prstGeom>
            <a:noFill/>
          </p:spPr>
          <p:txBody>
            <a:bodyPr wrap="square" rtlCol="0">
              <a:noAutofit/>
            </a:bodyPr>
            <a:lstStyle/>
            <a:p>
              <a:pPr>
                <a:lnSpc>
                  <a:spcPct val="90000"/>
                </a:lnSpc>
                <a:spcAft>
                  <a:spcPts val="450"/>
                </a:spcAft>
              </a:pPr>
              <a:r>
                <a:rPr lang="en-GB" sz="1050" b="1" dirty="0">
                  <a:solidFill>
                    <a:srgbClr val="333333"/>
                  </a:solidFill>
                </a:rPr>
                <a:t>2. </a:t>
              </a:r>
              <a:r>
                <a:rPr lang="en-GB" sz="1050" dirty="0">
                  <a:solidFill>
                    <a:srgbClr val="333333"/>
                  </a:solidFill>
                </a:rPr>
                <a:t>Click on the chart type you wish to use</a:t>
              </a:r>
              <a:r>
                <a:rPr lang="en-GB" sz="1050" baseline="0" dirty="0">
                  <a:solidFill>
                    <a:srgbClr val="333333"/>
                  </a:solidFill>
                </a:rPr>
                <a:t>.</a:t>
              </a:r>
              <a:endParaRPr lang="en-GB" sz="1050" dirty="0">
                <a:solidFill>
                  <a:srgbClr val="333333"/>
                </a:solidFill>
              </a:endParaRPr>
            </a:p>
          </p:txBody>
        </p:sp>
        <p:sp>
          <p:nvSpPr>
            <p:cNvPr id="52" name="TextBox 51">
              <a:extLst>
                <a:ext uri="{FF2B5EF4-FFF2-40B4-BE49-F238E27FC236}">
                  <a16:creationId xmlns:a16="http://schemas.microsoft.com/office/drawing/2014/main" id="{E63846AE-8314-46EA-8031-6F2626780469}"/>
                </a:ext>
              </a:extLst>
            </p:cNvPr>
            <p:cNvSpPr txBox="1"/>
            <p:nvPr userDrawn="1"/>
          </p:nvSpPr>
          <p:spPr>
            <a:xfrm>
              <a:off x="397357" y="3909626"/>
              <a:ext cx="3507555" cy="603077"/>
            </a:xfrm>
            <a:prstGeom prst="rect">
              <a:avLst/>
            </a:prstGeom>
            <a:noFill/>
          </p:spPr>
          <p:txBody>
            <a:bodyPr wrap="square" rtlCol="0">
              <a:noAutofit/>
            </a:bodyPr>
            <a:lstStyle/>
            <a:p>
              <a:pPr>
                <a:lnSpc>
                  <a:spcPct val="90000"/>
                </a:lnSpc>
                <a:spcAft>
                  <a:spcPts val="450"/>
                </a:spcAft>
              </a:pPr>
              <a:r>
                <a:rPr lang="en-GB" sz="1050" b="1" dirty="0">
                  <a:solidFill>
                    <a:srgbClr val="333333"/>
                  </a:solidFill>
                </a:rPr>
                <a:t>4. </a:t>
              </a:r>
              <a:r>
                <a:rPr lang="en-GB" sz="1050" dirty="0">
                  <a:solidFill>
                    <a:srgbClr val="333333"/>
                  </a:solidFill>
                </a:rPr>
                <a:t>Stylise your chart under </a:t>
              </a:r>
              <a:r>
                <a:rPr lang="en-GB" sz="1050" b="1" dirty="0">
                  <a:solidFill>
                    <a:srgbClr val="333333"/>
                  </a:solidFill>
                </a:rPr>
                <a:t>Format</a:t>
              </a:r>
              <a:r>
                <a:rPr lang="en-GB" sz="1050" dirty="0">
                  <a:solidFill>
                    <a:srgbClr val="333333"/>
                  </a:solidFill>
                </a:rPr>
                <a:t> in the </a:t>
              </a:r>
              <a:r>
                <a:rPr lang="en-GB" sz="1050" b="1" dirty="0">
                  <a:solidFill>
                    <a:srgbClr val="333333"/>
                  </a:solidFill>
                </a:rPr>
                <a:t>Chart Tools </a:t>
              </a:r>
              <a:r>
                <a:rPr lang="en-GB" sz="1050" dirty="0">
                  <a:solidFill>
                    <a:srgbClr val="333333"/>
                  </a:solidFill>
                </a:rPr>
                <a:t>ribbons</a:t>
              </a:r>
            </a:p>
          </p:txBody>
        </p:sp>
        <p:sp>
          <p:nvSpPr>
            <p:cNvPr id="53" name="TextBox 52">
              <a:extLst>
                <a:ext uri="{FF2B5EF4-FFF2-40B4-BE49-F238E27FC236}">
                  <a16:creationId xmlns:a16="http://schemas.microsoft.com/office/drawing/2014/main" id="{852C3810-72AC-403E-BD95-624761251863}"/>
                </a:ext>
              </a:extLst>
            </p:cNvPr>
            <p:cNvSpPr txBox="1"/>
            <p:nvPr userDrawn="1"/>
          </p:nvSpPr>
          <p:spPr>
            <a:xfrm>
              <a:off x="397357" y="3313677"/>
              <a:ext cx="3507555" cy="603077"/>
            </a:xfrm>
            <a:prstGeom prst="rect">
              <a:avLst/>
            </a:prstGeom>
            <a:noFill/>
          </p:spPr>
          <p:txBody>
            <a:bodyPr wrap="square" rtlCol="0">
              <a:noAutofit/>
            </a:bodyPr>
            <a:lstStyle/>
            <a:p>
              <a:pPr>
                <a:lnSpc>
                  <a:spcPct val="90000"/>
                </a:lnSpc>
                <a:spcAft>
                  <a:spcPts val="450"/>
                </a:spcAft>
              </a:pPr>
              <a:r>
                <a:rPr lang="en-GB" sz="1050" b="1" dirty="0">
                  <a:solidFill>
                    <a:srgbClr val="333333"/>
                  </a:solidFill>
                </a:rPr>
                <a:t>3. </a:t>
              </a:r>
              <a:r>
                <a:rPr lang="en-GB" sz="1050" dirty="0">
                  <a:solidFill>
                    <a:srgbClr val="333333"/>
                  </a:solidFill>
                </a:rPr>
                <a:t>Edit your data under </a:t>
              </a:r>
              <a:r>
                <a:rPr lang="en-GB" sz="1050" b="1" dirty="0">
                  <a:solidFill>
                    <a:srgbClr val="333333"/>
                  </a:solidFill>
                </a:rPr>
                <a:t>Design</a:t>
              </a:r>
              <a:r>
                <a:rPr lang="en-GB" sz="1050" dirty="0">
                  <a:solidFill>
                    <a:srgbClr val="333333"/>
                  </a:solidFill>
                </a:rPr>
                <a:t> in the </a:t>
              </a:r>
              <a:r>
                <a:rPr lang="en-GB" sz="1050" b="1" dirty="0">
                  <a:solidFill>
                    <a:srgbClr val="333333"/>
                  </a:solidFill>
                </a:rPr>
                <a:t>Chart Tools </a:t>
              </a:r>
              <a:r>
                <a:rPr lang="en-GB" sz="1050" dirty="0">
                  <a:solidFill>
                    <a:srgbClr val="333333"/>
                  </a:solidFill>
                </a:rPr>
                <a:t>ribbon.</a:t>
              </a:r>
            </a:p>
          </p:txBody>
        </p:sp>
        <p:sp>
          <p:nvSpPr>
            <p:cNvPr id="54" name="TextBox 53">
              <a:extLst>
                <a:ext uri="{FF2B5EF4-FFF2-40B4-BE49-F238E27FC236}">
                  <a16:creationId xmlns:a16="http://schemas.microsoft.com/office/drawing/2014/main" id="{6CDB93F8-2AEF-4F2C-B69B-9984718A0C8C}"/>
                </a:ext>
              </a:extLst>
            </p:cNvPr>
            <p:cNvSpPr txBox="1"/>
            <p:nvPr userDrawn="1"/>
          </p:nvSpPr>
          <p:spPr>
            <a:xfrm>
              <a:off x="397357" y="2280553"/>
              <a:ext cx="3507555" cy="603077"/>
            </a:xfrm>
            <a:prstGeom prst="rect">
              <a:avLst/>
            </a:prstGeom>
            <a:noFill/>
          </p:spPr>
          <p:txBody>
            <a:bodyPr wrap="square" rtlCol="0">
              <a:noAutofit/>
            </a:bodyPr>
            <a:lstStyle/>
            <a:p>
              <a:pPr>
                <a:lnSpc>
                  <a:spcPct val="90000"/>
                </a:lnSpc>
                <a:spcAft>
                  <a:spcPts val="450"/>
                </a:spcAft>
              </a:pPr>
              <a:r>
                <a:rPr lang="en-GB" sz="1050" b="1" dirty="0">
                  <a:solidFill>
                    <a:srgbClr val="333333"/>
                  </a:solidFill>
                </a:rPr>
                <a:t>1. </a:t>
              </a:r>
              <a:r>
                <a:rPr lang="en-GB" sz="1050" dirty="0">
                  <a:solidFill>
                    <a:srgbClr val="333333"/>
                  </a:solidFill>
                </a:rPr>
                <a:t>Click on the icon in the middle</a:t>
              </a:r>
              <a:r>
                <a:rPr lang="en-GB" sz="1050" baseline="0" dirty="0">
                  <a:solidFill>
                    <a:srgbClr val="333333"/>
                  </a:solidFill>
                </a:rPr>
                <a:t> of the placeholder.</a:t>
              </a:r>
              <a:endParaRPr lang="en-GB" sz="1050" dirty="0">
                <a:solidFill>
                  <a:srgbClr val="333333"/>
                </a:solidFill>
              </a:endParaRPr>
            </a:p>
          </p:txBody>
        </p:sp>
        <p:sp>
          <p:nvSpPr>
            <p:cNvPr id="55" name="TextBox 54">
              <a:extLst>
                <a:ext uri="{FF2B5EF4-FFF2-40B4-BE49-F238E27FC236}">
                  <a16:creationId xmlns:a16="http://schemas.microsoft.com/office/drawing/2014/main" id="{D10B9414-764D-4899-BBD4-64A18DCFFCA3}"/>
                </a:ext>
              </a:extLst>
            </p:cNvPr>
            <p:cNvSpPr txBox="1"/>
            <p:nvPr/>
          </p:nvSpPr>
          <p:spPr>
            <a:xfrm>
              <a:off x="763139" y="1687756"/>
              <a:ext cx="2775990" cy="422632"/>
            </a:xfrm>
            <a:prstGeom prst="rect">
              <a:avLst/>
            </a:prstGeom>
            <a:noFill/>
          </p:spPr>
          <p:txBody>
            <a:bodyPr wrap="square" rtlCol="0" anchor="ctr">
              <a:noAutofit/>
            </a:bodyPr>
            <a:lstStyle/>
            <a:p>
              <a:pPr algn="ctr">
                <a:lnSpc>
                  <a:spcPct val="90000"/>
                </a:lnSpc>
                <a:spcAft>
                  <a:spcPts val="450"/>
                </a:spcAft>
              </a:pPr>
              <a:r>
                <a:rPr lang="en-GB" sz="1350" dirty="0">
                  <a:solidFill>
                    <a:srgbClr val="333333"/>
                  </a:solidFill>
                  <a:latin typeface="+mj-lt"/>
                </a:rPr>
                <a:t>How to</a:t>
              </a:r>
              <a:r>
                <a:rPr lang="en-GB" sz="1350" baseline="0" dirty="0">
                  <a:solidFill>
                    <a:srgbClr val="333333"/>
                  </a:solidFill>
                  <a:latin typeface="+mj-lt"/>
                </a:rPr>
                <a:t> insert a chart</a:t>
              </a:r>
              <a:endParaRPr lang="en-GB" sz="1350" dirty="0">
                <a:solidFill>
                  <a:srgbClr val="333333"/>
                </a:solidFill>
                <a:latin typeface="+mj-lt"/>
              </a:endParaRPr>
            </a:p>
          </p:txBody>
        </p:sp>
        <p:sp>
          <p:nvSpPr>
            <p:cNvPr id="56" name="Rectangle 55">
              <a:extLst>
                <a:ext uri="{FF2B5EF4-FFF2-40B4-BE49-F238E27FC236}">
                  <a16:creationId xmlns:a16="http://schemas.microsoft.com/office/drawing/2014/main" id="{8DEF8532-90C3-426B-9415-9820999EB51B}"/>
                </a:ext>
              </a:extLst>
            </p:cNvPr>
            <p:cNvSpPr/>
            <p:nvPr/>
          </p:nvSpPr>
          <p:spPr>
            <a:xfrm>
              <a:off x="397359" y="220276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grpSp>
      <p:sp>
        <p:nvSpPr>
          <p:cNvPr id="57" name="Text Placeholder 18">
            <a:extLst>
              <a:ext uri="{FF2B5EF4-FFF2-40B4-BE49-F238E27FC236}">
                <a16:creationId xmlns:a16="http://schemas.microsoft.com/office/drawing/2014/main" id="{B4E7B8B6-7D2B-4D5C-AC54-34B9DF938DA3}"/>
              </a:ext>
            </a:extLst>
          </p:cNvPr>
          <p:cNvSpPr>
            <a:spLocks noGrp="1"/>
          </p:cNvSpPr>
          <p:nvPr>
            <p:ph type="body" sz="quarter" idx="28" hasCustomPrompt="1"/>
          </p:nvPr>
        </p:nvSpPr>
        <p:spPr>
          <a:xfrm>
            <a:off x="7557578" y="4776541"/>
            <a:ext cx="8100" cy="199586"/>
          </a:xfrm>
          <a:solidFill>
            <a:schemeClr val="tx1"/>
          </a:solidFill>
        </p:spPr>
        <p:txBody>
          <a:bodyPr/>
          <a:lstStyle/>
          <a:p>
            <a:pPr lvl="0"/>
            <a:r>
              <a:rPr lang="en-GB" dirty="0"/>
              <a:t> </a:t>
            </a:r>
          </a:p>
        </p:txBody>
      </p:sp>
    </p:spTree>
    <p:extLst>
      <p:ext uri="{BB962C8B-B14F-4D97-AF65-F5344CB8AC3E}">
        <p14:creationId xmlns:p14="http://schemas.microsoft.com/office/powerpoint/2010/main" val="2127543292"/>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43CF-DA7C-4E31-B279-E7FA2BF991CA}"/>
              </a:ext>
            </a:extLst>
          </p:cNvPr>
          <p:cNvSpPr>
            <a:spLocks noGrp="1"/>
          </p:cNvSpPr>
          <p:nvPr>
            <p:ph type="title" hasCustomPrompt="1"/>
          </p:nvPr>
        </p:nvSpPr>
        <p:spPr>
          <a:xfrm>
            <a:off x="239129" y="767014"/>
            <a:ext cx="2361194" cy="916744"/>
          </a:xfrm>
        </p:spPr>
        <p:txBody>
          <a:bodyPr/>
          <a:lstStyle>
            <a:lvl1pPr>
              <a:defRPr>
                <a:solidFill>
                  <a:srgbClr val="830051"/>
                </a:solidFill>
              </a:defRPr>
            </a:lvl1pPr>
          </a:lstStyle>
          <a:p>
            <a:r>
              <a:rPr lang="en-US" dirty="0"/>
              <a:t>Enter title here</a:t>
            </a:r>
            <a:endParaRPr lang="en-GB" dirty="0"/>
          </a:p>
        </p:txBody>
      </p:sp>
      <p:sp>
        <p:nvSpPr>
          <p:cNvPr id="3" name="Date Placeholder 2">
            <a:extLst>
              <a:ext uri="{FF2B5EF4-FFF2-40B4-BE49-F238E27FC236}">
                <a16:creationId xmlns:a16="http://schemas.microsoft.com/office/drawing/2014/main" id="{7FF1290A-817C-4983-9531-1320196D5CEC}"/>
              </a:ext>
            </a:extLst>
          </p:cNvPr>
          <p:cNvSpPr>
            <a:spLocks noGrp="1"/>
          </p:cNvSpPr>
          <p:nvPr>
            <p:ph type="dt" sz="half" idx="10"/>
          </p:nvPr>
        </p:nvSpPr>
        <p:spPr/>
        <p:txBody>
          <a:bodyPr/>
          <a:lstStyle>
            <a:lvl1pPr>
              <a:defRPr>
                <a:solidFill>
                  <a:schemeClr val="tx1"/>
                </a:solidFill>
              </a:defRPr>
            </a:lvl1pPr>
          </a:lstStyle>
          <a:p>
            <a:fld id="{9A24282A-A30C-47D1-B82F-5D0C84D89688}" type="datetime4">
              <a:rPr lang="en-GB" smtClean="0"/>
              <a:pPr/>
              <a:t>26 May 2021</a:t>
            </a:fld>
            <a:endParaRPr lang="en-GB" dirty="0"/>
          </a:p>
        </p:txBody>
      </p:sp>
      <p:sp>
        <p:nvSpPr>
          <p:cNvPr id="4" name="Footer Placeholder 3">
            <a:extLst>
              <a:ext uri="{FF2B5EF4-FFF2-40B4-BE49-F238E27FC236}">
                <a16:creationId xmlns:a16="http://schemas.microsoft.com/office/drawing/2014/main" id="{221BABF6-C1E2-4356-A35F-7F1299DB03C6}"/>
              </a:ext>
            </a:extLst>
          </p:cNvPr>
          <p:cNvSpPr>
            <a:spLocks noGrp="1"/>
          </p:cNvSpPr>
          <p:nvPr>
            <p:ph type="ftr" sz="quarter" idx="11"/>
          </p:nvPr>
        </p:nvSpPr>
        <p:spPr/>
        <p:txBody>
          <a:bodyPr/>
          <a:lstStyle>
            <a:lvl1pPr>
              <a:defRPr>
                <a:solidFill>
                  <a:schemeClr val="tx1"/>
                </a:solidFill>
              </a:defRPr>
            </a:lvl1pPr>
          </a:lstStyle>
          <a:p>
            <a:r>
              <a:rPr lang="en-GB" dirty="0"/>
              <a:t>Name</a:t>
            </a:r>
          </a:p>
        </p:txBody>
      </p:sp>
      <p:sp>
        <p:nvSpPr>
          <p:cNvPr id="5" name="Slide Number Placeholder 4">
            <a:extLst>
              <a:ext uri="{FF2B5EF4-FFF2-40B4-BE49-F238E27FC236}">
                <a16:creationId xmlns:a16="http://schemas.microsoft.com/office/drawing/2014/main" id="{8DF97945-F66E-4EF9-9E5E-4D63A96BA290}"/>
              </a:ext>
            </a:extLst>
          </p:cNvPr>
          <p:cNvSpPr>
            <a:spLocks noGrp="1"/>
          </p:cNvSpPr>
          <p:nvPr>
            <p:ph type="sldNum" sz="quarter" idx="12"/>
          </p:nvPr>
        </p:nvSpPr>
        <p:spPr/>
        <p:txBody>
          <a:bodyPr/>
          <a:lstStyle>
            <a:lvl1pPr>
              <a:defRPr>
                <a:solidFill>
                  <a:schemeClr val="tx1"/>
                </a:solidFill>
              </a:defRPr>
            </a:lvl1pPr>
          </a:lstStyle>
          <a:p>
            <a:fld id="{F8E47D07-9D1E-4FE9-B31A-2F5863681021}" type="slidenum">
              <a:rPr lang="en-GB" smtClean="0"/>
              <a:pPr/>
              <a:t>‹#›</a:t>
            </a:fld>
            <a:endParaRPr lang="en-GB" dirty="0"/>
          </a:p>
        </p:txBody>
      </p:sp>
      <p:cxnSp>
        <p:nvCxnSpPr>
          <p:cNvPr id="9" name="Straight Connector 8">
            <a:extLst>
              <a:ext uri="{FF2B5EF4-FFF2-40B4-BE49-F238E27FC236}">
                <a16:creationId xmlns:a16="http://schemas.microsoft.com/office/drawing/2014/main" id="{34A9B59E-592A-42AB-877A-AF8EAD70D889}"/>
              </a:ext>
            </a:extLst>
          </p:cNvPr>
          <p:cNvCxnSpPr/>
          <p:nvPr/>
        </p:nvCxnSpPr>
        <p:spPr>
          <a:xfrm>
            <a:off x="2651078" y="803512"/>
            <a:ext cx="0" cy="385378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0AC1CCD5-C722-4B40-B159-8EB86A6BB72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79129" y="769795"/>
            <a:ext cx="6065995" cy="3422258"/>
          </a:xfrm>
          <a:prstGeom prst="rect">
            <a:avLst/>
          </a:prstGeom>
        </p:spPr>
      </p:pic>
      <p:sp>
        <p:nvSpPr>
          <p:cNvPr id="43" name="Text Placeholder 15">
            <a:extLst>
              <a:ext uri="{FF2B5EF4-FFF2-40B4-BE49-F238E27FC236}">
                <a16:creationId xmlns:a16="http://schemas.microsoft.com/office/drawing/2014/main" id="{15BC0B54-0364-4287-BB65-372999263532}"/>
              </a:ext>
            </a:extLst>
          </p:cNvPr>
          <p:cNvSpPr>
            <a:spLocks noGrp="1"/>
          </p:cNvSpPr>
          <p:nvPr>
            <p:ph type="body" sz="quarter" idx="17" hasCustomPrompt="1"/>
          </p:nvPr>
        </p:nvSpPr>
        <p:spPr>
          <a:xfrm>
            <a:off x="239316" y="1935956"/>
            <a:ext cx="2361009" cy="2440781"/>
          </a:xfrm>
        </p:spPr>
        <p:txBody>
          <a:bodyPr/>
          <a:lstStyle>
            <a:lvl1pPr>
              <a:defRPr sz="2100"/>
            </a:lvl1pPr>
            <a:lvl2pPr>
              <a:buClr>
                <a:srgbClr val="830051"/>
              </a:buClr>
              <a:defRPr sz="2100"/>
            </a:lvl2pPr>
            <a:lvl3pPr>
              <a:buClr>
                <a:srgbClr val="830051"/>
              </a:buClr>
              <a:defRPr sz="1800"/>
            </a:lvl3pPr>
            <a:lvl4pPr>
              <a:buClr>
                <a:srgbClr val="830051"/>
              </a:buClr>
              <a:defRPr sz="1500"/>
            </a:lvl4pPr>
            <a:lvl5pPr>
              <a:buClr>
                <a:srgbClr val="830051"/>
              </a:buClr>
              <a:defRPr sz="1500"/>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34" name="Straight Connector 33">
            <a:extLst>
              <a:ext uri="{FF2B5EF4-FFF2-40B4-BE49-F238E27FC236}">
                <a16:creationId xmlns:a16="http://schemas.microsoft.com/office/drawing/2014/main" id="{C1B18C30-2481-414A-9B24-140ADC5950B7}"/>
              </a:ext>
            </a:extLst>
          </p:cNvPr>
          <p:cNvCxnSpPr/>
          <p:nvPr userDrawn="1"/>
        </p:nvCxnSpPr>
        <p:spPr>
          <a:xfrm>
            <a:off x="2651078" y="803512"/>
            <a:ext cx="0" cy="385378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41" name="Picture 40">
            <a:extLst>
              <a:ext uri="{FF2B5EF4-FFF2-40B4-BE49-F238E27FC236}">
                <a16:creationId xmlns:a16="http://schemas.microsoft.com/office/drawing/2014/main" id="{CA561B9B-9F46-49D0-B408-306A2DD2DA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79129" y="769795"/>
            <a:ext cx="6065995" cy="3422258"/>
          </a:xfrm>
          <a:prstGeom prst="rect">
            <a:avLst/>
          </a:prstGeom>
        </p:spPr>
      </p:pic>
      <p:sp>
        <p:nvSpPr>
          <p:cNvPr id="59" name="Text Placeholder 18">
            <a:extLst>
              <a:ext uri="{FF2B5EF4-FFF2-40B4-BE49-F238E27FC236}">
                <a16:creationId xmlns:a16="http://schemas.microsoft.com/office/drawing/2014/main" id="{B84A59E5-C6D9-4328-9ACE-DE5F0D883C04}"/>
              </a:ext>
            </a:extLst>
          </p:cNvPr>
          <p:cNvSpPr>
            <a:spLocks noGrp="1"/>
          </p:cNvSpPr>
          <p:nvPr>
            <p:ph type="body" sz="quarter" idx="28" hasCustomPrompt="1"/>
          </p:nvPr>
        </p:nvSpPr>
        <p:spPr>
          <a:xfrm>
            <a:off x="7557578" y="4776541"/>
            <a:ext cx="8100" cy="199586"/>
          </a:xfrm>
          <a:solidFill>
            <a:schemeClr val="tx1"/>
          </a:solidFill>
        </p:spPr>
        <p:txBody>
          <a:bodyPr/>
          <a:lstStyle/>
          <a:p>
            <a:pPr lvl="0"/>
            <a:r>
              <a:rPr lang="en-GB" dirty="0"/>
              <a:t> </a:t>
            </a:r>
          </a:p>
        </p:txBody>
      </p:sp>
    </p:spTree>
    <p:extLst>
      <p:ext uri="{BB962C8B-B14F-4D97-AF65-F5344CB8AC3E}">
        <p14:creationId xmlns:p14="http://schemas.microsoft.com/office/powerpoint/2010/main" val="3476749956"/>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showMasterSp="0" preserve="1" userDrawn="1">
  <p:cSld name="Content (Colour BG)">
    <p:bg>
      <p:bgPr>
        <a:solidFill>
          <a:srgbClr val="9DB0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43CF-DA7C-4E31-B279-E7FA2BF991CA}"/>
              </a:ext>
            </a:extLst>
          </p:cNvPr>
          <p:cNvSpPr>
            <a:spLocks noGrp="1"/>
          </p:cNvSpPr>
          <p:nvPr>
            <p:ph type="title" hasCustomPrompt="1"/>
          </p:nvPr>
        </p:nvSpPr>
        <p:spPr>
          <a:xfrm>
            <a:off x="239129" y="767014"/>
            <a:ext cx="2361194" cy="2155091"/>
          </a:xfrm>
        </p:spPr>
        <p:txBody>
          <a:bodyPr/>
          <a:lstStyle>
            <a:lvl1pPr>
              <a:defRPr>
                <a:solidFill>
                  <a:schemeClr val="bg1"/>
                </a:solidFill>
              </a:defRPr>
            </a:lvl1pPr>
          </a:lstStyle>
          <a:p>
            <a:r>
              <a:rPr lang="en-US" dirty="0"/>
              <a:t>Enter title here</a:t>
            </a:r>
            <a:endParaRPr lang="en-GB" dirty="0"/>
          </a:p>
        </p:txBody>
      </p:sp>
      <p:sp>
        <p:nvSpPr>
          <p:cNvPr id="3" name="Date Placeholder 2">
            <a:extLst>
              <a:ext uri="{FF2B5EF4-FFF2-40B4-BE49-F238E27FC236}">
                <a16:creationId xmlns:a16="http://schemas.microsoft.com/office/drawing/2014/main" id="{7FF1290A-817C-4983-9531-1320196D5CEC}"/>
              </a:ext>
            </a:extLst>
          </p:cNvPr>
          <p:cNvSpPr>
            <a:spLocks noGrp="1"/>
          </p:cNvSpPr>
          <p:nvPr>
            <p:ph type="dt" sz="half" idx="10"/>
          </p:nvPr>
        </p:nvSpPr>
        <p:spPr/>
        <p:txBody>
          <a:bodyPr/>
          <a:lstStyle>
            <a:lvl1pPr>
              <a:defRPr>
                <a:solidFill>
                  <a:schemeClr val="bg1"/>
                </a:solidFill>
              </a:defRPr>
            </a:lvl1pPr>
          </a:lstStyle>
          <a:p>
            <a:fld id="{EC10485E-F917-461B-A6EA-AC642067D532}" type="datetime4">
              <a:rPr lang="en-GB" smtClean="0"/>
              <a:pPr/>
              <a:t>26 May 2021</a:t>
            </a:fld>
            <a:endParaRPr lang="en-GB" dirty="0"/>
          </a:p>
        </p:txBody>
      </p:sp>
      <p:sp>
        <p:nvSpPr>
          <p:cNvPr id="4" name="Footer Placeholder 3">
            <a:extLst>
              <a:ext uri="{FF2B5EF4-FFF2-40B4-BE49-F238E27FC236}">
                <a16:creationId xmlns:a16="http://schemas.microsoft.com/office/drawing/2014/main" id="{221BABF6-C1E2-4356-A35F-7F1299DB03C6}"/>
              </a:ext>
            </a:extLst>
          </p:cNvPr>
          <p:cNvSpPr>
            <a:spLocks noGrp="1"/>
          </p:cNvSpPr>
          <p:nvPr>
            <p:ph type="ftr" sz="quarter" idx="11"/>
          </p:nvPr>
        </p:nvSpPr>
        <p:spPr/>
        <p:txBody>
          <a:bodyPr/>
          <a:lstStyle>
            <a:lvl1pPr>
              <a:defRPr>
                <a:solidFill>
                  <a:schemeClr val="bg1"/>
                </a:solidFill>
              </a:defRPr>
            </a:lvl1pPr>
          </a:lstStyle>
          <a:p>
            <a:r>
              <a:rPr lang="en-GB" dirty="0"/>
              <a:t>Name</a:t>
            </a:r>
          </a:p>
        </p:txBody>
      </p:sp>
      <p:sp>
        <p:nvSpPr>
          <p:cNvPr id="5" name="Slide Number Placeholder 4">
            <a:extLst>
              <a:ext uri="{FF2B5EF4-FFF2-40B4-BE49-F238E27FC236}">
                <a16:creationId xmlns:a16="http://schemas.microsoft.com/office/drawing/2014/main" id="{8DF97945-F66E-4EF9-9E5E-4D63A96BA290}"/>
              </a:ext>
            </a:extLst>
          </p:cNvPr>
          <p:cNvSpPr>
            <a:spLocks noGrp="1"/>
          </p:cNvSpPr>
          <p:nvPr>
            <p:ph type="sldNum" sz="quarter" idx="12"/>
          </p:nvPr>
        </p:nvSpPr>
        <p:spPr/>
        <p:txBody>
          <a:bodyPr/>
          <a:lstStyle>
            <a:lvl1pPr>
              <a:defRPr>
                <a:solidFill>
                  <a:schemeClr val="bg1"/>
                </a:solidFill>
              </a:defRPr>
            </a:lvl1pPr>
          </a:lstStyle>
          <a:p>
            <a:fld id="{F8E47D07-9D1E-4FE9-B31A-2F5863681021}" type="slidenum">
              <a:rPr lang="en-GB" smtClean="0"/>
              <a:pPr/>
              <a:t>‹#›</a:t>
            </a:fld>
            <a:endParaRPr lang="en-GB" dirty="0"/>
          </a:p>
        </p:txBody>
      </p:sp>
      <p:cxnSp>
        <p:nvCxnSpPr>
          <p:cNvPr id="9" name="Straight Connector 8">
            <a:extLst>
              <a:ext uri="{FF2B5EF4-FFF2-40B4-BE49-F238E27FC236}">
                <a16:creationId xmlns:a16="http://schemas.microsoft.com/office/drawing/2014/main" id="{34A9B59E-592A-42AB-877A-AF8EAD70D889}"/>
              </a:ext>
            </a:extLst>
          </p:cNvPr>
          <p:cNvCxnSpPr/>
          <p:nvPr/>
        </p:nvCxnSpPr>
        <p:spPr>
          <a:xfrm>
            <a:off x="2651078" y="803512"/>
            <a:ext cx="0" cy="38537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4BFD1303-422F-4953-9645-DE50BFD981A4}"/>
              </a:ext>
            </a:extLst>
          </p:cNvPr>
          <p:cNvGrpSpPr/>
          <p:nvPr/>
        </p:nvGrpSpPr>
        <p:grpSpPr>
          <a:xfrm>
            <a:off x="9262739" y="0"/>
            <a:ext cx="2630669" cy="2189142"/>
            <a:chOff x="397357" y="1593847"/>
            <a:chExt cx="3507559" cy="2918856"/>
          </a:xfrm>
        </p:grpSpPr>
        <p:sp>
          <p:nvSpPr>
            <p:cNvPr id="14" name="Rectangle 13">
              <a:extLst>
                <a:ext uri="{FF2B5EF4-FFF2-40B4-BE49-F238E27FC236}">
                  <a16:creationId xmlns:a16="http://schemas.microsoft.com/office/drawing/2014/main" id="{767C491D-4E97-4A08-BFC6-8EE3A3915536}"/>
                </a:ext>
              </a:extLst>
            </p:cNvPr>
            <p:cNvSpPr/>
            <p:nvPr/>
          </p:nvSpPr>
          <p:spPr>
            <a:xfrm>
              <a:off x="397358" y="1593847"/>
              <a:ext cx="3507554" cy="2847593"/>
            </a:xfrm>
            <a:prstGeom prst="rect">
              <a:avLst/>
            </a:prstGeom>
            <a:solidFill>
              <a:srgbClr val="F8F8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450"/>
                </a:spcAft>
              </a:pPr>
              <a:endParaRPr lang="en-GB" sz="1350" dirty="0">
                <a:solidFill>
                  <a:srgbClr val="333333"/>
                </a:solidFill>
              </a:endParaRPr>
            </a:p>
          </p:txBody>
        </p:sp>
        <p:sp>
          <p:nvSpPr>
            <p:cNvPr id="16" name="TextBox 15">
              <a:extLst>
                <a:ext uri="{FF2B5EF4-FFF2-40B4-BE49-F238E27FC236}">
                  <a16:creationId xmlns:a16="http://schemas.microsoft.com/office/drawing/2014/main" id="{5A70D80A-5D9F-4DB2-9211-2918C66E2AB6}"/>
                </a:ext>
              </a:extLst>
            </p:cNvPr>
            <p:cNvSpPr txBox="1"/>
            <p:nvPr/>
          </p:nvSpPr>
          <p:spPr>
            <a:xfrm>
              <a:off x="397357" y="2882622"/>
              <a:ext cx="3507555" cy="603077"/>
            </a:xfrm>
            <a:prstGeom prst="rect">
              <a:avLst/>
            </a:prstGeom>
            <a:noFill/>
          </p:spPr>
          <p:txBody>
            <a:bodyPr wrap="square" rtlCol="0">
              <a:noAutofit/>
            </a:bodyPr>
            <a:lstStyle/>
            <a:p>
              <a:pPr>
                <a:lnSpc>
                  <a:spcPct val="90000"/>
                </a:lnSpc>
                <a:spcAft>
                  <a:spcPts val="450"/>
                </a:spcAft>
              </a:pPr>
              <a:r>
                <a:rPr lang="en-GB" sz="1050" b="1" dirty="0">
                  <a:solidFill>
                    <a:srgbClr val="333333"/>
                  </a:solidFill>
                </a:rPr>
                <a:t>2. </a:t>
              </a:r>
              <a:r>
                <a:rPr lang="en-GB" sz="1050" dirty="0">
                  <a:solidFill>
                    <a:srgbClr val="333333"/>
                  </a:solidFill>
                </a:rPr>
                <a:t>Click on the chart type you wish to use</a:t>
              </a:r>
              <a:r>
                <a:rPr lang="en-GB" sz="1050" baseline="0" dirty="0">
                  <a:solidFill>
                    <a:srgbClr val="333333"/>
                  </a:solidFill>
                </a:rPr>
                <a:t>.</a:t>
              </a:r>
              <a:endParaRPr lang="en-GB" sz="1050" dirty="0">
                <a:solidFill>
                  <a:srgbClr val="333333"/>
                </a:solidFill>
              </a:endParaRPr>
            </a:p>
          </p:txBody>
        </p:sp>
        <p:sp>
          <p:nvSpPr>
            <p:cNvPr id="18" name="TextBox 17">
              <a:extLst>
                <a:ext uri="{FF2B5EF4-FFF2-40B4-BE49-F238E27FC236}">
                  <a16:creationId xmlns:a16="http://schemas.microsoft.com/office/drawing/2014/main" id="{3C076995-2053-485B-B35A-8917A6673878}"/>
                </a:ext>
              </a:extLst>
            </p:cNvPr>
            <p:cNvSpPr txBox="1"/>
            <p:nvPr/>
          </p:nvSpPr>
          <p:spPr>
            <a:xfrm>
              <a:off x="397357" y="3909626"/>
              <a:ext cx="3507555" cy="603077"/>
            </a:xfrm>
            <a:prstGeom prst="rect">
              <a:avLst/>
            </a:prstGeom>
            <a:noFill/>
          </p:spPr>
          <p:txBody>
            <a:bodyPr wrap="square" rtlCol="0">
              <a:noAutofit/>
            </a:bodyPr>
            <a:lstStyle/>
            <a:p>
              <a:pPr>
                <a:lnSpc>
                  <a:spcPct val="90000"/>
                </a:lnSpc>
                <a:spcAft>
                  <a:spcPts val="450"/>
                </a:spcAft>
              </a:pPr>
              <a:r>
                <a:rPr lang="en-GB" sz="1050" b="1" dirty="0">
                  <a:solidFill>
                    <a:srgbClr val="333333"/>
                  </a:solidFill>
                </a:rPr>
                <a:t>4. </a:t>
              </a:r>
              <a:r>
                <a:rPr lang="en-GB" sz="1050" dirty="0">
                  <a:solidFill>
                    <a:srgbClr val="333333"/>
                  </a:solidFill>
                </a:rPr>
                <a:t>Stylise your chart under </a:t>
              </a:r>
              <a:r>
                <a:rPr lang="en-GB" sz="1050" b="1" dirty="0">
                  <a:solidFill>
                    <a:srgbClr val="333333"/>
                  </a:solidFill>
                </a:rPr>
                <a:t>Format</a:t>
              </a:r>
              <a:r>
                <a:rPr lang="en-GB" sz="1050" dirty="0">
                  <a:solidFill>
                    <a:srgbClr val="333333"/>
                  </a:solidFill>
                </a:rPr>
                <a:t> in the </a:t>
              </a:r>
              <a:r>
                <a:rPr lang="en-GB" sz="1050" b="1" dirty="0">
                  <a:solidFill>
                    <a:srgbClr val="333333"/>
                  </a:solidFill>
                </a:rPr>
                <a:t>Chart Tools </a:t>
              </a:r>
              <a:r>
                <a:rPr lang="en-GB" sz="1050" dirty="0">
                  <a:solidFill>
                    <a:srgbClr val="333333"/>
                  </a:solidFill>
                </a:rPr>
                <a:t>ribbons</a:t>
              </a:r>
            </a:p>
          </p:txBody>
        </p:sp>
        <p:sp>
          <p:nvSpPr>
            <p:cNvPr id="19" name="TextBox 18">
              <a:extLst>
                <a:ext uri="{FF2B5EF4-FFF2-40B4-BE49-F238E27FC236}">
                  <a16:creationId xmlns:a16="http://schemas.microsoft.com/office/drawing/2014/main" id="{DD7DFF3B-A2B2-4FF1-91F3-AE3E698BAD70}"/>
                </a:ext>
              </a:extLst>
            </p:cNvPr>
            <p:cNvSpPr txBox="1"/>
            <p:nvPr/>
          </p:nvSpPr>
          <p:spPr>
            <a:xfrm>
              <a:off x="397357" y="3313677"/>
              <a:ext cx="3507555" cy="603077"/>
            </a:xfrm>
            <a:prstGeom prst="rect">
              <a:avLst/>
            </a:prstGeom>
            <a:noFill/>
          </p:spPr>
          <p:txBody>
            <a:bodyPr wrap="square" rtlCol="0">
              <a:noAutofit/>
            </a:bodyPr>
            <a:lstStyle/>
            <a:p>
              <a:pPr>
                <a:lnSpc>
                  <a:spcPct val="90000"/>
                </a:lnSpc>
                <a:spcAft>
                  <a:spcPts val="450"/>
                </a:spcAft>
              </a:pPr>
              <a:r>
                <a:rPr lang="en-GB" sz="1050" b="1" dirty="0">
                  <a:solidFill>
                    <a:srgbClr val="333333"/>
                  </a:solidFill>
                </a:rPr>
                <a:t>3. </a:t>
              </a:r>
              <a:r>
                <a:rPr lang="en-GB" sz="1050" dirty="0">
                  <a:solidFill>
                    <a:srgbClr val="333333"/>
                  </a:solidFill>
                </a:rPr>
                <a:t>Edit your data under </a:t>
              </a:r>
              <a:r>
                <a:rPr lang="en-GB" sz="1050" b="1" dirty="0">
                  <a:solidFill>
                    <a:srgbClr val="333333"/>
                  </a:solidFill>
                </a:rPr>
                <a:t>Design</a:t>
              </a:r>
              <a:r>
                <a:rPr lang="en-GB" sz="1050" dirty="0">
                  <a:solidFill>
                    <a:srgbClr val="333333"/>
                  </a:solidFill>
                </a:rPr>
                <a:t> in the </a:t>
              </a:r>
              <a:r>
                <a:rPr lang="en-GB" sz="1050" b="1" dirty="0">
                  <a:solidFill>
                    <a:srgbClr val="333333"/>
                  </a:solidFill>
                </a:rPr>
                <a:t>Chart Tools </a:t>
              </a:r>
              <a:r>
                <a:rPr lang="en-GB" sz="1050" dirty="0">
                  <a:solidFill>
                    <a:srgbClr val="333333"/>
                  </a:solidFill>
                </a:rPr>
                <a:t>ribbon.</a:t>
              </a:r>
            </a:p>
          </p:txBody>
        </p:sp>
        <p:sp>
          <p:nvSpPr>
            <p:cNvPr id="20" name="TextBox 19">
              <a:extLst>
                <a:ext uri="{FF2B5EF4-FFF2-40B4-BE49-F238E27FC236}">
                  <a16:creationId xmlns:a16="http://schemas.microsoft.com/office/drawing/2014/main" id="{569532D3-7093-4742-A928-C9B0C93C2077}"/>
                </a:ext>
              </a:extLst>
            </p:cNvPr>
            <p:cNvSpPr txBox="1"/>
            <p:nvPr/>
          </p:nvSpPr>
          <p:spPr>
            <a:xfrm>
              <a:off x="397357" y="2280553"/>
              <a:ext cx="3507555" cy="603077"/>
            </a:xfrm>
            <a:prstGeom prst="rect">
              <a:avLst/>
            </a:prstGeom>
            <a:noFill/>
          </p:spPr>
          <p:txBody>
            <a:bodyPr wrap="square" rtlCol="0">
              <a:noAutofit/>
            </a:bodyPr>
            <a:lstStyle/>
            <a:p>
              <a:pPr>
                <a:lnSpc>
                  <a:spcPct val="90000"/>
                </a:lnSpc>
                <a:spcAft>
                  <a:spcPts val="450"/>
                </a:spcAft>
              </a:pPr>
              <a:r>
                <a:rPr lang="en-GB" sz="1050" b="1" dirty="0">
                  <a:solidFill>
                    <a:srgbClr val="333333"/>
                  </a:solidFill>
                </a:rPr>
                <a:t>1. </a:t>
              </a:r>
              <a:r>
                <a:rPr lang="en-GB" sz="1050" dirty="0">
                  <a:solidFill>
                    <a:srgbClr val="333333"/>
                  </a:solidFill>
                </a:rPr>
                <a:t>Click on the icon in the middle</a:t>
              </a:r>
              <a:r>
                <a:rPr lang="en-GB" sz="1050" baseline="0" dirty="0">
                  <a:solidFill>
                    <a:srgbClr val="333333"/>
                  </a:solidFill>
                </a:rPr>
                <a:t> of the placeholder.</a:t>
              </a:r>
              <a:endParaRPr lang="en-GB" sz="1050" dirty="0">
                <a:solidFill>
                  <a:srgbClr val="333333"/>
                </a:solidFill>
              </a:endParaRPr>
            </a:p>
          </p:txBody>
        </p:sp>
        <p:sp>
          <p:nvSpPr>
            <p:cNvPr id="21" name="TextBox 20">
              <a:extLst>
                <a:ext uri="{FF2B5EF4-FFF2-40B4-BE49-F238E27FC236}">
                  <a16:creationId xmlns:a16="http://schemas.microsoft.com/office/drawing/2014/main" id="{402CAF7B-4D94-4BC0-8FD6-270CF517E580}"/>
                </a:ext>
              </a:extLst>
            </p:cNvPr>
            <p:cNvSpPr txBox="1"/>
            <p:nvPr/>
          </p:nvSpPr>
          <p:spPr>
            <a:xfrm>
              <a:off x="763139" y="1687756"/>
              <a:ext cx="2775990" cy="422632"/>
            </a:xfrm>
            <a:prstGeom prst="rect">
              <a:avLst/>
            </a:prstGeom>
            <a:noFill/>
          </p:spPr>
          <p:txBody>
            <a:bodyPr wrap="square" rtlCol="0" anchor="ctr">
              <a:noAutofit/>
            </a:bodyPr>
            <a:lstStyle/>
            <a:p>
              <a:pPr algn="ctr">
                <a:lnSpc>
                  <a:spcPct val="90000"/>
                </a:lnSpc>
                <a:spcAft>
                  <a:spcPts val="450"/>
                </a:spcAft>
              </a:pPr>
              <a:r>
                <a:rPr lang="en-GB" sz="1350" dirty="0">
                  <a:solidFill>
                    <a:srgbClr val="333333"/>
                  </a:solidFill>
                  <a:latin typeface="+mj-lt"/>
                </a:rPr>
                <a:t>How to</a:t>
              </a:r>
              <a:r>
                <a:rPr lang="en-GB" sz="1350" baseline="0" dirty="0">
                  <a:solidFill>
                    <a:srgbClr val="333333"/>
                  </a:solidFill>
                  <a:latin typeface="+mj-lt"/>
                </a:rPr>
                <a:t> insert a chart</a:t>
              </a:r>
              <a:endParaRPr lang="en-GB" sz="1350" dirty="0">
                <a:solidFill>
                  <a:srgbClr val="333333"/>
                </a:solidFill>
                <a:latin typeface="+mj-lt"/>
              </a:endParaRPr>
            </a:p>
          </p:txBody>
        </p:sp>
        <p:sp>
          <p:nvSpPr>
            <p:cNvPr id="22" name="Rectangle 21">
              <a:extLst>
                <a:ext uri="{FF2B5EF4-FFF2-40B4-BE49-F238E27FC236}">
                  <a16:creationId xmlns:a16="http://schemas.microsoft.com/office/drawing/2014/main" id="{703C8B06-270C-44B3-B521-52386C0D07C8}"/>
                </a:ext>
              </a:extLst>
            </p:cNvPr>
            <p:cNvSpPr/>
            <p:nvPr/>
          </p:nvSpPr>
          <p:spPr>
            <a:xfrm>
              <a:off x="397359" y="220276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grpSp>
      <p:sp>
        <p:nvSpPr>
          <p:cNvPr id="17" name="Chart Placeholder 9">
            <a:extLst>
              <a:ext uri="{FF2B5EF4-FFF2-40B4-BE49-F238E27FC236}">
                <a16:creationId xmlns:a16="http://schemas.microsoft.com/office/drawing/2014/main" id="{71FFB9D9-0B7D-40E8-A71F-2F51CE74F4BB}"/>
              </a:ext>
            </a:extLst>
          </p:cNvPr>
          <p:cNvSpPr>
            <a:spLocks noGrp="1"/>
          </p:cNvSpPr>
          <p:nvPr>
            <p:ph type="chart" sz="quarter" idx="25" hasCustomPrompt="1"/>
          </p:nvPr>
        </p:nvSpPr>
        <p:spPr>
          <a:xfrm>
            <a:off x="2769294" y="767014"/>
            <a:ext cx="5473393" cy="3911715"/>
          </a:xfrm>
        </p:spPr>
        <p:txBody>
          <a:bodyPr anchor="ctr"/>
          <a:lstStyle>
            <a:lvl1pPr algn="ctr">
              <a:defRPr>
                <a:solidFill>
                  <a:schemeClr val="bg2"/>
                </a:solidFill>
              </a:defRPr>
            </a:lvl1pPr>
          </a:lstStyle>
          <a:p>
            <a:r>
              <a:rPr lang="en-GB" dirty="0"/>
              <a:t>Click icon to insert chart</a:t>
            </a:r>
          </a:p>
        </p:txBody>
      </p:sp>
      <p:grpSp>
        <p:nvGrpSpPr>
          <p:cNvPr id="23" name="Group 22">
            <a:extLst>
              <a:ext uri="{FF2B5EF4-FFF2-40B4-BE49-F238E27FC236}">
                <a16:creationId xmlns:a16="http://schemas.microsoft.com/office/drawing/2014/main" id="{04D9DA75-BEDC-47EE-B5A8-35B0973B114A}"/>
              </a:ext>
            </a:extLst>
          </p:cNvPr>
          <p:cNvGrpSpPr/>
          <p:nvPr/>
        </p:nvGrpSpPr>
        <p:grpSpPr>
          <a:xfrm>
            <a:off x="-2734728" y="1"/>
            <a:ext cx="2630669" cy="1364256"/>
            <a:chOff x="838199" y="1150070"/>
            <a:chExt cx="3507558" cy="1819008"/>
          </a:xfrm>
          <a:solidFill>
            <a:schemeClr val="tx1"/>
          </a:solidFill>
        </p:grpSpPr>
        <p:sp>
          <p:nvSpPr>
            <p:cNvPr id="24" name="Rectangle 23">
              <a:extLst>
                <a:ext uri="{FF2B5EF4-FFF2-40B4-BE49-F238E27FC236}">
                  <a16:creationId xmlns:a16="http://schemas.microsoft.com/office/drawing/2014/main" id="{C7B5E458-3F98-453D-A054-75FD85BBDA8A}"/>
                </a:ext>
              </a:extLst>
            </p:cNvPr>
            <p:cNvSpPr/>
            <p:nvPr/>
          </p:nvSpPr>
          <p:spPr>
            <a:xfrm>
              <a:off x="838200" y="1150070"/>
              <a:ext cx="3507557" cy="1698171"/>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25" name="TextBox 24">
              <a:extLst>
                <a:ext uri="{FF2B5EF4-FFF2-40B4-BE49-F238E27FC236}">
                  <a16:creationId xmlns:a16="http://schemas.microsoft.com/office/drawing/2014/main" id="{49F7CE70-908D-44EF-95FC-8B2CB2B3C298}"/>
                </a:ext>
              </a:extLst>
            </p:cNvPr>
            <p:cNvSpPr txBox="1"/>
            <p:nvPr/>
          </p:nvSpPr>
          <p:spPr>
            <a:xfrm>
              <a:off x="838200" y="1150070"/>
              <a:ext cx="3507557" cy="677108"/>
            </a:xfrm>
            <a:prstGeom prst="rect">
              <a:avLst/>
            </a:prstGeom>
            <a:noFill/>
          </p:spPr>
          <p:txBody>
            <a:bodyPr wrap="square" rtlCol="0">
              <a:spAutoFit/>
            </a:bodyPr>
            <a:lstStyle/>
            <a:p>
              <a:pPr algn="ctr"/>
              <a:r>
                <a:rPr lang="en-GB" sz="1350" dirty="0">
                  <a:solidFill>
                    <a:srgbClr val="333333"/>
                  </a:solidFill>
                  <a:latin typeface="+mj-lt"/>
                </a:rPr>
                <a:t>How to change </a:t>
              </a:r>
              <a:br>
                <a:rPr lang="en-GB" sz="1350" dirty="0">
                  <a:solidFill>
                    <a:srgbClr val="333333"/>
                  </a:solidFill>
                  <a:latin typeface="+mj-lt"/>
                </a:rPr>
              </a:br>
              <a:r>
                <a:rPr lang="en-GB" sz="1350" dirty="0">
                  <a:solidFill>
                    <a:srgbClr val="333333"/>
                  </a:solidFill>
                  <a:latin typeface="+mj-lt"/>
                </a:rPr>
                <a:t>background colour</a:t>
              </a:r>
            </a:p>
          </p:txBody>
        </p:sp>
        <p:sp>
          <p:nvSpPr>
            <p:cNvPr id="26" name="Rectangle 25">
              <a:extLst>
                <a:ext uri="{FF2B5EF4-FFF2-40B4-BE49-F238E27FC236}">
                  <a16:creationId xmlns:a16="http://schemas.microsoft.com/office/drawing/2014/main" id="{7F863AF0-D22A-42DE-BA5F-DA75707BFEDE}"/>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27" name="TextBox 26">
              <a:extLst>
                <a:ext uri="{FF2B5EF4-FFF2-40B4-BE49-F238E27FC236}">
                  <a16:creationId xmlns:a16="http://schemas.microsoft.com/office/drawing/2014/main" id="{3CD7688A-DC07-4878-8629-54592B4C478A}"/>
                </a:ext>
              </a:extLst>
            </p:cNvPr>
            <p:cNvSpPr txBox="1"/>
            <p:nvPr/>
          </p:nvSpPr>
          <p:spPr>
            <a:xfrm>
              <a:off x="838199" y="1867807"/>
              <a:ext cx="3507557"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the slide and click</a:t>
              </a:r>
              <a:br>
                <a:rPr lang="en-GB" sz="1050" dirty="0">
                  <a:solidFill>
                    <a:srgbClr val="333333"/>
                  </a:solidFill>
                </a:rPr>
              </a:br>
              <a:r>
                <a:rPr lang="en-GB" sz="1050" b="1" dirty="0">
                  <a:solidFill>
                    <a:srgbClr val="333333"/>
                  </a:solidFill>
                </a:rPr>
                <a:t>Format Background</a:t>
              </a:r>
              <a:r>
                <a:rPr lang="en-GB" sz="1050" dirty="0">
                  <a:solidFill>
                    <a:srgbClr val="333333"/>
                  </a:solidFill>
                </a:rPr>
                <a:t>.</a:t>
              </a:r>
            </a:p>
          </p:txBody>
        </p:sp>
        <p:sp>
          <p:nvSpPr>
            <p:cNvPr id="28" name="TextBox 27">
              <a:extLst>
                <a:ext uri="{FF2B5EF4-FFF2-40B4-BE49-F238E27FC236}">
                  <a16:creationId xmlns:a16="http://schemas.microsoft.com/office/drawing/2014/main" id="{03B9CE6D-299C-4156-A1F1-E830DDE59614}"/>
                </a:ext>
              </a:extLst>
            </p:cNvPr>
            <p:cNvSpPr txBox="1"/>
            <p:nvPr/>
          </p:nvSpPr>
          <p:spPr>
            <a:xfrm>
              <a:off x="838199" y="2415081"/>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Under </a:t>
              </a:r>
              <a:r>
                <a:rPr lang="en-GB" sz="1050" b="1" dirty="0">
                  <a:solidFill>
                    <a:srgbClr val="333333"/>
                  </a:solidFill>
                </a:rPr>
                <a:t>Solid Fill</a:t>
              </a:r>
              <a:r>
                <a:rPr lang="en-GB" sz="1050" dirty="0">
                  <a:solidFill>
                    <a:srgbClr val="333333"/>
                  </a:solidFill>
                </a:rPr>
                <a:t>, choose the desired colour.</a:t>
              </a:r>
            </a:p>
          </p:txBody>
        </p:sp>
      </p:grpSp>
      <p:cxnSp>
        <p:nvCxnSpPr>
          <p:cNvPr id="32" name="Straight Connector 31">
            <a:extLst>
              <a:ext uri="{FF2B5EF4-FFF2-40B4-BE49-F238E27FC236}">
                <a16:creationId xmlns:a16="http://schemas.microsoft.com/office/drawing/2014/main" id="{927DD7BD-210C-482D-B52A-5603F0EF0A90}"/>
              </a:ext>
            </a:extLst>
          </p:cNvPr>
          <p:cNvCxnSpPr/>
          <p:nvPr userDrawn="1"/>
        </p:nvCxnSpPr>
        <p:spPr>
          <a:xfrm>
            <a:off x="2651078" y="803512"/>
            <a:ext cx="0" cy="38537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A9921B20-1110-4DB1-83F4-1F865A8C105D}"/>
              </a:ext>
            </a:extLst>
          </p:cNvPr>
          <p:cNvGrpSpPr/>
          <p:nvPr userDrawn="1"/>
        </p:nvGrpSpPr>
        <p:grpSpPr>
          <a:xfrm>
            <a:off x="9262739" y="0"/>
            <a:ext cx="2630669" cy="2189142"/>
            <a:chOff x="397357" y="1593847"/>
            <a:chExt cx="3507559" cy="2918856"/>
          </a:xfrm>
        </p:grpSpPr>
        <p:sp>
          <p:nvSpPr>
            <p:cNvPr id="34" name="Rectangle 33">
              <a:extLst>
                <a:ext uri="{FF2B5EF4-FFF2-40B4-BE49-F238E27FC236}">
                  <a16:creationId xmlns:a16="http://schemas.microsoft.com/office/drawing/2014/main" id="{AC2192ED-370B-48AD-AC00-82BE04BDAB0D}"/>
                </a:ext>
              </a:extLst>
            </p:cNvPr>
            <p:cNvSpPr/>
            <p:nvPr/>
          </p:nvSpPr>
          <p:spPr>
            <a:xfrm>
              <a:off x="397358" y="1593847"/>
              <a:ext cx="3507554" cy="2847593"/>
            </a:xfrm>
            <a:prstGeom prst="rect">
              <a:avLst/>
            </a:prstGeom>
            <a:solidFill>
              <a:srgbClr val="F8F8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450"/>
                </a:spcAft>
              </a:pPr>
              <a:endParaRPr lang="en-GB" sz="1350" dirty="0">
                <a:solidFill>
                  <a:srgbClr val="333333"/>
                </a:solidFill>
              </a:endParaRPr>
            </a:p>
          </p:txBody>
        </p:sp>
        <p:sp>
          <p:nvSpPr>
            <p:cNvPr id="35" name="TextBox 34">
              <a:extLst>
                <a:ext uri="{FF2B5EF4-FFF2-40B4-BE49-F238E27FC236}">
                  <a16:creationId xmlns:a16="http://schemas.microsoft.com/office/drawing/2014/main" id="{C6E7F12E-55F0-49BF-B004-22C0BB699083}"/>
                </a:ext>
              </a:extLst>
            </p:cNvPr>
            <p:cNvSpPr txBox="1"/>
            <p:nvPr userDrawn="1"/>
          </p:nvSpPr>
          <p:spPr>
            <a:xfrm>
              <a:off x="397357" y="2882622"/>
              <a:ext cx="3507555" cy="603077"/>
            </a:xfrm>
            <a:prstGeom prst="rect">
              <a:avLst/>
            </a:prstGeom>
            <a:noFill/>
          </p:spPr>
          <p:txBody>
            <a:bodyPr wrap="square" rtlCol="0">
              <a:noAutofit/>
            </a:bodyPr>
            <a:lstStyle/>
            <a:p>
              <a:pPr>
                <a:lnSpc>
                  <a:spcPct val="90000"/>
                </a:lnSpc>
                <a:spcAft>
                  <a:spcPts val="450"/>
                </a:spcAft>
              </a:pPr>
              <a:r>
                <a:rPr lang="en-GB" sz="1050" b="1" dirty="0">
                  <a:solidFill>
                    <a:srgbClr val="333333"/>
                  </a:solidFill>
                </a:rPr>
                <a:t>2. </a:t>
              </a:r>
              <a:r>
                <a:rPr lang="en-GB" sz="1050" dirty="0">
                  <a:solidFill>
                    <a:srgbClr val="333333"/>
                  </a:solidFill>
                </a:rPr>
                <a:t>Click on the chart type you wish to use</a:t>
              </a:r>
              <a:r>
                <a:rPr lang="en-GB" sz="1050" baseline="0" dirty="0">
                  <a:solidFill>
                    <a:srgbClr val="333333"/>
                  </a:solidFill>
                </a:rPr>
                <a:t>.</a:t>
              </a:r>
              <a:endParaRPr lang="en-GB" sz="1050" dirty="0">
                <a:solidFill>
                  <a:srgbClr val="333333"/>
                </a:solidFill>
              </a:endParaRPr>
            </a:p>
          </p:txBody>
        </p:sp>
        <p:sp>
          <p:nvSpPr>
            <p:cNvPr id="36" name="TextBox 35">
              <a:extLst>
                <a:ext uri="{FF2B5EF4-FFF2-40B4-BE49-F238E27FC236}">
                  <a16:creationId xmlns:a16="http://schemas.microsoft.com/office/drawing/2014/main" id="{FDEE9BA0-4E5D-4468-B7F4-30BC1527D667}"/>
                </a:ext>
              </a:extLst>
            </p:cNvPr>
            <p:cNvSpPr txBox="1"/>
            <p:nvPr userDrawn="1"/>
          </p:nvSpPr>
          <p:spPr>
            <a:xfrm>
              <a:off x="397357" y="3909626"/>
              <a:ext cx="3507555" cy="603077"/>
            </a:xfrm>
            <a:prstGeom prst="rect">
              <a:avLst/>
            </a:prstGeom>
            <a:noFill/>
          </p:spPr>
          <p:txBody>
            <a:bodyPr wrap="square" rtlCol="0">
              <a:noAutofit/>
            </a:bodyPr>
            <a:lstStyle/>
            <a:p>
              <a:pPr>
                <a:lnSpc>
                  <a:spcPct val="90000"/>
                </a:lnSpc>
                <a:spcAft>
                  <a:spcPts val="450"/>
                </a:spcAft>
              </a:pPr>
              <a:r>
                <a:rPr lang="en-GB" sz="1050" b="1" dirty="0">
                  <a:solidFill>
                    <a:srgbClr val="333333"/>
                  </a:solidFill>
                </a:rPr>
                <a:t>4. </a:t>
              </a:r>
              <a:r>
                <a:rPr lang="en-GB" sz="1050" dirty="0">
                  <a:solidFill>
                    <a:srgbClr val="333333"/>
                  </a:solidFill>
                </a:rPr>
                <a:t>Stylise your chart under </a:t>
              </a:r>
              <a:r>
                <a:rPr lang="en-GB" sz="1050" b="1" dirty="0">
                  <a:solidFill>
                    <a:srgbClr val="333333"/>
                  </a:solidFill>
                </a:rPr>
                <a:t>Format</a:t>
              </a:r>
              <a:r>
                <a:rPr lang="en-GB" sz="1050" dirty="0">
                  <a:solidFill>
                    <a:srgbClr val="333333"/>
                  </a:solidFill>
                </a:rPr>
                <a:t> in the </a:t>
              </a:r>
              <a:r>
                <a:rPr lang="en-GB" sz="1050" b="1" dirty="0">
                  <a:solidFill>
                    <a:srgbClr val="333333"/>
                  </a:solidFill>
                </a:rPr>
                <a:t>Chart Tools </a:t>
              </a:r>
              <a:r>
                <a:rPr lang="en-GB" sz="1050" dirty="0">
                  <a:solidFill>
                    <a:srgbClr val="333333"/>
                  </a:solidFill>
                </a:rPr>
                <a:t>ribbons</a:t>
              </a:r>
            </a:p>
          </p:txBody>
        </p:sp>
        <p:sp>
          <p:nvSpPr>
            <p:cNvPr id="37" name="TextBox 36">
              <a:extLst>
                <a:ext uri="{FF2B5EF4-FFF2-40B4-BE49-F238E27FC236}">
                  <a16:creationId xmlns:a16="http://schemas.microsoft.com/office/drawing/2014/main" id="{DC47A5FC-8B38-4906-BBAE-C071FD10524D}"/>
                </a:ext>
              </a:extLst>
            </p:cNvPr>
            <p:cNvSpPr txBox="1"/>
            <p:nvPr userDrawn="1"/>
          </p:nvSpPr>
          <p:spPr>
            <a:xfrm>
              <a:off x="397357" y="3313677"/>
              <a:ext cx="3507555" cy="603077"/>
            </a:xfrm>
            <a:prstGeom prst="rect">
              <a:avLst/>
            </a:prstGeom>
            <a:noFill/>
          </p:spPr>
          <p:txBody>
            <a:bodyPr wrap="square" rtlCol="0">
              <a:noAutofit/>
            </a:bodyPr>
            <a:lstStyle/>
            <a:p>
              <a:pPr>
                <a:lnSpc>
                  <a:spcPct val="90000"/>
                </a:lnSpc>
                <a:spcAft>
                  <a:spcPts val="450"/>
                </a:spcAft>
              </a:pPr>
              <a:r>
                <a:rPr lang="en-GB" sz="1050" b="1" dirty="0">
                  <a:solidFill>
                    <a:srgbClr val="333333"/>
                  </a:solidFill>
                </a:rPr>
                <a:t>3. </a:t>
              </a:r>
              <a:r>
                <a:rPr lang="en-GB" sz="1050" dirty="0">
                  <a:solidFill>
                    <a:srgbClr val="333333"/>
                  </a:solidFill>
                </a:rPr>
                <a:t>Edit your data under </a:t>
              </a:r>
              <a:r>
                <a:rPr lang="en-GB" sz="1050" b="1" dirty="0">
                  <a:solidFill>
                    <a:srgbClr val="333333"/>
                  </a:solidFill>
                </a:rPr>
                <a:t>Design</a:t>
              </a:r>
              <a:r>
                <a:rPr lang="en-GB" sz="1050" dirty="0">
                  <a:solidFill>
                    <a:srgbClr val="333333"/>
                  </a:solidFill>
                </a:rPr>
                <a:t> in the </a:t>
              </a:r>
              <a:r>
                <a:rPr lang="en-GB" sz="1050" b="1" dirty="0">
                  <a:solidFill>
                    <a:srgbClr val="333333"/>
                  </a:solidFill>
                </a:rPr>
                <a:t>Chart Tools </a:t>
              </a:r>
              <a:r>
                <a:rPr lang="en-GB" sz="1050" dirty="0">
                  <a:solidFill>
                    <a:srgbClr val="333333"/>
                  </a:solidFill>
                </a:rPr>
                <a:t>ribbon.</a:t>
              </a:r>
            </a:p>
          </p:txBody>
        </p:sp>
        <p:sp>
          <p:nvSpPr>
            <p:cNvPr id="38" name="TextBox 37">
              <a:extLst>
                <a:ext uri="{FF2B5EF4-FFF2-40B4-BE49-F238E27FC236}">
                  <a16:creationId xmlns:a16="http://schemas.microsoft.com/office/drawing/2014/main" id="{6B144F88-547F-4A4B-B801-2DC169789080}"/>
                </a:ext>
              </a:extLst>
            </p:cNvPr>
            <p:cNvSpPr txBox="1"/>
            <p:nvPr userDrawn="1"/>
          </p:nvSpPr>
          <p:spPr>
            <a:xfrm>
              <a:off x="397357" y="2280553"/>
              <a:ext cx="3507555" cy="603077"/>
            </a:xfrm>
            <a:prstGeom prst="rect">
              <a:avLst/>
            </a:prstGeom>
            <a:noFill/>
          </p:spPr>
          <p:txBody>
            <a:bodyPr wrap="square" rtlCol="0">
              <a:noAutofit/>
            </a:bodyPr>
            <a:lstStyle/>
            <a:p>
              <a:pPr>
                <a:lnSpc>
                  <a:spcPct val="90000"/>
                </a:lnSpc>
                <a:spcAft>
                  <a:spcPts val="450"/>
                </a:spcAft>
              </a:pPr>
              <a:r>
                <a:rPr lang="en-GB" sz="1050" b="1" dirty="0">
                  <a:solidFill>
                    <a:srgbClr val="333333"/>
                  </a:solidFill>
                </a:rPr>
                <a:t>1. </a:t>
              </a:r>
              <a:r>
                <a:rPr lang="en-GB" sz="1050" dirty="0">
                  <a:solidFill>
                    <a:srgbClr val="333333"/>
                  </a:solidFill>
                </a:rPr>
                <a:t>Click on the icon in the middle</a:t>
              </a:r>
              <a:r>
                <a:rPr lang="en-GB" sz="1050" baseline="0" dirty="0">
                  <a:solidFill>
                    <a:srgbClr val="333333"/>
                  </a:solidFill>
                </a:rPr>
                <a:t> of the placeholder.</a:t>
              </a:r>
              <a:endParaRPr lang="en-GB" sz="1050" dirty="0">
                <a:solidFill>
                  <a:srgbClr val="333333"/>
                </a:solidFill>
              </a:endParaRPr>
            </a:p>
          </p:txBody>
        </p:sp>
        <p:sp>
          <p:nvSpPr>
            <p:cNvPr id="39" name="TextBox 38">
              <a:extLst>
                <a:ext uri="{FF2B5EF4-FFF2-40B4-BE49-F238E27FC236}">
                  <a16:creationId xmlns:a16="http://schemas.microsoft.com/office/drawing/2014/main" id="{36A1E4D9-A18D-47AE-8053-499BAAEC4225}"/>
                </a:ext>
              </a:extLst>
            </p:cNvPr>
            <p:cNvSpPr txBox="1"/>
            <p:nvPr/>
          </p:nvSpPr>
          <p:spPr>
            <a:xfrm>
              <a:off x="763139" y="1687756"/>
              <a:ext cx="2775990" cy="422632"/>
            </a:xfrm>
            <a:prstGeom prst="rect">
              <a:avLst/>
            </a:prstGeom>
            <a:noFill/>
          </p:spPr>
          <p:txBody>
            <a:bodyPr wrap="square" rtlCol="0" anchor="ctr">
              <a:noAutofit/>
            </a:bodyPr>
            <a:lstStyle/>
            <a:p>
              <a:pPr algn="ctr">
                <a:lnSpc>
                  <a:spcPct val="90000"/>
                </a:lnSpc>
                <a:spcAft>
                  <a:spcPts val="450"/>
                </a:spcAft>
              </a:pPr>
              <a:r>
                <a:rPr lang="en-GB" sz="1350" dirty="0">
                  <a:solidFill>
                    <a:srgbClr val="333333"/>
                  </a:solidFill>
                  <a:latin typeface="+mj-lt"/>
                </a:rPr>
                <a:t>How to</a:t>
              </a:r>
              <a:r>
                <a:rPr lang="en-GB" sz="1350" baseline="0" dirty="0">
                  <a:solidFill>
                    <a:srgbClr val="333333"/>
                  </a:solidFill>
                  <a:latin typeface="+mj-lt"/>
                </a:rPr>
                <a:t> insert a chart</a:t>
              </a:r>
              <a:endParaRPr lang="en-GB" sz="1350" dirty="0">
                <a:solidFill>
                  <a:srgbClr val="333333"/>
                </a:solidFill>
                <a:latin typeface="+mj-lt"/>
              </a:endParaRPr>
            </a:p>
          </p:txBody>
        </p:sp>
        <p:sp>
          <p:nvSpPr>
            <p:cNvPr id="40" name="Rectangle 39">
              <a:extLst>
                <a:ext uri="{FF2B5EF4-FFF2-40B4-BE49-F238E27FC236}">
                  <a16:creationId xmlns:a16="http://schemas.microsoft.com/office/drawing/2014/main" id="{E1B800A5-228F-48A3-9308-40E15381103E}"/>
                </a:ext>
              </a:extLst>
            </p:cNvPr>
            <p:cNvSpPr/>
            <p:nvPr/>
          </p:nvSpPr>
          <p:spPr>
            <a:xfrm>
              <a:off x="397359" y="220276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grpSp>
      <p:grpSp>
        <p:nvGrpSpPr>
          <p:cNvPr id="41" name="Group 40">
            <a:extLst>
              <a:ext uri="{FF2B5EF4-FFF2-40B4-BE49-F238E27FC236}">
                <a16:creationId xmlns:a16="http://schemas.microsoft.com/office/drawing/2014/main" id="{471A528C-E036-4A4E-AFF9-E3FED6ABB882}"/>
              </a:ext>
            </a:extLst>
          </p:cNvPr>
          <p:cNvGrpSpPr/>
          <p:nvPr userDrawn="1"/>
        </p:nvGrpSpPr>
        <p:grpSpPr>
          <a:xfrm>
            <a:off x="-2734728" y="1"/>
            <a:ext cx="2630669" cy="1364256"/>
            <a:chOff x="838199" y="1150070"/>
            <a:chExt cx="3507558" cy="1819008"/>
          </a:xfrm>
          <a:solidFill>
            <a:schemeClr val="tx1"/>
          </a:solidFill>
        </p:grpSpPr>
        <p:sp>
          <p:nvSpPr>
            <p:cNvPr id="42" name="Rectangle 41">
              <a:extLst>
                <a:ext uri="{FF2B5EF4-FFF2-40B4-BE49-F238E27FC236}">
                  <a16:creationId xmlns:a16="http://schemas.microsoft.com/office/drawing/2014/main" id="{343E7F04-8E94-4DA2-8156-14F5F151EEBC}"/>
                </a:ext>
              </a:extLst>
            </p:cNvPr>
            <p:cNvSpPr/>
            <p:nvPr/>
          </p:nvSpPr>
          <p:spPr>
            <a:xfrm>
              <a:off x="838200" y="1150070"/>
              <a:ext cx="3507557" cy="1698171"/>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43" name="TextBox 42">
              <a:extLst>
                <a:ext uri="{FF2B5EF4-FFF2-40B4-BE49-F238E27FC236}">
                  <a16:creationId xmlns:a16="http://schemas.microsoft.com/office/drawing/2014/main" id="{B5B5106F-33D4-4416-AA29-A1DAEFEDFC6D}"/>
                </a:ext>
              </a:extLst>
            </p:cNvPr>
            <p:cNvSpPr txBox="1"/>
            <p:nvPr/>
          </p:nvSpPr>
          <p:spPr>
            <a:xfrm>
              <a:off x="838200" y="1150070"/>
              <a:ext cx="3507557" cy="677108"/>
            </a:xfrm>
            <a:prstGeom prst="rect">
              <a:avLst/>
            </a:prstGeom>
            <a:noFill/>
          </p:spPr>
          <p:txBody>
            <a:bodyPr wrap="square" rtlCol="0">
              <a:spAutoFit/>
            </a:bodyPr>
            <a:lstStyle/>
            <a:p>
              <a:pPr algn="ctr"/>
              <a:r>
                <a:rPr lang="en-GB" sz="1350" dirty="0">
                  <a:solidFill>
                    <a:srgbClr val="333333"/>
                  </a:solidFill>
                  <a:latin typeface="+mj-lt"/>
                </a:rPr>
                <a:t>How to change </a:t>
              </a:r>
              <a:br>
                <a:rPr lang="en-GB" sz="1350" dirty="0">
                  <a:solidFill>
                    <a:srgbClr val="333333"/>
                  </a:solidFill>
                  <a:latin typeface="+mj-lt"/>
                </a:rPr>
              </a:br>
              <a:r>
                <a:rPr lang="en-GB" sz="1350" dirty="0">
                  <a:solidFill>
                    <a:srgbClr val="333333"/>
                  </a:solidFill>
                  <a:latin typeface="+mj-lt"/>
                </a:rPr>
                <a:t>background colour</a:t>
              </a:r>
            </a:p>
          </p:txBody>
        </p:sp>
        <p:sp>
          <p:nvSpPr>
            <p:cNvPr id="44" name="Rectangle 43">
              <a:extLst>
                <a:ext uri="{FF2B5EF4-FFF2-40B4-BE49-F238E27FC236}">
                  <a16:creationId xmlns:a16="http://schemas.microsoft.com/office/drawing/2014/main" id="{055B9153-D7EB-42A5-871C-5B82318A429D}"/>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45" name="TextBox 44">
              <a:extLst>
                <a:ext uri="{FF2B5EF4-FFF2-40B4-BE49-F238E27FC236}">
                  <a16:creationId xmlns:a16="http://schemas.microsoft.com/office/drawing/2014/main" id="{19255E8C-BF57-4BD3-9319-BBB0D66D360F}"/>
                </a:ext>
              </a:extLst>
            </p:cNvPr>
            <p:cNvSpPr txBox="1"/>
            <p:nvPr/>
          </p:nvSpPr>
          <p:spPr>
            <a:xfrm>
              <a:off x="838199" y="1867807"/>
              <a:ext cx="3507557"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the slide and click</a:t>
              </a:r>
              <a:br>
                <a:rPr lang="en-GB" sz="1050" dirty="0">
                  <a:solidFill>
                    <a:srgbClr val="333333"/>
                  </a:solidFill>
                </a:rPr>
              </a:br>
              <a:r>
                <a:rPr lang="en-GB" sz="1050" b="1" dirty="0">
                  <a:solidFill>
                    <a:srgbClr val="333333"/>
                  </a:solidFill>
                </a:rPr>
                <a:t>Format Background</a:t>
              </a:r>
              <a:r>
                <a:rPr lang="en-GB" sz="1050" dirty="0">
                  <a:solidFill>
                    <a:srgbClr val="333333"/>
                  </a:solidFill>
                </a:rPr>
                <a:t>.</a:t>
              </a:r>
            </a:p>
          </p:txBody>
        </p:sp>
        <p:sp>
          <p:nvSpPr>
            <p:cNvPr id="46" name="TextBox 45">
              <a:extLst>
                <a:ext uri="{FF2B5EF4-FFF2-40B4-BE49-F238E27FC236}">
                  <a16:creationId xmlns:a16="http://schemas.microsoft.com/office/drawing/2014/main" id="{0933570F-1143-451E-B66B-CFF5476863F3}"/>
                </a:ext>
              </a:extLst>
            </p:cNvPr>
            <p:cNvSpPr txBox="1"/>
            <p:nvPr/>
          </p:nvSpPr>
          <p:spPr>
            <a:xfrm>
              <a:off x="838199" y="2415081"/>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Under </a:t>
              </a:r>
              <a:r>
                <a:rPr lang="en-GB" sz="1050" b="1" dirty="0">
                  <a:solidFill>
                    <a:srgbClr val="333333"/>
                  </a:solidFill>
                </a:rPr>
                <a:t>Solid Fill</a:t>
              </a:r>
              <a:r>
                <a:rPr lang="en-GB" sz="1050" dirty="0">
                  <a:solidFill>
                    <a:srgbClr val="333333"/>
                  </a:solidFill>
                </a:rPr>
                <a:t>, choose the desired colour.</a:t>
              </a:r>
            </a:p>
          </p:txBody>
        </p:sp>
      </p:grpSp>
      <p:sp>
        <p:nvSpPr>
          <p:cNvPr id="47" name="Text Placeholder 30">
            <a:extLst>
              <a:ext uri="{FF2B5EF4-FFF2-40B4-BE49-F238E27FC236}">
                <a16:creationId xmlns:a16="http://schemas.microsoft.com/office/drawing/2014/main" id="{EAB9607A-C6AA-4E51-B7D8-12BAD964DC8A}"/>
              </a:ext>
            </a:extLst>
          </p:cNvPr>
          <p:cNvSpPr>
            <a:spLocks noGrp="1"/>
          </p:cNvSpPr>
          <p:nvPr>
            <p:ph type="body" sz="quarter" idx="31" hasCustomPrompt="1"/>
          </p:nvPr>
        </p:nvSpPr>
        <p:spPr>
          <a:xfrm>
            <a:off x="8724014" y="4727999"/>
            <a:ext cx="221109" cy="266324"/>
          </a:xfrm>
          <a:blipFill>
            <a:blip r:embed="rId2" cstate="hqprint">
              <a:lum bright="10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p>
            <a:pPr lvl="0"/>
            <a:r>
              <a:rPr lang="en-GB" dirty="0"/>
              <a:t> </a:t>
            </a:r>
          </a:p>
        </p:txBody>
      </p:sp>
      <p:sp>
        <p:nvSpPr>
          <p:cNvPr id="49" name="Text Placeholder 18">
            <a:extLst>
              <a:ext uri="{FF2B5EF4-FFF2-40B4-BE49-F238E27FC236}">
                <a16:creationId xmlns:a16="http://schemas.microsoft.com/office/drawing/2014/main" id="{CF8FEBA7-9E9B-4581-8D9C-B1C4F4FEC1A8}"/>
              </a:ext>
            </a:extLst>
          </p:cNvPr>
          <p:cNvSpPr>
            <a:spLocks noGrp="1"/>
          </p:cNvSpPr>
          <p:nvPr>
            <p:ph type="body" sz="quarter" idx="28" hasCustomPrompt="1"/>
          </p:nvPr>
        </p:nvSpPr>
        <p:spPr>
          <a:xfrm>
            <a:off x="7557578" y="4776541"/>
            <a:ext cx="8100" cy="199586"/>
          </a:xfrm>
          <a:solidFill>
            <a:schemeClr val="bg1"/>
          </a:solidFill>
        </p:spPr>
        <p:txBody>
          <a:bodyPr/>
          <a:lstStyle/>
          <a:p>
            <a:pPr lvl="0"/>
            <a:r>
              <a:rPr lang="en-GB" dirty="0"/>
              <a:t> </a:t>
            </a:r>
          </a:p>
        </p:txBody>
      </p:sp>
    </p:spTree>
    <p:extLst>
      <p:ext uri="{BB962C8B-B14F-4D97-AF65-F5344CB8AC3E}">
        <p14:creationId xmlns:p14="http://schemas.microsoft.com/office/powerpoint/2010/main" val="1628297242"/>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Three Poi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C9C32-CEE3-4CE5-8AD8-324DDBBE8617}"/>
              </a:ext>
            </a:extLst>
          </p:cNvPr>
          <p:cNvSpPr>
            <a:spLocks noGrp="1"/>
          </p:cNvSpPr>
          <p:nvPr>
            <p:ph type="title" hasCustomPrompt="1"/>
          </p:nvPr>
        </p:nvSpPr>
        <p:spPr>
          <a:xfrm>
            <a:off x="239129" y="767013"/>
            <a:ext cx="2361196" cy="1561849"/>
          </a:xfrm>
        </p:spPr>
        <p:txBody>
          <a:bodyPr/>
          <a:lstStyle>
            <a:lvl1pPr>
              <a:defRPr>
                <a:solidFill>
                  <a:srgbClr val="830051"/>
                </a:solidFill>
              </a:defRPr>
            </a:lvl1pPr>
          </a:lstStyle>
          <a:p>
            <a:r>
              <a:rPr lang="en-US" dirty="0"/>
              <a:t>Enter title here</a:t>
            </a:r>
            <a:endParaRPr lang="en-GB" dirty="0"/>
          </a:p>
        </p:txBody>
      </p:sp>
      <p:sp>
        <p:nvSpPr>
          <p:cNvPr id="3" name="Date Placeholder 2">
            <a:extLst>
              <a:ext uri="{FF2B5EF4-FFF2-40B4-BE49-F238E27FC236}">
                <a16:creationId xmlns:a16="http://schemas.microsoft.com/office/drawing/2014/main" id="{12BEC796-3F00-462B-B91C-ADDB5EA04F4E}"/>
              </a:ext>
            </a:extLst>
          </p:cNvPr>
          <p:cNvSpPr>
            <a:spLocks noGrp="1"/>
          </p:cNvSpPr>
          <p:nvPr>
            <p:ph type="dt" sz="half" idx="10"/>
          </p:nvPr>
        </p:nvSpPr>
        <p:spPr/>
        <p:txBody>
          <a:bodyPr/>
          <a:lstStyle>
            <a:lvl1pPr>
              <a:defRPr>
                <a:solidFill>
                  <a:schemeClr val="tx1"/>
                </a:solidFill>
              </a:defRPr>
            </a:lvl1pPr>
          </a:lstStyle>
          <a:p>
            <a:fld id="{BDF186E0-1008-4FC9-937F-15DB86DEDE2C}" type="datetime4">
              <a:rPr lang="en-GB" smtClean="0"/>
              <a:pPr/>
              <a:t>26 May 2021</a:t>
            </a:fld>
            <a:endParaRPr lang="en-GB" dirty="0"/>
          </a:p>
        </p:txBody>
      </p:sp>
      <p:sp>
        <p:nvSpPr>
          <p:cNvPr id="4" name="Footer Placeholder 3">
            <a:extLst>
              <a:ext uri="{FF2B5EF4-FFF2-40B4-BE49-F238E27FC236}">
                <a16:creationId xmlns:a16="http://schemas.microsoft.com/office/drawing/2014/main" id="{3C187B7D-709A-4AC6-8901-00F774FECEB5}"/>
              </a:ext>
            </a:extLst>
          </p:cNvPr>
          <p:cNvSpPr>
            <a:spLocks noGrp="1"/>
          </p:cNvSpPr>
          <p:nvPr>
            <p:ph type="ftr" sz="quarter" idx="11"/>
          </p:nvPr>
        </p:nvSpPr>
        <p:spPr/>
        <p:txBody>
          <a:bodyPr/>
          <a:lstStyle>
            <a:lvl1pPr>
              <a:defRPr>
                <a:solidFill>
                  <a:schemeClr val="tx1"/>
                </a:solidFill>
              </a:defRPr>
            </a:lvl1pPr>
          </a:lstStyle>
          <a:p>
            <a:r>
              <a:rPr lang="en-GB" dirty="0"/>
              <a:t>Name</a:t>
            </a:r>
          </a:p>
        </p:txBody>
      </p:sp>
      <p:sp>
        <p:nvSpPr>
          <p:cNvPr id="5" name="Slide Number Placeholder 4">
            <a:extLst>
              <a:ext uri="{FF2B5EF4-FFF2-40B4-BE49-F238E27FC236}">
                <a16:creationId xmlns:a16="http://schemas.microsoft.com/office/drawing/2014/main" id="{CA2FC182-B28C-41F4-A2ED-2DE57F3F35C1}"/>
              </a:ext>
            </a:extLst>
          </p:cNvPr>
          <p:cNvSpPr>
            <a:spLocks noGrp="1"/>
          </p:cNvSpPr>
          <p:nvPr>
            <p:ph type="sldNum" sz="quarter" idx="12"/>
          </p:nvPr>
        </p:nvSpPr>
        <p:spPr/>
        <p:txBody>
          <a:bodyPr/>
          <a:lstStyle>
            <a:lvl1pPr>
              <a:defRPr>
                <a:solidFill>
                  <a:schemeClr val="tx1"/>
                </a:solidFill>
              </a:defRPr>
            </a:lvl1pPr>
          </a:lstStyle>
          <a:p>
            <a:fld id="{F8E47D07-9D1E-4FE9-B31A-2F5863681021}" type="slidenum">
              <a:rPr lang="en-GB" smtClean="0"/>
              <a:pPr/>
              <a:t>‹#›</a:t>
            </a:fld>
            <a:endParaRPr lang="en-GB" dirty="0"/>
          </a:p>
        </p:txBody>
      </p:sp>
      <p:cxnSp>
        <p:nvCxnSpPr>
          <p:cNvPr id="8" name="Straight Connector 7">
            <a:extLst>
              <a:ext uri="{FF2B5EF4-FFF2-40B4-BE49-F238E27FC236}">
                <a16:creationId xmlns:a16="http://schemas.microsoft.com/office/drawing/2014/main" id="{A2D241FF-5015-4F87-8EBC-284413876141}"/>
              </a:ext>
            </a:extLst>
          </p:cNvPr>
          <p:cNvCxnSpPr/>
          <p:nvPr/>
        </p:nvCxnSpPr>
        <p:spPr>
          <a:xfrm>
            <a:off x="2651078" y="803512"/>
            <a:ext cx="0" cy="385378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13">
            <a:extLst>
              <a:ext uri="{FF2B5EF4-FFF2-40B4-BE49-F238E27FC236}">
                <a16:creationId xmlns:a16="http://schemas.microsoft.com/office/drawing/2014/main" id="{7073FB3F-D06E-452D-B3DD-F8662B558FB1}"/>
              </a:ext>
            </a:extLst>
          </p:cNvPr>
          <p:cNvSpPr>
            <a:spLocks noGrp="1"/>
          </p:cNvSpPr>
          <p:nvPr>
            <p:ph type="body" sz="quarter" idx="14" hasCustomPrompt="1"/>
          </p:nvPr>
        </p:nvSpPr>
        <p:spPr>
          <a:xfrm>
            <a:off x="3209446" y="789224"/>
            <a:ext cx="903845" cy="903845"/>
          </a:xfrm>
          <a:prstGeom prst="ellipse">
            <a:avLst/>
          </a:prstGeom>
          <a:solidFill>
            <a:srgbClr val="D0006F"/>
          </a:solidFill>
        </p:spPr>
        <p:txBody>
          <a:bodyPr lIns="0" rIns="0" bIns="0" anchor="ctr"/>
          <a:lstStyle>
            <a:lvl1pPr algn="ctr">
              <a:defRPr sz="6000" b="1">
                <a:solidFill>
                  <a:schemeClr val="bg1"/>
                </a:solidFill>
                <a:latin typeface="Arial" panose="020B0604020202020204" pitchFamily="34" charset="0"/>
                <a:cs typeface="Arial" panose="020B0604020202020204" pitchFamily="34" charset="0"/>
              </a:defRPr>
            </a:lvl1pPr>
          </a:lstStyle>
          <a:p>
            <a:pPr lvl="0"/>
            <a:r>
              <a:rPr lang="en-GB" dirty="0"/>
              <a:t>1</a:t>
            </a:r>
          </a:p>
        </p:txBody>
      </p:sp>
      <p:sp>
        <p:nvSpPr>
          <p:cNvPr id="11" name="Text Placeholder 13">
            <a:extLst>
              <a:ext uri="{FF2B5EF4-FFF2-40B4-BE49-F238E27FC236}">
                <a16:creationId xmlns:a16="http://schemas.microsoft.com/office/drawing/2014/main" id="{A3957BBE-1320-4A34-AFC3-6A55475C813E}"/>
              </a:ext>
            </a:extLst>
          </p:cNvPr>
          <p:cNvSpPr>
            <a:spLocks noGrp="1"/>
          </p:cNvSpPr>
          <p:nvPr>
            <p:ph type="body" sz="quarter" idx="15" hasCustomPrompt="1"/>
          </p:nvPr>
        </p:nvSpPr>
        <p:spPr>
          <a:xfrm>
            <a:off x="3209446" y="2236123"/>
            <a:ext cx="903845" cy="903845"/>
          </a:xfrm>
          <a:prstGeom prst="ellipse">
            <a:avLst/>
          </a:prstGeom>
          <a:solidFill>
            <a:schemeClr val="accent5"/>
          </a:solidFill>
        </p:spPr>
        <p:txBody>
          <a:bodyPr lIns="0" rIns="0" bIns="0" anchor="ctr"/>
          <a:lstStyle>
            <a:lvl1pPr algn="ctr">
              <a:defRPr sz="6000" b="1">
                <a:solidFill>
                  <a:schemeClr val="bg1"/>
                </a:solidFill>
                <a:latin typeface="Arial" panose="020B0604020202020204" pitchFamily="34" charset="0"/>
                <a:cs typeface="Arial" panose="020B0604020202020204" pitchFamily="34" charset="0"/>
              </a:defRPr>
            </a:lvl1pPr>
          </a:lstStyle>
          <a:p>
            <a:pPr lvl="0"/>
            <a:r>
              <a:rPr lang="en-GB" dirty="0"/>
              <a:t>2</a:t>
            </a:r>
          </a:p>
        </p:txBody>
      </p:sp>
      <p:sp>
        <p:nvSpPr>
          <p:cNvPr id="12" name="Text Placeholder 13">
            <a:extLst>
              <a:ext uri="{FF2B5EF4-FFF2-40B4-BE49-F238E27FC236}">
                <a16:creationId xmlns:a16="http://schemas.microsoft.com/office/drawing/2014/main" id="{AAB22DEC-0654-4BF3-9DD6-5D779C248906}"/>
              </a:ext>
            </a:extLst>
          </p:cNvPr>
          <p:cNvSpPr>
            <a:spLocks noGrp="1"/>
          </p:cNvSpPr>
          <p:nvPr>
            <p:ph type="body" sz="quarter" idx="16" hasCustomPrompt="1"/>
          </p:nvPr>
        </p:nvSpPr>
        <p:spPr>
          <a:xfrm>
            <a:off x="3209446" y="3683022"/>
            <a:ext cx="903845" cy="903845"/>
          </a:xfrm>
          <a:prstGeom prst="ellipse">
            <a:avLst/>
          </a:prstGeom>
          <a:solidFill>
            <a:srgbClr val="C4D600"/>
          </a:solidFill>
        </p:spPr>
        <p:txBody>
          <a:bodyPr lIns="0" rIns="0" bIns="0" anchor="ctr"/>
          <a:lstStyle>
            <a:lvl1pPr algn="ctr">
              <a:defRPr sz="6000" b="1">
                <a:solidFill>
                  <a:schemeClr val="bg1"/>
                </a:solidFill>
                <a:latin typeface="Arial" panose="020B0604020202020204" pitchFamily="34" charset="0"/>
                <a:cs typeface="Arial" panose="020B0604020202020204" pitchFamily="34" charset="0"/>
              </a:defRPr>
            </a:lvl1pPr>
          </a:lstStyle>
          <a:p>
            <a:pPr lvl="0"/>
            <a:r>
              <a:rPr lang="en-GB" dirty="0"/>
              <a:t>3</a:t>
            </a:r>
          </a:p>
        </p:txBody>
      </p:sp>
      <p:cxnSp>
        <p:nvCxnSpPr>
          <p:cNvPr id="23" name="Straight Connector 22">
            <a:extLst>
              <a:ext uri="{FF2B5EF4-FFF2-40B4-BE49-F238E27FC236}">
                <a16:creationId xmlns:a16="http://schemas.microsoft.com/office/drawing/2014/main" id="{1B2C9E55-D3CE-4266-A10F-98F56136875A}"/>
              </a:ext>
            </a:extLst>
          </p:cNvPr>
          <p:cNvCxnSpPr/>
          <p:nvPr userDrawn="1"/>
        </p:nvCxnSpPr>
        <p:spPr>
          <a:xfrm>
            <a:off x="2651078" y="803512"/>
            <a:ext cx="0" cy="385378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Text Placeholder 13">
            <a:extLst>
              <a:ext uri="{FF2B5EF4-FFF2-40B4-BE49-F238E27FC236}">
                <a16:creationId xmlns:a16="http://schemas.microsoft.com/office/drawing/2014/main" id="{D529AC16-7895-4D49-B666-D1327E8CB752}"/>
              </a:ext>
            </a:extLst>
          </p:cNvPr>
          <p:cNvSpPr>
            <a:spLocks noGrp="1"/>
          </p:cNvSpPr>
          <p:nvPr>
            <p:ph type="body" sz="quarter" idx="17" hasCustomPrompt="1"/>
          </p:nvPr>
        </p:nvSpPr>
        <p:spPr>
          <a:xfrm>
            <a:off x="4196953" y="789305"/>
            <a:ext cx="3604022" cy="903685"/>
          </a:xfrm>
        </p:spPr>
        <p:txBody>
          <a:bodyPr anchor="ctr"/>
          <a:lstStyle>
            <a:lvl1pPr>
              <a:defRPr sz="2400"/>
            </a:lvl1pPr>
            <a:lvl2pPr>
              <a:defRPr sz="1800"/>
            </a:lvl2pPr>
            <a:lvl3pPr>
              <a:defRPr sz="1500"/>
            </a:lvl3pPr>
            <a:lvl4pPr>
              <a:defRPr sz="1350"/>
            </a:lvl4pPr>
            <a:lvl5pPr>
              <a:defRPr sz="1350"/>
            </a:lvl5pPr>
          </a:lstStyle>
          <a:p>
            <a:pPr lvl="0"/>
            <a:r>
              <a:rPr lang="en-US" dirty="0"/>
              <a:t>Enter text here</a:t>
            </a:r>
          </a:p>
        </p:txBody>
      </p:sp>
      <p:sp>
        <p:nvSpPr>
          <p:cNvPr id="31" name="Text Placeholder 13">
            <a:extLst>
              <a:ext uri="{FF2B5EF4-FFF2-40B4-BE49-F238E27FC236}">
                <a16:creationId xmlns:a16="http://schemas.microsoft.com/office/drawing/2014/main" id="{7FB022E6-1EE7-45C9-9541-B98943D442AC}"/>
              </a:ext>
            </a:extLst>
          </p:cNvPr>
          <p:cNvSpPr>
            <a:spLocks noGrp="1"/>
          </p:cNvSpPr>
          <p:nvPr>
            <p:ph type="body" sz="quarter" idx="18" hasCustomPrompt="1"/>
          </p:nvPr>
        </p:nvSpPr>
        <p:spPr>
          <a:xfrm>
            <a:off x="4196953" y="2236124"/>
            <a:ext cx="3604022" cy="903685"/>
          </a:xfrm>
        </p:spPr>
        <p:txBody>
          <a:bodyPr anchor="ctr"/>
          <a:lstStyle>
            <a:lvl1pPr>
              <a:defRPr sz="2400"/>
            </a:lvl1pPr>
            <a:lvl2pPr>
              <a:defRPr sz="1800"/>
            </a:lvl2pPr>
            <a:lvl3pPr>
              <a:defRPr sz="1500"/>
            </a:lvl3pPr>
            <a:lvl4pPr>
              <a:defRPr sz="1350"/>
            </a:lvl4pPr>
            <a:lvl5pPr>
              <a:defRPr sz="1350"/>
            </a:lvl5pPr>
          </a:lstStyle>
          <a:p>
            <a:pPr lvl="0"/>
            <a:r>
              <a:rPr lang="en-US" dirty="0"/>
              <a:t>Enter text here</a:t>
            </a:r>
          </a:p>
        </p:txBody>
      </p:sp>
      <p:sp>
        <p:nvSpPr>
          <p:cNvPr id="32" name="Text Placeholder 13">
            <a:extLst>
              <a:ext uri="{FF2B5EF4-FFF2-40B4-BE49-F238E27FC236}">
                <a16:creationId xmlns:a16="http://schemas.microsoft.com/office/drawing/2014/main" id="{1C65D2DA-FD84-4A56-8CB1-4F2AB834059C}"/>
              </a:ext>
            </a:extLst>
          </p:cNvPr>
          <p:cNvSpPr>
            <a:spLocks noGrp="1"/>
          </p:cNvSpPr>
          <p:nvPr>
            <p:ph type="body" sz="quarter" idx="19" hasCustomPrompt="1"/>
          </p:nvPr>
        </p:nvSpPr>
        <p:spPr>
          <a:xfrm>
            <a:off x="4196953" y="3682943"/>
            <a:ext cx="3604022" cy="903685"/>
          </a:xfrm>
        </p:spPr>
        <p:txBody>
          <a:bodyPr anchor="ctr"/>
          <a:lstStyle>
            <a:lvl1pPr>
              <a:defRPr sz="2400"/>
            </a:lvl1pPr>
            <a:lvl2pPr>
              <a:defRPr sz="1800"/>
            </a:lvl2pPr>
            <a:lvl3pPr>
              <a:defRPr sz="1500"/>
            </a:lvl3pPr>
            <a:lvl4pPr>
              <a:defRPr sz="1350"/>
            </a:lvl4pPr>
            <a:lvl5pPr>
              <a:defRPr sz="1350"/>
            </a:lvl5pPr>
          </a:lstStyle>
          <a:p>
            <a:pPr lvl="0"/>
            <a:r>
              <a:rPr lang="en-US" dirty="0"/>
              <a:t>Enter text here</a:t>
            </a:r>
          </a:p>
        </p:txBody>
      </p:sp>
      <p:sp>
        <p:nvSpPr>
          <p:cNvPr id="33" name="Text Placeholder 18">
            <a:extLst>
              <a:ext uri="{FF2B5EF4-FFF2-40B4-BE49-F238E27FC236}">
                <a16:creationId xmlns:a16="http://schemas.microsoft.com/office/drawing/2014/main" id="{67B8E82B-1332-46C6-8C1A-E326C0E438CD}"/>
              </a:ext>
            </a:extLst>
          </p:cNvPr>
          <p:cNvSpPr>
            <a:spLocks noGrp="1"/>
          </p:cNvSpPr>
          <p:nvPr>
            <p:ph type="body" sz="quarter" idx="28" hasCustomPrompt="1"/>
          </p:nvPr>
        </p:nvSpPr>
        <p:spPr>
          <a:xfrm>
            <a:off x="7557578" y="4776541"/>
            <a:ext cx="8100" cy="199586"/>
          </a:xfrm>
          <a:solidFill>
            <a:schemeClr val="tx1"/>
          </a:solidFill>
        </p:spPr>
        <p:txBody>
          <a:bodyPr/>
          <a:lstStyle/>
          <a:p>
            <a:pPr lvl="0"/>
            <a:r>
              <a:rPr lang="en-GB" dirty="0"/>
              <a:t> </a:t>
            </a:r>
          </a:p>
        </p:txBody>
      </p:sp>
    </p:spTree>
    <p:extLst>
      <p:ext uri="{BB962C8B-B14F-4D97-AF65-F5344CB8AC3E}">
        <p14:creationId xmlns:p14="http://schemas.microsoft.com/office/powerpoint/2010/main" val="2336483951"/>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43CF-DA7C-4E31-B279-E7FA2BF991CA}"/>
              </a:ext>
            </a:extLst>
          </p:cNvPr>
          <p:cNvSpPr>
            <a:spLocks noGrp="1"/>
          </p:cNvSpPr>
          <p:nvPr>
            <p:ph type="title" hasCustomPrompt="1"/>
          </p:nvPr>
        </p:nvSpPr>
        <p:spPr>
          <a:xfrm>
            <a:off x="239129" y="767014"/>
            <a:ext cx="2361194" cy="1440405"/>
          </a:xfrm>
        </p:spPr>
        <p:txBody>
          <a:bodyPr/>
          <a:lstStyle>
            <a:lvl1pPr>
              <a:defRPr>
                <a:solidFill>
                  <a:srgbClr val="830051"/>
                </a:solidFill>
              </a:defRPr>
            </a:lvl1pPr>
          </a:lstStyle>
          <a:p>
            <a:r>
              <a:rPr lang="en-US" dirty="0"/>
              <a:t>Enter title here</a:t>
            </a:r>
            <a:endParaRPr lang="en-GB" dirty="0"/>
          </a:p>
        </p:txBody>
      </p:sp>
      <p:sp>
        <p:nvSpPr>
          <p:cNvPr id="3" name="Date Placeholder 2">
            <a:extLst>
              <a:ext uri="{FF2B5EF4-FFF2-40B4-BE49-F238E27FC236}">
                <a16:creationId xmlns:a16="http://schemas.microsoft.com/office/drawing/2014/main" id="{7FF1290A-817C-4983-9531-1320196D5CEC}"/>
              </a:ext>
            </a:extLst>
          </p:cNvPr>
          <p:cNvSpPr>
            <a:spLocks noGrp="1"/>
          </p:cNvSpPr>
          <p:nvPr>
            <p:ph type="dt" sz="half" idx="10"/>
          </p:nvPr>
        </p:nvSpPr>
        <p:spPr/>
        <p:txBody>
          <a:bodyPr/>
          <a:lstStyle>
            <a:lvl1pPr>
              <a:defRPr>
                <a:solidFill>
                  <a:schemeClr val="tx1"/>
                </a:solidFill>
              </a:defRPr>
            </a:lvl1pPr>
          </a:lstStyle>
          <a:p>
            <a:fld id="{6ECF7C73-B70D-4A86-8CFF-DDBB8BB5D175}" type="datetime4">
              <a:rPr lang="en-GB" smtClean="0"/>
              <a:pPr/>
              <a:t>26 May 2021</a:t>
            </a:fld>
            <a:endParaRPr lang="en-GB" dirty="0"/>
          </a:p>
        </p:txBody>
      </p:sp>
      <p:sp>
        <p:nvSpPr>
          <p:cNvPr id="4" name="Footer Placeholder 3">
            <a:extLst>
              <a:ext uri="{FF2B5EF4-FFF2-40B4-BE49-F238E27FC236}">
                <a16:creationId xmlns:a16="http://schemas.microsoft.com/office/drawing/2014/main" id="{221BABF6-C1E2-4356-A35F-7F1299DB03C6}"/>
              </a:ext>
            </a:extLst>
          </p:cNvPr>
          <p:cNvSpPr>
            <a:spLocks noGrp="1"/>
          </p:cNvSpPr>
          <p:nvPr>
            <p:ph type="ftr" sz="quarter" idx="11"/>
          </p:nvPr>
        </p:nvSpPr>
        <p:spPr/>
        <p:txBody>
          <a:bodyPr/>
          <a:lstStyle>
            <a:lvl1pPr>
              <a:defRPr>
                <a:solidFill>
                  <a:schemeClr val="tx1"/>
                </a:solidFill>
              </a:defRPr>
            </a:lvl1pPr>
          </a:lstStyle>
          <a:p>
            <a:r>
              <a:rPr lang="en-GB" dirty="0"/>
              <a:t>Name</a:t>
            </a:r>
          </a:p>
        </p:txBody>
      </p:sp>
      <p:sp>
        <p:nvSpPr>
          <p:cNvPr id="5" name="Slide Number Placeholder 4">
            <a:extLst>
              <a:ext uri="{FF2B5EF4-FFF2-40B4-BE49-F238E27FC236}">
                <a16:creationId xmlns:a16="http://schemas.microsoft.com/office/drawing/2014/main" id="{8DF97945-F66E-4EF9-9E5E-4D63A96BA290}"/>
              </a:ext>
            </a:extLst>
          </p:cNvPr>
          <p:cNvSpPr>
            <a:spLocks noGrp="1"/>
          </p:cNvSpPr>
          <p:nvPr>
            <p:ph type="sldNum" sz="quarter" idx="12"/>
          </p:nvPr>
        </p:nvSpPr>
        <p:spPr/>
        <p:txBody>
          <a:bodyPr/>
          <a:lstStyle>
            <a:lvl1pPr>
              <a:defRPr>
                <a:solidFill>
                  <a:schemeClr val="tx1"/>
                </a:solidFill>
              </a:defRPr>
            </a:lvl1pPr>
          </a:lstStyle>
          <a:p>
            <a:fld id="{F8E47D07-9D1E-4FE9-B31A-2F5863681021}" type="slidenum">
              <a:rPr lang="en-GB" smtClean="0"/>
              <a:pPr/>
              <a:t>‹#›</a:t>
            </a:fld>
            <a:endParaRPr lang="en-GB" dirty="0"/>
          </a:p>
        </p:txBody>
      </p:sp>
      <p:cxnSp>
        <p:nvCxnSpPr>
          <p:cNvPr id="9" name="Straight Connector 8">
            <a:extLst>
              <a:ext uri="{FF2B5EF4-FFF2-40B4-BE49-F238E27FC236}">
                <a16:creationId xmlns:a16="http://schemas.microsoft.com/office/drawing/2014/main" id="{34A9B59E-592A-42AB-877A-AF8EAD70D889}"/>
              </a:ext>
            </a:extLst>
          </p:cNvPr>
          <p:cNvCxnSpPr>
            <a:cxnSpLocks/>
          </p:cNvCxnSpPr>
          <p:nvPr/>
        </p:nvCxnSpPr>
        <p:spPr>
          <a:xfrm>
            <a:off x="3107998" y="3643685"/>
            <a:ext cx="0" cy="101361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FCB426-B966-4E6D-8F07-084D762D101F}"/>
              </a:ext>
            </a:extLst>
          </p:cNvPr>
          <p:cNvCxnSpPr>
            <a:cxnSpLocks/>
          </p:cNvCxnSpPr>
          <p:nvPr/>
        </p:nvCxnSpPr>
        <p:spPr>
          <a:xfrm>
            <a:off x="6006680" y="3643685"/>
            <a:ext cx="0" cy="101361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Picture Placeholder 25">
            <a:extLst>
              <a:ext uri="{FF2B5EF4-FFF2-40B4-BE49-F238E27FC236}">
                <a16:creationId xmlns:a16="http://schemas.microsoft.com/office/drawing/2014/main" id="{4E2FB9D1-1834-45D8-958D-0A8DD312C1F3}"/>
              </a:ext>
            </a:extLst>
          </p:cNvPr>
          <p:cNvSpPr>
            <a:spLocks noGrp="1"/>
          </p:cNvSpPr>
          <p:nvPr>
            <p:ph type="pic" sz="quarter" idx="17" hasCustomPrompt="1"/>
          </p:nvPr>
        </p:nvSpPr>
        <p:spPr>
          <a:xfrm>
            <a:off x="5349240" y="1"/>
            <a:ext cx="3794760" cy="3451724"/>
          </a:xfrm>
          <a:custGeom>
            <a:avLst/>
            <a:gdLst>
              <a:gd name="connsiteX0" fmla="*/ 499069 w 5059680"/>
              <a:gd name="connsiteY0" fmla="*/ 0 h 4602299"/>
              <a:gd name="connsiteX1" fmla="*/ 5059680 w 5059680"/>
              <a:gd name="connsiteY1" fmla="*/ 0 h 4602299"/>
              <a:gd name="connsiteX2" fmla="*/ 5059680 w 5059680"/>
              <a:gd name="connsiteY2" fmla="*/ 3725490 h 4602299"/>
              <a:gd name="connsiteX3" fmla="*/ 5050306 w 5059680"/>
              <a:gd name="connsiteY3" fmla="*/ 3735804 h 4602299"/>
              <a:gd name="connsiteX4" fmla="*/ 2958401 w 5059680"/>
              <a:gd name="connsiteY4" fmla="*/ 4602299 h 4602299"/>
              <a:gd name="connsiteX5" fmla="*/ 0 w 5059680"/>
              <a:gd name="connsiteY5" fmla="*/ 1643898 h 4602299"/>
              <a:gd name="connsiteX6" fmla="*/ 357063 w 5059680"/>
              <a:gd name="connsiteY6" fmla="*/ 233748 h 460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9680" h="4602299">
                <a:moveTo>
                  <a:pt x="499069" y="0"/>
                </a:moveTo>
                <a:lnTo>
                  <a:pt x="5059680" y="0"/>
                </a:lnTo>
                <a:lnTo>
                  <a:pt x="5059680" y="3725490"/>
                </a:lnTo>
                <a:lnTo>
                  <a:pt x="5050306" y="3735804"/>
                </a:lnTo>
                <a:cubicBezTo>
                  <a:pt x="4514941" y="4271169"/>
                  <a:pt x="3775341" y="4602299"/>
                  <a:pt x="2958401" y="4602299"/>
                </a:cubicBezTo>
                <a:cubicBezTo>
                  <a:pt x="1324521" y="4602299"/>
                  <a:pt x="0" y="3277778"/>
                  <a:pt x="0" y="1643898"/>
                </a:cubicBezTo>
                <a:cubicBezTo>
                  <a:pt x="0" y="1133311"/>
                  <a:pt x="129348" y="652934"/>
                  <a:pt x="357063" y="233748"/>
                </a:cubicBezTo>
                <a:close/>
              </a:path>
            </a:pathLst>
          </a:custGeom>
          <a:solidFill>
            <a:srgbClr val="9DB0AC"/>
          </a:solidFill>
        </p:spPr>
        <p:txBody>
          <a:bodyPr wrap="square" anchor="ctr">
            <a:noAutofit/>
          </a:bodyPr>
          <a:lstStyle>
            <a:lvl1pPr algn="ctr">
              <a:defRPr/>
            </a:lvl1pPr>
          </a:lstStyle>
          <a:p>
            <a:r>
              <a:rPr lang="en-GB" dirty="0"/>
              <a:t>Click icon to insert image</a:t>
            </a:r>
          </a:p>
        </p:txBody>
      </p:sp>
      <p:sp>
        <p:nvSpPr>
          <p:cNvPr id="12" name="Text Placeholder 6">
            <a:extLst>
              <a:ext uri="{FF2B5EF4-FFF2-40B4-BE49-F238E27FC236}">
                <a16:creationId xmlns:a16="http://schemas.microsoft.com/office/drawing/2014/main" id="{E79FD67B-050E-45D6-8652-3F865B1D564A}"/>
              </a:ext>
            </a:extLst>
          </p:cNvPr>
          <p:cNvSpPr>
            <a:spLocks noGrp="1"/>
          </p:cNvSpPr>
          <p:nvPr>
            <p:ph type="body" sz="quarter" idx="18" hasCustomPrompt="1"/>
          </p:nvPr>
        </p:nvSpPr>
        <p:spPr>
          <a:xfrm>
            <a:off x="239129" y="3552520"/>
            <a:ext cx="2507585" cy="314085"/>
          </a:xfrm>
        </p:spPr>
        <p:txBody>
          <a:bodyPr anchor="ctr"/>
          <a:lstStyle>
            <a:lvl1pPr>
              <a:defRPr sz="1350">
                <a:solidFill>
                  <a:srgbClr val="830051"/>
                </a:solidFill>
                <a:latin typeface="+mj-lt"/>
              </a:defRPr>
            </a:lvl1pPr>
          </a:lstStyle>
          <a:p>
            <a:pPr lvl="0"/>
            <a:r>
              <a:rPr lang="en-US" dirty="0"/>
              <a:t>Enter subtitle here</a:t>
            </a:r>
            <a:endParaRPr lang="en-GB" dirty="0"/>
          </a:p>
        </p:txBody>
      </p:sp>
      <p:sp>
        <p:nvSpPr>
          <p:cNvPr id="17" name="Text Placeholder 12">
            <a:extLst>
              <a:ext uri="{FF2B5EF4-FFF2-40B4-BE49-F238E27FC236}">
                <a16:creationId xmlns:a16="http://schemas.microsoft.com/office/drawing/2014/main" id="{6962EFA7-2540-4ED5-8F19-B0B753CB846E}"/>
              </a:ext>
            </a:extLst>
          </p:cNvPr>
          <p:cNvSpPr>
            <a:spLocks noGrp="1"/>
          </p:cNvSpPr>
          <p:nvPr>
            <p:ph type="body" sz="quarter" idx="26" hasCustomPrompt="1"/>
          </p:nvPr>
        </p:nvSpPr>
        <p:spPr>
          <a:xfrm>
            <a:off x="239129" y="3892732"/>
            <a:ext cx="2507589" cy="798485"/>
          </a:xfrm>
        </p:spPr>
        <p:txBody>
          <a:bodyPr/>
          <a:lstStyle>
            <a:lvl1pPr>
              <a:defRPr/>
            </a:lvl1pPr>
            <a:lvl2pPr>
              <a:buClr>
                <a:srgbClr val="830051"/>
              </a:buClr>
              <a:defRPr/>
            </a:lvl2pPr>
            <a:lvl3pPr>
              <a:buClr>
                <a:srgbClr val="830051"/>
              </a:buClr>
              <a:defRPr/>
            </a:lvl3pPr>
            <a:lvl4pPr>
              <a:buClr>
                <a:srgbClr val="830051"/>
              </a:buClr>
              <a:defRPr/>
            </a:lvl4pPr>
            <a:lvl5pPr>
              <a:buClr>
                <a:srgbClr val="830051"/>
              </a:buClr>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6">
            <a:extLst>
              <a:ext uri="{FF2B5EF4-FFF2-40B4-BE49-F238E27FC236}">
                <a16:creationId xmlns:a16="http://schemas.microsoft.com/office/drawing/2014/main" id="{071D9123-F999-4EF9-8D78-99EE5CC170AF}"/>
              </a:ext>
            </a:extLst>
          </p:cNvPr>
          <p:cNvSpPr>
            <a:spLocks noGrp="1"/>
          </p:cNvSpPr>
          <p:nvPr>
            <p:ph type="body" sz="quarter" idx="27" hasCustomPrompt="1"/>
          </p:nvPr>
        </p:nvSpPr>
        <p:spPr>
          <a:xfrm>
            <a:off x="3234982" y="3552520"/>
            <a:ext cx="2507585" cy="314085"/>
          </a:xfrm>
        </p:spPr>
        <p:txBody>
          <a:bodyPr anchor="ctr"/>
          <a:lstStyle>
            <a:lvl1pPr>
              <a:defRPr sz="1350">
                <a:solidFill>
                  <a:srgbClr val="830051"/>
                </a:solidFill>
                <a:latin typeface="+mj-lt"/>
              </a:defRPr>
            </a:lvl1pPr>
          </a:lstStyle>
          <a:p>
            <a:pPr lvl="0"/>
            <a:r>
              <a:rPr lang="en-US" dirty="0"/>
              <a:t>Enter subtitle here</a:t>
            </a:r>
            <a:endParaRPr lang="en-GB" dirty="0"/>
          </a:p>
        </p:txBody>
      </p:sp>
      <p:sp>
        <p:nvSpPr>
          <p:cNvPr id="19" name="Text Placeholder 12">
            <a:extLst>
              <a:ext uri="{FF2B5EF4-FFF2-40B4-BE49-F238E27FC236}">
                <a16:creationId xmlns:a16="http://schemas.microsoft.com/office/drawing/2014/main" id="{77E65A2C-71C7-4314-8121-9532974E9094}"/>
              </a:ext>
            </a:extLst>
          </p:cNvPr>
          <p:cNvSpPr>
            <a:spLocks noGrp="1"/>
          </p:cNvSpPr>
          <p:nvPr>
            <p:ph type="body" sz="quarter" idx="28" hasCustomPrompt="1"/>
          </p:nvPr>
        </p:nvSpPr>
        <p:spPr>
          <a:xfrm>
            <a:off x="3234983" y="3892732"/>
            <a:ext cx="2507589" cy="798485"/>
          </a:xfrm>
        </p:spPr>
        <p:txBody>
          <a:bodyPr/>
          <a:lstStyle>
            <a:lvl1pPr>
              <a:defRPr/>
            </a:lvl1pPr>
            <a:lvl2pPr>
              <a:buClr>
                <a:srgbClr val="830051"/>
              </a:buClr>
              <a:defRPr/>
            </a:lvl2pPr>
            <a:lvl3pPr>
              <a:buClr>
                <a:srgbClr val="830051"/>
              </a:buClr>
              <a:defRPr/>
            </a:lvl3pPr>
            <a:lvl4pPr>
              <a:buClr>
                <a:srgbClr val="830051"/>
              </a:buClr>
              <a:defRPr/>
            </a:lvl4pPr>
            <a:lvl5pPr>
              <a:buClr>
                <a:srgbClr val="830051"/>
              </a:buClr>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6">
            <a:extLst>
              <a:ext uri="{FF2B5EF4-FFF2-40B4-BE49-F238E27FC236}">
                <a16:creationId xmlns:a16="http://schemas.microsoft.com/office/drawing/2014/main" id="{8B9BD461-7CD3-4145-9E8E-18F46176C5B8}"/>
              </a:ext>
            </a:extLst>
          </p:cNvPr>
          <p:cNvSpPr>
            <a:spLocks noGrp="1"/>
          </p:cNvSpPr>
          <p:nvPr>
            <p:ph type="body" sz="quarter" idx="29" hasCustomPrompt="1"/>
          </p:nvPr>
        </p:nvSpPr>
        <p:spPr>
          <a:xfrm>
            <a:off x="6141905" y="3547774"/>
            <a:ext cx="2507585" cy="314085"/>
          </a:xfrm>
        </p:spPr>
        <p:txBody>
          <a:bodyPr anchor="ctr"/>
          <a:lstStyle>
            <a:lvl1pPr>
              <a:defRPr sz="1350">
                <a:solidFill>
                  <a:srgbClr val="830051"/>
                </a:solidFill>
                <a:latin typeface="+mj-lt"/>
              </a:defRPr>
            </a:lvl1pPr>
          </a:lstStyle>
          <a:p>
            <a:pPr lvl="0"/>
            <a:r>
              <a:rPr lang="en-US" dirty="0"/>
              <a:t>Enter subtitle here</a:t>
            </a:r>
            <a:endParaRPr lang="en-GB" dirty="0"/>
          </a:p>
        </p:txBody>
      </p:sp>
      <p:sp>
        <p:nvSpPr>
          <p:cNvPr id="21" name="Text Placeholder 12">
            <a:extLst>
              <a:ext uri="{FF2B5EF4-FFF2-40B4-BE49-F238E27FC236}">
                <a16:creationId xmlns:a16="http://schemas.microsoft.com/office/drawing/2014/main" id="{83CBB8E8-B7A0-4C96-BB07-D791BC938519}"/>
              </a:ext>
            </a:extLst>
          </p:cNvPr>
          <p:cNvSpPr>
            <a:spLocks noGrp="1"/>
          </p:cNvSpPr>
          <p:nvPr>
            <p:ph type="body" sz="quarter" idx="30" hasCustomPrompt="1"/>
          </p:nvPr>
        </p:nvSpPr>
        <p:spPr>
          <a:xfrm>
            <a:off x="6141905" y="3887986"/>
            <a:ext cx="2507589" cy="798485"/>
          </a:xfrm>
        </p:spPr>
        <p:txBody>
          <a:bodyPr/>
          <a:lstStyle>
            <a:lvl1pPr>
              <a:defRPr/>
            </a:lvl1pPr>
            <a:lvl2pPr>
              <a:buClr>
                <a:srgbClr val="830051"/>
              </a:buClr>
              <a:defRPr/>
            </a:lvl2pPr>
            <a:lvl3pPr>
              <a:buClr>
                <a:srgbClr val="830051"/>
              </a:buClr>
              <a:defRPr/>
            </a:lvl3pPr>
            <a:lvl4pPr>
              <a:buClr>
                <a:srgbClr val="830051"/>
              </a:buClr>
              <a:defRPr/>
            </a:lvl4pPr>
            <a:lvl5pPr>
              <a:buClr>
                <a:srgbClr val="830051"/>
              </a:buClr>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32" name="Group 31">
            <a:extLst>
              <a:ext uri="{FF2B5EF4-FFF2-40B4-BE49-F238E27FC236}">
                <a16:creationId xmlns:a16="http://schemas.microsoft.com/office/drawing/2014/main" id="{AA21AEC4-E003-4970-A315-3FCBB0B76109}"/>
              </a:ext>
            </a:extLst>
          </p:cNvPr>
          <p:cNvGrpSpPr/>
          <p:nvPr/>
        </p:nvGrpSpPr>
        <p:grpSpPr>
          <a:xfrm>
            <a:off x="9264811" y="1"/>
            <a:ext cx="2630669" cy="3354077"/>
            <a:chOff x="838198" y="1150069"/>
            <a:chExt cx="3507559" cy="4472103"/>
          </a:xfrm>
        </p:grpSpPr>
        <p:sp>
          <p:nvSpPr>
            <p:cNvPr id="33" name="Rectangle 32">
              <a:extLst>
                <a:ext uri="{FF2B5EF4-FFF2-40B4-BE49-F238E27FC236}">
                  <a16:creationId xmlns:a16="http://schemas.microsoft.com/office/drawing/2014/main" id="{F59697F5-44E3-4A2F-9B75-97BF10C00A48}"/>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34" name="TextBox 33">
              <a:extLst>
                <a:ext uri="{FF2B5EF4-FFF2-40B4-BE49-F238E27FC236}">
                  <a16:creationId xmlns:a16="http://schemas.microsoft.com/office/drawing/2014/main" id="{E53F9F76-1533-4F73-9041-94CAF93C5E85}"/>
                </a:ext>
              </a:extLst>
            </p:cNvPr>
            <p:cNvSpPr txBox="1"/>
            <p:nvPr/>
          </p:nvSpPr>
          <p:spPr>
            <a:xfrm>
              <a:off x="838199" y="1225485"/>
              <a:ext cx="3507558" cy="400109"/>
            </a:xfrm>
            <a:prstGeom prst="rect">
              <a:avLst/>
            </a:prstGeom>
            <a:noFill/>
          </p:spPr>
          <p:txBody>
            <a:bodyPr wrap="square" rtlCol="0">
              <a:spAutoFit/>
            </a:bodyPr>
            <a:lstStyle/>
            <a:p>
              <a:pPr algn="ctr"/>
              <a:r>
                <a:rPr lang="en-GB" sz="1350" dirty="0">
                  <a:solidFill>
                    <a:srgbClr val="333333"/>
                  </a:solidFill>
                  <a:latin typeface="+mj-lt"/>
                </a:rPr>
                <a:t>How to insert an image</a:t>
              </a:r>
            </a:p>
          </p:txBody>
        </p:sp>
        <p:sp>
          <p:nvSpPr>
            <p:cNvPr id="35" name="Rectangle 34">
              <a:extLst>
                <a:ext uri="{FF2B5EF4-FFF2-40B4-BE49-F238E27FC236}">
                  <a16:creationId xmlns:a16="http://schemas.microsoft.com/office/drawing/2014/main" id="{1D006764-9E43-4923-9A0C-3C8FE37E23F3}"/>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36" name="TextBox 35">
              <a:extLst>
                <a:ext uri="{FF2B5EF4-FFF2-40B4-BE49-F238E27FC236}">
                  <a16:creationId xmlns:a16="http://schemas.microsoft.com/office/drawing/2014/main" id="{647862FA-63EE-45A7-B3C8-BFCD4679DFDF}"/>
                </a:ext>
              </a:extLst>
            </p:cNvPr>
            <p:cNvSpPr txBox="1"/>
            <p:nvPr/>
          </p:nvSpPr>
          <p:spPr>
            <a:xfrm>
              <a:off x="838199" y="1867808"/>
              <a:ext cx="3410736" cy="769441"/>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Click on the </a:t>
              </a:r>
              <a:r>
                <a:rPr lang="en-GB" sz="1050" b="1" dirty="0">
                  <a:solidFill>
                    <a:srgbClr val="333333"/>
                  </a:solidFill>
                </a:rPr>
                <a:t>icon</a:t>
              </a:r>
              <a:r>
                <a:rPr lang="en-GB" sz="1050" dirty="0">
                  <a:solidFill>
                    <a:srgbClr val="333333"/>
                  </a:solidFill>
                </a:rPr>
                <a:t> in the middle of the placeholder and choose the image from your computer.</a:t>
              </a:r>
            </a:p>
          </p:txBody>
        </p:sp>
        <p:sp>
          <p:nvSpPr>
            <p:cNvPr id="37" name="TextBox 36">
              <a:extLst>
                <a:ext uri="{FF2B5EF4-FFF2-40B4-BE49-F238E27FC236}">
                  <a16:creationId xmlns:a16="http://schemas.microsoft.com/office/drawing/2014/main" id="{EF228280-BC71-4AD2-818C-B5A3CC4736E4}"/>
                </a:ext>
              </a:extLst>
            </p:cNvPr>
            <p:cNvSpPr txBox="1"/>
            <p:nvPr/>
          </p:nvSpPr>
          <p:spPr>
            <a:xfrm>
              <a:off x="838199" y="2650785"/>
              <a:ext cx="3507558"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the </a:t>
              </a:r>
              <a:r>
                <a:rPr lang="en-GB" sz="1050" b="1" dirty="0">
                  <a:solidFill>
                    <a:srgbClr val="333333"/>
                  </a:solidFill>
                </a:rPr>
                <a:t>Format Picture </a:t>
              </a:r>
              <a:r>
                <a:rPr lang="en-GB" sz="1050" dirty="0">
                  <a:solidFill>
                    <a:srgbClr val="333333"/>
                  </a:solidFill>
                </a:rPr>
                <a:t>tab in the ribbon and use the tools to edit the image.</a:t>
              </a:r>
            </a:p>
          </p:txBody>
        </p:sp>
        <p:sp>
          <p:nvSpPr>
            <p:cNvPr id="38" name="TextBox 37">
              <a:extLst>
                <a:ext uri="{FF2B5EF4-FFF2-40B4-BE49-F238E27FC236}">
                  <a16:creationId xmlns:a16="http://schemas.microsoft.com/office/drawing/2014/main" id="{0BC55536-66D5-4666-8D20-86E9219D583C}"/>
                </a:ext>
              </a:extLst>
            </p:cNvPr>
            <p:cNvSpPr txBox="1"/>
            <p:nvPr/>
          </p:nvSpPr>
          <p:spPr>
            <a:xfrm>
              <a:off x="838198" y="3236009"/>
              <a:ext cx="3507558" cy="1200328"/>
            </a:xfrm>
            <a:prstGeom prst="rect">
              <a:avLst/>
            </a:prstGeom>
            <a:noFill/>
          </p:spPr>
          <p:txBody>
            <a:bodyPr wrap="square" rtlCol="0">
              <a:spAutoFit/>
            </a:bodyPr>
            <a:lstStyle/>
            <a:p>
              <a:r>
                <a:rPr lang="en-GB" sz="1050" b="1" dirty="0">
                  <a:solidFill>
                    <a:srgbClr val="333333"/>
                  </a:solidFill>
                </a:rPr>
                <a:t>3. </a:t>
              </a:r>
              <a:r>
                <a:rPr lang="en-GB" sz="1050" dirty="0">
                  <a:solidFill>
                    <a:srgbClr val="333333"/>
                  </a:solidFill>
                </a:rPr>
                <a:t>Choose </a:t>
              </a:r>
              <a:r>
                <a:rPr lang="en-GB" sz="1050" b="1" dirty="0">
                  <a:solidFill>
                    <a:srgbClr val="333333"/>
                  </a:solidFill>
                </a:rPr>
                <a:t>Crop</a:t>
              </a:r>
              <a:r>
                <a:rPr lang="en-GB" sz="1050" dirty="0">
                  <a:solidFill>
                    <a:srgbClr val="333333"/>
                  </a:solidFill>
                </a:rPr>
                <a:t> to resize and move the image within the placeholder, using the white circles in the corners of the image. Click on the drop down arrow and choose </a:t>
              </a:r>
              <a:r>
                <a:rPr lang="en-GB" sz="1050" b="1" dirty="0">
                  <a:solidFill>
                    <a:srgbClr val="333333"/>
                  </a:solidFill>
                </a:rPr>
                <a:t>Fit</a:t>
              </a:r>
              <a:r>
                <a:rPr lang="en-GB" sz="1050" dirty="0">
                  <a:solidFill>
                    <a:srgbClr val="333333"/>
                  </a:solidFill>
                </a:rPr>
                <a:t> to fit the image to the placeholder.</a:t>
              </a:r>
            </a:p>
          </p:txBody>
        </p:sp>
        <p:sp>
          <p:nvSpPr>
            <p:cNvPr id="39" name="TextBox 38">
              <a:extLst>
                <a:ext uri="{FF2B5EF4-FFF2-40B4-BE49-F238E27FC236}">
                  <a16:creationId xmlns:a16="http://schemas.microsoft.com/office/drawing/2014/main" id="{29F299A4-E0EC-4D85-A512-4D20E1660307}"/>
                </a:ext>
              </a:extLst>
            </p:cNvPr>
            <p:cNvSpPr txBox="1"/>
            <p:nvPr/>
          </p:nvSpPr>
          <p:spPr>
            <a:xfrm>
              <a:off x="838199" y="4448000"/>
              <a:ext cx="3507558"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Choose </a:t>
              </a:r>
              <a:r>
                <a:rPr lang="en-GB" sz="1050" b="1" dirty="0">
                  <a:solidFill>
                    <a:srgbClr val="333333"/>
                  </a:solidFill>
                </a:rPr>
                <a:t>Picture Colour</a:t>
              </a:r>
              <a:r>
                <a:rPr lang="en-GB" sz="1050" dirty="0">
                  <a:solidFill>
                    <a:srgbClr val="333333"/>
                  </a:solidFill>
                </a:rPr>
                <a:t> to adjust the Saturation, Tone, and Colour.</a:t>
              </a:r>
            </a:p>
          </p:txBody>
        </p:sp>
        <p:sp>
          <p:nvSpPr>
            <p:cNvPr id="40" name="TextBox 39">
              <a:extLst>
                <a:ext uri="{FF2B5EF4-FFF2-40B4-BE49-F238E27FC236}">
                  <a16:creationId xmlns:a16="http://schemas.microsoft.com/office/drawing/2014/main" id="{E07236D8-762C-47B7-9324-3DB68648F6B5}"/>
                </a:ext>
              </a:extLst>
            </p:cNvPr>
            <p:cNvSpPr txBox="1"/>
            <p:nvPr/>
          </p:nvSpPr>
          <p:spPr>
            <a:xfrm>
              <a:off x="838199" y="5039939"/>
              <a:ext cx="3507558" cy="553997"/>
            </a:xfrm>
            <a:prstGeom prst="rect">
              <a:avLst/>
            </a:prstGeom>
            <a:noFill/>
          </p:spPr>
          <p:txBody>
            <a:bodyPr wrap="square" rtlCol="0">
              <a:spAutoFit/>
            </a:bodyPr>
            <a:lstStyle/>
            <a:p>
              <a:r>
                <a:rPr lang="en-GB" sz="1050" b="1" dirty="0">
                  <a:solidFill>
                    <a:srgbClr val="333333"/>
                  </a:solidFill>
                </a:rPr>
                <a:t>5. </a:t>
              </a:r>
              <a:r>
                <a:rPr lang="en-GB" sz="1050" dirty="0">
                  <a:solidFill>
                    <a:srgbClr val="333333"/>
                  </a:solidFill>
                </a:rPr>
                <a:t>Choose </a:t>
              </a:r>
              <a:r>
                <a:rPr lang="en-GB" sz="1050" b="1" dirty="0">
                  <a:solidFill>
                    <a:srgbClr val="333333"/>
                  </a:solidFill>
                </a:rPr>
                <a:t>Picture Correction</a:t>
              </a:r>
              <a:r>
                <a:rPr lang="en-GB" sz="1050" dirty="0">
                  <a:solidFill>
                    <a:srgbClr val="333333"/>
                  </a:solidFill>
                </a:rPr>
                <a:t> to adjust the Sharpness, Brightness, and Contrast.</a:t>
              </a:r>
            </a:p>
          </p:txBody>
        </p:sp>
      </p:grpSp>
      <p:cxnSp>
        <p:nvCxnSpPr>
          <p:cNvPr id="25" name="Straight Connector 24">
            <a:extLst>
              <a:ext uri="{FF2B5EF4-FFF2-40B4-BE49-F238E27FC236}">
                <a16:creationId xmlns:a16="http://schemas.microsoft.com/office/drawing/2014/main" id="{5B2919FA-384A-4442-B2D8-2A37436008F2}"/>
              </a:ext>
            </a:extLst>
          </p:cNvPr>
          <p:cNvCxnSpPr>
            <a:cxnSpLocks/>
          </p:cNvCxnSpPr>
          <p:nvPr userDrawn="1"/>
        </p:nvCxnSpPr>
        <p:spPr>
          <a:xfrm>
            <a:off x="3107998" y="3643685"/>
            <a:ext cx="0" cy="101361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8ED05BB-3452-4933-B10F-1012B8B45AD1}"/>
              </a:ext>
            </a:extLst>
          </p:cNvPr>
          <p:cNvCxnSpPr>
            <a:cxnSpLocks/>
          </p:cNvCxnSpPr>
          <p:nvPr userDrawn="1"/>
        </p:nvCxnSpPr>
        <p:spPr>
          <a:xfrm>
            <a:off x="6006680" y="3643685"/>
            <a:ext cx="0" cy="101361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A0DE046D-DB94-41D6-BBC3-11C708554142}"/>
              </a:ext>
            </a:extLst>
          </p:cNvPr>
          <p:cNvGrpSpPr/>
          <p:nvPr userDrawn="1"/>
        </p:nvGrpSpPr>
        <p:grpSpPr>
          <a:xfrm>
            <a:off x="9264811" y="1"/>
            <a:ext cx="2630669" cy="3354077"/>
            <a:chOff x="838198" y="1150069"/>
            <a:chExt cx="3507559" cy="4472103"/>
          </a:xfrm>
        </p:grpSpPr>
        <p:sp>
          <p:nvSpPr>
            <p:cNvPr id="29" name="Rectangle 28">
              <a:extLst>
                <a:ext uri="{FF2B5EF4-FFF2-40B4-BE49-F238E27FC236}">
                  <a16:creationId xmlns:a16="http://schemas.microsoft.com/office/drawing/2014/main" id="{3BE5A1B5-A1BB-44C8-A669-82C9EF336B1B}"/>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30" name="TextBox 29">
              <a:extLst>
                <a:ext uri="{FF2B5EF4-FFF2-40B4-BE49-F238E27FC236}">
                  <a16:creationId xmlns:a16="http://schemas.microsoft.com/office/drawing/2014/main" id="{D8F6DE7B-CBD7-45E3-92EC-9E88D8BC535F}"/>
                </a:ext>
              </a:extLst>
            </p:cNvPr>
            <p:cNvSpPr txBox="1"/>
            <p:nvPr/>
          </p:nvSpPr>
          <p:spPr>
            <a:xfrm>
              <a:off x="838199" y="1225485"/>
              <a:ext cx="3507558" cy="400109"/>
            </a:xfrm>
            <a:prstGeom prst="rect">
              <a:avLst/>
            </a:prstGeom>
            <a:noFill/>
          </p:spPr>
          <p:txBody>
            <a:bodyPr wrap="square" rtlCol="0">
              <a:spAutoFit/>
            </a:bodyPr>
            <a:lstStyle/>
            <a:p>
              <a:pPr algn="ctr"/>
              <a:r>
                <a:rPr lang="en-GB" sz="1350" dirty="0">
                  <a:solidFill>
                    <a:srgbClr val="333333"/>
                  </a:solidFill>
                  <a:latin typeface="+mj-lt"/>
                </a:rPr>
                <a:t>How to insert an image</a:t>
              </a:r>
            </a:p>
          </p:txBody>
        </p:sp>
        <p:sp>
          <p:nvSpPr>
            <p:cNvPr id="31" name="Rectangle 30">
              <a:extLst>
                <a:ext uri="{FF2B5EF4-FFF2-40B4-BE49-F238E27FC236}">
                  <a16:creationId xmlns:a16="http://schemas.microsoft.com/office/drawing/2014/main" id="{6A03DA32-A342-44F8-A2A0-D69CC57F1BB1}"/>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41" name="TextBox 40">
              <a:extLst>
                <a:ext uri="{FF2B5EF4-FFF2-40B4-BE49-F238E27FC236}">
                  <a16:creationId xmlns:a16="http://schemas.microsoft.com/office/drawing/2014/main" id="{AC731BF3-7AC7-4EAB-AA4A-85A036121B5C}"/>
                </a:ext>
              </a:extLst>
            </p:cNvPr>
            <p:cNvSpPr txBox="1"/>
            <p:nvPr/>
          </p:nvSpPr>
          <p:spPr>
            <a:xfrm>
              <a:off x="838199" y="1867808"/>
              <a:ext cx="3410736" cy="769441"/>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Click on the </a:t>
              </a:r>
              <a:r>
                <a:rPr lang="en-GB" sz="1050" b="1" dirty="0">
                  <a:solidFill>
                    <a:srgbClr val="333333"/>
                  </a:solidFill>
                </a:rPr>
                <a:t>icon</a:t>
              </a:r>
              <a:r>
                <a:rPr lang="en-GB" sz="1050" dirty="0">
                  <a:solidFill>
                    <a:srgbClr val="333333"/>
                  </a:solidFill>
                </a:rPr>
                <a:t> in the middle of the placeholder and choose the image from your computer.</a:t>
              </a:r>
            </a:p>
          </p:txBody>
        </p:sp>
        <p:sp>
          <p:nvSpPr>
            <p:cNvPr id="42" name="TextBox 41">
              <a:extLst>
                <a:ext uri="{FF2B5EF4-FFF2-40B4-BE49-F238E27FC236}">
                  <a16:creationId xmlns:a16="http://schemas.microsoft.com/office/drawing/2014/main" id="{BC127BFC-428D-4CC5-9DA8-4F2873F387A7}"/>
                </a:ext>
              </a:extLst>
            </p:cNvPr>
            <p:cNvSpPr txBox="1"/>
            <p:nvPr/>
          </p:nvSpPr>
          <p:spPr>
            <a:xfrm>
              <a:off x="838199" y="2650785"/>
              <a:ext cx="3507558"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the </a:t>
              </a:r>
              <a:r>
                <a:rPr lang="en-GB" sz="1050" b="1" dirty="0">
                  <a:solidFill>
                    <a:srgbClr val="333333"/>
                  </a:solidFill>
                </a:rPr>
                <a:t>Format Picture </a:t>
              </a:r>
              <a:r>
                <a:rPr lang="en-GB" sz="1050" dirty="0">
                  <a:solidFill>
                    <a:srgbClr val="333333"/>
                  </a:solidFill>
                </a:rPr>
                <a:t>tab in the ribbon and use the tools to edit the image.</a:t>
              </a:r>
            </a:p>
          </p:txBody>
        </p:sp>
        <p:sp>
          <p:nvSpPr>
            <p:cNvPr id="43" name="TextBox 42">
              <a:extLst>
                <a:ext uri="{FF2B5EF4-FFF2-40B4-BE49-F238E27FC236}">
                  <a16:creationId xmlns:a16="http://schemas.microsoft.com/office/drawing/2014/main" id="{E7620377-F94E-48B6-A6A4-6CA04565BA1F}"/>
                </a:ext>
              </a:extLst>
            </p:cNvPr>
            <p:cNvSpPr txBox="1"/>
            <p:nvPr/>
          </p:nvSpPr>
          <p:spPr>
            <a:xfrm>
              <a:off x="838198" y="3236009"/>
              <a:ext cx="3507558" cy="1200328"/>
            </a:xfrm>
            <a:prstGeom prst="rect">
              <a:avLst/>
            </a:prstGeom>
            <a:noFill/>
          </p:spPr>
          <p:txBody>
            <a:bodyPr wrap="square" rtlCol="0">
              <a:spAutoFit/>
            </a:bodyPr>
            <a:lstStyle/>
            <a:p>
              <a:r>
                <a:rPr lang="en-GB" sz="1050" b="1" dirty="0">
                  <a:solidFill>
                    <a:srgbClr val="333333"/>
                  </a:solidFill>
                </a:rPr>
                <a:t>3. </a:t>
              </a:r>
              <a:r>
                <a:rPr lang="en-GB" sz="1050" dirty="0">
                  <a:solidFill>
                    <a:srgbClr val="333333"/>
                  </a:solidFill>
                </a:rPr>
                <a:t>Choose </a:t>
              </a:r>
              <a:r>
                <a:rPr lang="en-GB" sz="1050" b="1" dirty="0">
                  <a:solidFill>
                    <a:srgbClr val="333333"/>
                  </a:solidFill>
                </a:rPr>
                <a:t>Crop</a:t>
              </a:r>
              <a:r>
                <a:rPr lang="en-GB" sz="1050" dirty="0">
                  <a:solidFill>
                    <a:srgbClr val="333333"/>
                  </a:solidFill>
                </a:rPr>
                <a:t> to resize and move the image within the placeholder, using the white circles in the corners of the image. Click on the drop down arrow and choose </a:t>
              </a:r>
              <a:r>
                <a:rPr lang="en-GB" sz="1050" b="1" dirty="0">
                  <a:solidFill>
                    <a:srgbClr val="333333"/>
                  </a:solidFill>
                </a:rPr>
                <a:t>Fit</a:t>
              </a:r>
              <a:r>
                <a:rPr lang="en-GB" sz="1050" dirty="0">
                  <a:solidFill>
                    <a:srgbClr val="333333"/>
                  </a:solidFill>
                </a:rPr>
                <a:t> to fit the image to the placeholder.</a:t>
              </a:r>
            </a:p>
          </p:txBody>
        </p:sp>
        <p:sp>
          <p:nvSpPr>
            <p:cNvPr id="44" name="TextBox 43">
              <a:extLst>
                <a:ext uri="{FF2B5EF4-FFF2-40B4-BE49-F238E27FC236}">
                  <a16:creationId xmlns:a16="http://schemas.microsoft.com/office/drawing/2014/main" id="{85B495C8-616E-4B13-857B-1335E1D6040A}"/>
                </a:ext>
              </a:extLst>
            </p:cNvPr>
            <p:cNvSpPr txBox="1"/>
            <p:nvPr/>
          </p:nvSpPr>
          <p:spPr>
            <a:xfrm>
              <a:off x="838199" y="4448000"/>
              <a:ext cx="3507558"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Choose </a:t>
              </a:r>
              <a:r>
                <a:rPr lang="en-GB" sz="1050" b="1" dirty="0">
                  <a:solidFill>
                    <a:srgbClr val="333333"/>
                  </a:solidFill>
                </a:rPr>
                <a:t>Picture Colour</a:t>
              </a:r>
              <a:r>
                <a:rPr lang="en-GB" sz="1050" dirty="0">
                  <a:solidFill>
                    <a:srgbClr val="333333"/>
                  </a:solidFill>
                </a:rPr>
                <a:t> to adjust the Saturation, Tone, and Colour.</a:t>
              </a:r>
            </a:p>
          </p:txBody>
        </p:sp>
        <p:sp>
          <p:nvSpPr>
            <p:cNvPr id="45" name="TextBox 44">
              <a:extLst>
                <a:ext uri="{FF2B5EF4-FFF2-40B4-BE49-F238E27FC236}">
                  <a16:creationId xmlns:a16="http://schemas.microsoft.com/office/drawing/2014/main" id="{E5E22FC2-90F4-4A3B-8B4A-AB8451672B9E}"/>
                </a:ext>
              </a:extLst>
            </p:cNvPr>
            <p:cNvSpPr txBox="1"/>
            <p:nvPr/>
          </p:nvSpPr>
          <p:spPr>
            <a:xfrm>
              <a:off x="838199" y="5039939"/>
              <a:ext cx="3507558" cy="553997"/>
            </a:xfrm>
            <a:prstGeom prst="rect">
              <a:avLst/>
            </a:prstGeom>
            <a:noFill/>
          </p:spPr>
          <p:txBody>
            <a:bodyPr wrap="square" rtlCol="0">
              <a:spAutoFit/>
            </a:bodyPr>
            <a:lstStyle/>
            <a:p>
              <a:r>
                <a:rPr lang="en-GB" sz="1050" b="1" dirty="0">
                  <a:solidFill>
                    <a:srgbClr val="333333"/>
                  </a:solidFill>
                </a:rPr>
                <a:t>5. </a:t>
              </a:r>
              <a:r>
                <a:rPr lang="en-GB" sz="1050" dirty="0">
                  <a:solidFill>
                    <a:srgbClr val="333333"/>
                  </a:solidFill>
                </a:rPr>
                <a:t>Choose </a:t>
              </a:r>
              <a:r>
                <a:rPr lang="en-GB" sz="1050" b="1" dirty="0">
                  <a:solidFill>
                    <a:srgbClr val="333333"/>
                  </a:solidFill>
                </a:rPr>
                <a:t>Picture Correction</a:t>
              </a:r>
              <a:r>
                <a:rPr lang="en-GB" sz="1050" dirty="0">
                  <a:solidFill>
                    <a:srgbClr val="333333"/>
                  </a:solidFill>
                </a:rPr>
                <a:t> to adjust the Sharpness, Brightness, and Contrast.</a:t>
              </a:r>
            </a:p>
          </p:txBody>
        </p:sp>
      </p:grpSp>
      <p:sp>
        <p:nvSpPr>
          <p:cNvPr id="46" name="Text Placeholder 18">
            <a:extLst>
              <a:ext uri="{FF2B5EF4-FFF2-40B4-BE49-F238E27FC236}">
                <a16:creationId xmlns:a16="http://schemas.microsoft.com/office/drawing/2014/main" id="{A0846BFE-3422-4E02-A2A4-5A6C35D11E9F}"/>
              </a:ext>
            </a:extLst>
          </p:cNvPr>
          <p:cNvSpPr>
            <a:spLocks noGrp="1"/>
          </p:cNvSpPr>
          <p:nvPr>
            <p:ph type="body" sz="quarter" idx="31" hasCustomPrompt="1"/>
          </p:nvPr>
        </p:nvSpPr>
        <p:spPr>
          <a:xfrm>
            <a:off x="7557578" y="4776541"/>
            <a:ext cx="8100" cy="199586"/>
          </a:xfrm>
          <a:solidFill>
            <a:schemeClr val="tx1"/>
          </a:solidFill>
        </p:spPr>
        <p:txBody>
          <a:bodyPr/>
          <a:lstStyle/>
          <a:p>
            <a:pPr lvl="0"/>
            <a:r>
              <a:rPr lang="en-GB" dirty="0"/>
              <a:t> </a:t>
            </a:r>
          </a:p>
        </p:txBody>
      </p:sp>
    </p:spTree>
    <p:extLst>
      <p:ext uri="{BB962C8B-B14F-4D97-AF65-F5344CB8AC3E}">
        <p14:creationId xmlns:p14="http://schemas.microsoft.com/office/powerpoint/2010/main" val="22629291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ody and Picture Lower 1">
    <p:spTree>
      <p:nvGrpSpPr>
        <p:cNvPr id="1" name=""/>
        <p:cNvGrpSpPr/>
        <p:nvPr/>
      </p:nvGrpSpPr>
      <p:grpSpPr>
        <a:xfrm>
          <a:off x="0" y="0"/>
          <a:ext cx="0" cy="0"/>
          <a:chOff x="0" y="0"/>
          <a:chExt cx="0" cy="0"/>
        </a:xfrm>
      </p:grpSpPr>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17" name="Text Placeholder 2"/>
          <p:cNvSpPr>
            <a:spLocks noGrp="1"/>
          </p:cNvSpPr>
          <p:nvPr>
            <p:ph type="body" sz="quarter" idx="13"/>
          </p:nvPr>
        </p:nvSpPr>
        <p:spPr>
          <a:xfrm>
            <a:off x="236537" y="1237097"/>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a:t>Click to add title</a:t>
            </a:r>
          </a:p>
        </p:txBody>
      </p:sp>
    </p:spTree>
    <p:extLst>
      <p:ext uri="{BB962C8B-B14F-4D97-AF65-F5344CB8AC3E}">
        <p14:creationId xmlns:p14="http://schemas.microsoft.com/office/powerpoint/2010/main" val="3403692508"/>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Three Point Bubb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FF6E120-DD7C-409C-B40E-8D7148606646}"/>
              </a:ext>
            </a:extLst>
          </p:cNvPr>
          <p:cNvSpPr>
            <a:spLocks noGrp="1"/>
          </p:cNvSpPr>
          <p:nvPr>
            <p:ph type="body" sz="quarter" idx="19" hasCustomPrompt="1"/>
          </p:nvPr>
        </p:nvSpPr>
        <p:spPr>
          <a:xfrm>
            <a:off x="2988469" y="2879374"/>
            <a:ext cx="267891" cy="8100"/>
          </a:xfrm>
          <a:solidFill>
            <a:schemeClr val="tx2"/>
          </a:solidFill>
        </p:spPr>
        <p:txBody>
          <a:bodyPr/>
          <a:lstStyle/>
          <a:p>
            <a:pPr lvl="0"/>
            <a:r>
              <a:rPr lang="en-GB" dirty="0"/>
              <a:t> </a:t>
            </a:r>
          </a:p>
        </p:txBody>
      </p:sp>
      <p:sp>
        <p:nvSpPr>
          <p:cNvPr id="14" name="Text Placeholder 12">
            <a:extLst>
              <a:ext uri="{FF2B5EF4-FFF2-40B4-BE49-F238E27FC236}">
                <a16:creationId xmlns:a16="http://schemas.microsoft.com/office/drawing/2014/main" id="{BCC3FA76-1A49-4248-8BA5-243D4796613F}"/>
              </a:ext>
            </a:extLst>
          </p:cNvPr>
          <p:cNvSpPr>
            <a:spLocks noGrp="1"/>
          </p:cNvSpPr>
          <p:nvPr>
            <p:ph type="body" sz="quarter" idx="20" hasCustomPrompt="1"/>
          </p:nvPr>
        </p:nvSpPr>
        <p:spPr>
          <a:xfrm>
            <a:off x="4980161" y="2875324"/>
            <a:ext cx="267891" cy="8100"/>
          </a:xfrm>
          <a:solidFill>
            <a:schemeClr val="tx2"/>
          </a:solidFill>
        </p:spPr>
        <p:txBody>
          <a:bodyPr/>
          <a:lstStyle/>
          <a:p>
            <a:pPr lvl="0"/>
            <a:r>
              <a:rPr lang="en-GB" dirty="0"/>
              <a:t> </a:t>
            </a:r>
          </a:p>
        </p:txBody>
      </p:sp>
      <p:sp>
        <p:nvSpPr>
          <p:cNvPr id="15" name="Text Placeholder 12">
            <a:extLst>
              <a:ext uri="{FF2B5EF4-FFF2-40B4-BE49-F238E27FC236}">
                <a16:creationId xmlns:a16="http://schemas.microsoft.com/office/drawing/2014/main" id="{5F5EDA2F-7134-4A51-8B82-C2B9834953F7}"/>
              </a:ext>
            </a:extLst>
          </p:cNvPr>
          <p:cNvSpPr>
            <a:spLocks noGrp="1"/>
          </p:cNvSpPr>
          <p:nvPr>
            <p:ph type="body" sz="quarter" idx="21" hasCustomPrompt="1"/>
          </p:nvPr>
        </p:nvSpPr>
        <p:spPr>
          <a:xfrm>
            <a:off x="6895361" y="2871274"/>
            <a:ext cx="267891" cy="8100"/>
          </a:xfrm>
          <a:solidFill>
            <a:schemeClr val="tx2"/>
          </a:solidFill>
        </p:spPr>
        <p:txBody>
          <a:bodyPr/>
          <a:lstStyle/>
          <a:p>
            <a:pPr lvl="0"/>
            <a:r>
              <a:rPr lang="en-GB" dirty="0"/>
              <a:t> </a:t>
            </a:r>
          </a:p>
        </p:txBody>
      </p:sp>
      <p:sp>
        <p:nvSpPr>
          <p:cNvPr id="2" name="Title 1">
            <a:extLst>
              <a:ext uri="{FF2B5EF4-FFF2-40B4-BE49-F238E27FC236}">
                <a16:creationId xmlns:a16="http://schemas.microsoft.com/office/drawing/2014/main" id="{3A852A48-5324-4EB0-9C14-CBE9C5036064}"/>
              </a:ext>
            </a:extLst>
          </p:cNvPr>
          <p:cNvSpPr>
            <a:spLocks noGrp="1"/>
          </p:cNvSpPr>
          <p:nvPr>
            <p:ph type="title" hasCustomPrompt="1"/>
          </p:nvPr>
        </p:nvSpPr>
        <p:spPr>
          <a:xfrm>
            <a:off x="239128" y="256651"/>
            <a:ext cx="5513471" cy="891665"/>
          </a:xfrm>
        </p:spPr>
        <p:txBody>
          <a:bodyPr/>
          <a:lstStyle>
            <a:lvl1pPr>
              <a:defRPr>
                <a:solidFill>
                  <a:srgbClr val="830051"/>
                </a:solidFill>
              </a:defRPr>
            </a:lvl1pPr>
          </a:lstStyle>
          <a:p>
            <a:r>
              <a:rPr lang="en-US" dirty="0"/>
              <a:t>Enter title here</a:t>
            </a:r>
            <a:endParaRPr lang="en-GB" dirty="0"/>
          </a:p>
        </p:txBody>
      </p:sp>
      <p:sp>
        <p:nvSpPr>
          <p:cNvPr id="3" name="Date Placeholder 2">
            <a:extLst>
              <a:ext uri="{FF2B5EF4-FFF2-40B4-BE49-F238E27FC236}">
                <a16:creationId xmlns:a16="http://schemas.microsoft.com/office/drawing/2014/main" id="{C2E2F184-0375-4EA1-89A0-5D6A8F4EF155}"/>
              </a:ext>
            </a:extLst>
          </p:cNvPr>
          <p:cNvSpPr>
            <a:spLocks noGrp="1"/>
          </p:cNvSpPr>
          <p:nvPr>
            <p:ph type="dt" sz="half" idx="10"/>
          </p:nvPr>
        </p:nvSpPr>
        <p:spPr/>
        <p:txBody>
          <a:bodyPr/>
          <a:lstStyle>
            <a:lvl1pPr>
              <a:defRPr>
                <a:solidFill>
                  <a:schemeClr val="tx1"/>
                </a:solidFill>
              </a:defRPr>
            </a:lvl1pPr>
          </a:lstStyle>
          <a:p>
            <a:fld id="{78CAA91D-3F84-4619-8872-C95F75828396}" type="datetime4">
              <a:rPr lang="en-GB" smtClean="0"/>
              <a:pPr/>
              <a:t>26 May 2021</a:t>
            </a:fld>
            <a:endParaRPr lang="en-GB" dirty="0"/>
          </a:p>
        </p:txBody>
      </p:sp>
      <p:sp>
        <p:nvSpPr>
          <p:cNvPr id="4" name="Footer Placeholder 3">
            <a:extLst>
              <a:ext uri="{FF2B5EF4-FFF2-40B4-BE49-F238E27FC236}">
                <a16:creationId xmlns:a16="http://schemas.microsoft.com/office/drawing/2014/main" id="{DF0EF65D-7205-4B06-B840-D8C704CF073E}"/>
              </a:ext>
            </a:extLst>
          </p:cNvPr>
          <p:cNvSpPr>
            <a:spLocks noGrp="1"/>
          </p:cNvSpPr>
          <p:nvPr>
            <p:ph type="ftr" sz="quarter" idx="11"/>
          </p:nvPr>
        </p:nvSpPr>
        <p:spPr/>
        <p:txBody>
          <a:bodyPr/>
          <a:lstStyle>
            <a:lvl1pPr>
              <a:defRPr>
                <a:solidFill>
                  <a:schemeClr val="tx1"/>
                </a:solidFill>
              </a:defRPr>
            </a:lvl1pPr>
          </a:lstStyle>
          <a:p>
            <a:r>
              <a:rPr lang="en-GB" dirty="0"/>
              <a:t>Name</a:t>
            </a:r>
          </a:p>
        </p:txBody>
      </p:sp>
      <p:sp>
        <p:nvSpPr>
          <p:cNvPr id="5" name="Slide Number Placeholder 4">
            <a:extLst>
              <a:ext uri="{FF2B5EF4-FFF2-40B4-BE49-F238E27FC236}">
                <a16:creationId xmlns:a16="http://schemas.microsoft.com/office/drawing/2014/main" id="{16FE34CE-A5FB-4BB8-9568-52142184D11B}"/>
              </a:ext>
            </a:extLst>
          </p:cNvPr>
          <p:cNvSpPr>
            <a:spLocks noGrp="1"/>
          </p:cNvSpPr>
          <p:nvPr>
            <p:ph type="sldNum" sz="quarter" idx="12"/>
          </p:nvPr>
        </p:nvSpPr>
        <p:spPr/>
        <p:txBody>
          <a:bodyPr/>
          <a:lstStyle>
            <a:lvl1pPr>
              <a:defRPr>
                <a:solidFill>
                  <a:schemeClr val="tx1"/>
                </a:solidFill>
              </a:defRPr>
            </a:lvl1pPr>
          </a:lstStyle>
          <a:p>
            <a:fld id="{F8E47D07-9D1E-4FE9-B31A-2F5863681021}" type="slidenum">
              <a:rPr lang="en-GB" smtClean="0"/>
              <a:pPr/>
              <a:t>‹#›</a:t>
            </a:fld>
            <a:endParaRPr lang="en-GB" dirty="0"/>
          </a:p>
        </p:txBody>
      </p:sp>
      <p:sp>
        <p:nvSpPr>
          <p:cNvPr id="8" name="Text Placeholder 10">
            <a:extLst>
              <a:ext uri="{FF2B5EF4-FFF2-40B4-BE49-F238E27FC236}">
                <a16:creationId xmlns:a16="http://schemas.microsoft.com/office/drawing/2014/main" id="{1E29D83F-1269-4176-A150-620D57A2F19A}"/>
              </a:ext>
            </a:extLst>
          </p:cNvPr>
          <p:cNvSpPr>
            <a:spLocks noGrp="1"/>
          </p:cNvSpPr>
          <p:nvPr>
            <p:ph type="body" sz="quarter" idx="15" hasCustomPrompt="1"/>
          </p:nvPr>
        </p:nvSpPr>
        <p:spPr>
          <a:xfrm>
            <a:off x="87421" y="1436864"/>
            <a:ext cx="2901222" cy="2901219"/>
          </a:xfrm>
          <a:prstGeom prst="ellipse">
            <a:avLst/>
          </a:prstGeom>
          <a:solidFill>
            <a:srgbClr val="F0AB00"/>
          </a:solidFill>
        </p:spPr>
        <p:txBody>
          <a:bodyPr anchor="ctr"/>
          <a:lstStyle>
            <a:lvl1pPr algn="ctr">
              <a:defRPr sz="2400">
                <a:solidFill>
                  <a:schemeClr val="bg1"/>
                </a:solidFill>
                <a:latin typeface="+mj-lt"/>
              </a:defRPr>
            </a:lvl1pPr>
          </a:lstStyle>
          <a:p>
            <a:pPr lvl="0"/>
            <a:r>
              <a:rPr lang="en-GB" dirty="0"/>
              <a:t>Enter text here</a:t>
            </a:r>
          </a:p>
        </p:txBody>
      </p:sp>
      <p:sp>
        <p:nvSpPr>
          <p:cNvPr id="9" name="Text Placeholder 10">
            <a:extLst>
              <a:ext uri="{FF2B5EF4-FFF2-40B4-BE49-F238E27FC236}">
                <a16:creationId xmlns:a16="http://schemas.microsoft.com/office/drawing/2014/main" id="{2AACD102-2ED8-496A-96FA-EC884E9DA14A}"/>
              </a:ext>
            </a:extLst>
          </p:cNvPr>
          <p:cNvSpPr>
            <a:spLocks noGrp="1"/>
          </p:cNvSpPr>
          <p:nvPr>
            <p:ph type="body" sz="quarter" idx="16" hasCustomPrompt="1"/>
          </p:nvPr>
        </p:nvSpPr>
        <p:spPr>
          <a:xfrm>
            <a:off x="3256816" y="2003941"/>
            <a:ext cx="1767068" cy="1767066"/>
          </a:xfrm>
          <a:prstGeom prst="ellipse">
            <a:avLst/>
          </a:prstGeom>
          <a:solidFill>
            <a:schemeClr val="tx2"/>
          </a:solidFill>
        </p:spPr>
        <p:txBody>
          <a:bodyPr anchor="ctr"/>
          <a:lstStyle>
            <a:lvl1pPr algn="ctr">
              <a:defRPr sz="1500">
                <a:solidFill>
                  <a:schemeClr val="bg1"/>
                </a:solidFill>
                <a:latin typeface="+mn-lt"/>
              </a:defRPr>
            </a:lvl1pPr>
          </a:lstStyle>
          <a:p>
            <a:pPr lvl="0"/>
            <a:r>
              <a:rPr lang="en-GB" dirty="0"/>
              <a:t>Enter text here</a:t>
            </a:r>
          </a:p>
        </p:txBody>
      </p:sp>
      <p:sp>
        <p:nvSpPr>
          <p:cNvPr id="10" name="Text Placeholder 10">
            <a:extLst>
              <a:ext uri="{FF2B5EF4-FFF2-40B4-BE49-F238E27FC236}">
                <a16:creationId xmlns:a16="http://schemas.microsoft.com/office/drawing/2014/main" id="{1BD049C2-D91B-4D3F-AEE5-F55146E2C321}"/>
              </a:ext>
            </a:extLst>
          </p:cNvPr>
          <p:cNvSpPr>
            <a:spLocks noGrp="1"/>
          </p:cNvSpPr>
          <p:nvPr>
            <p:ph type="body" sz="quarter" idx="17" hasCustomPrompt="1"/>
          </p:nvPr>
        </p:nvSpPr>
        <p:spPr>
          <a:xfrm>
            <a:off x="5182787" y="2003941"/>
            <a:ext cx="1767068" cy="1767066"/>
          </a:xfrm>
          <a:prstGeom prst="ellipse">
            <a:avLst/>
          </a:prstGeom>
          <a:solidFill>
            <a:schemeClr val="tx2"/>
          </a:solidFill>
        </p:spPr>
        <p:txBody>
          <a:bodyPr anchor="ctr"/>
          <a:lstStyle>
            <a:lvl1pPr algn="ctr">
              <a:defRPr sz="1500">
                <a:solidFill>
                  <a:schemeClr val="bg1"/>
                </a:solidFill>
                <a:latin typeface="+mn-lt"/>
              </a:defRPr>
            </a:lvl1pPr>
          </a:lstStyle>
          <a:p>
            <a:pPr lvl="0"/>
            <a:r>
              <a:rPr lang="en-GB" dirty="0"/>
              <a:t>Enter text here</a:t>
            </a:r>
          </a:p>
        </p:txBody>
      </p:sp>
      <p:sp>
        <p:nvSpPr>
          <p:cNvPr id="11" name="Text Placeholder 10">
            <a:extLst>
              <a:ext uri="{FF2B5EF4-FFF2-40B4-BE49-F238E27FC236}">
                <a16:creationId xmlns:a16="http://schemas.microsoft.com/office/drawing/2014/main" id="{EA004DE3-8DAA-48C2-8080-6EF076EAC345}"/>
              </a:ext>
            </a:extLst>
          </p:cNvPr>
          <p:cNvSpPr>
            <a:spLocks noGrp="1"/>
          </p:cNvSpPr>
          <p:nvPr>
            <p:ph type="body" sz="quarter" idx="18" hasCustomPrompt="1"/>
          </p:nvPr>
        </p:nvSpPr>
        <p:spPr>
          <a:xfrm>
            <a:off x="7108759" y="2003941"/>
            <a:ext cx="1767068" cy="1767066"/>
          </a:xfrm>
          <a:prstGeom prst="ellipse">
            <a:avLst/>
          </a:prstGeom>
          <a:solidFill>
            <a:schemeClr val="tx2"/>
          </a:solidFill>
        </p:spPr>
        <p:txBody>
          <a:bodyPr anchor="ctr"/>
          <a:lstStyle>
            <a:lvl1pPr algn="ctr">
              <a:defRPr sz="1500">
                <a:solidFill>
                  <a:schemeClr val="bg1"/>
                </a:solidFill>
                <a:latin typeface="+mn-lt"/>
              </a:defRPr>
            </a:lvl1pPr>
          </a:lstStyle>
          <a:p>
            <a:pPr lvl="0"/>
            <a:r>
              <a:rPr lang="en-GB" dirty="0"/>
              <a:t>Enter text here</a:t>
            </a:r>
          </a:p>
        </p:txBody>
      </p:sp>
      <p:sp>
        <p:nvSpPr>
          <p:cNvPr id="29" name="Text Placeholder 18">
            <a:extLst>
              <a:ext uri="{FF2B5EF4-FFF2-40B4-BE49-F238E27FC236}">
                <a16:creationId xmlns:a16="http://schemas.microsoft.com/office/drawing/2014/main" id="{8F443278-305C-4D0A-8006-6E3825E369E9}"/>
              </a:ext>
            </a:extLst>
          </p:cNvPr>
          <p:cNvSpPr>
            <a:spLocks noGrp="1"/>
          </p:cNvSpPr>
          <p:nvPr>
            <p:ph type="body" sz="quarter" idx="28" hasCustomPrompt="1"/>
          </p:nvPr>
        </p:nvSpPr>
        <p:spPr>
          <a:xfrm>
            <a:off x="7557578" y="4776541"/>
            <a:ext cx="8100" cy="199586"/>
          </a:xfrm>
          <a:solidFill>
            <a:schemeClr val="tx1"/>
          </a:solidFill>
        </p:spPr>
        <p:txBody>
          <a:bodyPr/>
          <a:lstStyle/>
          <a:p>
            <a:pPr lvl="0"/>
            <a:r>
              <a:rPr lang="en-GB" dirty="0"/>
              <a:t> </a:t>
            </a:r>
          </a:p>
        </p:txBody>
      </p:sp>
    </p:spTree>
    <p:extLst>
      <p:ext uri="{BB962C8B-B14F-4D97-AF65-F5344CB8AC3E}">
        <p14:creationId xmlns:p14="http://schemas.microsoft.com/office/powerpoint/2010/main" val="2900330578"/>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Three Column Log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471F7-C4BA-4E44-9B04-37A92ACA93DC}"/>
              </a:ext>
            </a:extLst>
          </p:cNvPr>
          <p:cNvSpPr>
            <a:spLocks noGrp="1"/>
          </p:cNvSpPr>
          <p:nvPr>
            <p:ph type="title" hasCustomPrompt="1"/>
          </p:nvPr>
        </p:nvSpPr>
        <p:spPr>
          <a:xfrm>
            <a:off x="239128" y="256651"/>
            <a:ext cx="5513471" cy="891665"/>
          </a:xfrm>
        </p:spPr>
        <p:txBody>
          <a:bodyPr/>
          <a:lstStyle>
            <a:lvl1pPr>
              <a:defRPr>
                <a:solidFill>
                  <a:srgbClr val="830051"/>
                </a:solidFill>
              </a:defRPr>
            </a:lvl1pPr>
          </a:lstStyle>
          <a:p>
            <a:r>
              <a:rPr lang="en-US" dirty="0"/>
              <a:t>Enter title here</a:t>
            </a:r>
            <a:endParaRPr lang="en-GB" dirty="0"/>
          </a:p>
        </p:txBody>
      </p:sp>
      <p:sp>
        <p:nvSpPr>
          <p:cNvPr id="3" name="Date Placeholder 2">
            <a:extLst>
              <a:ext uri="{FF2B5EF4-FFF2-40B4-BE49-F238E27FC236}">
                <a16:creationId xmlns:a16="http://schemas.microsoft.com/office/drawing/2014/main" id="{8959646F-2AF8-468F-AD65-E9AC506FC604}"/>
              </a:ext>
            </a:extLst>
          </p:cNvPr>
          <p:cNvSpPr>
            <a:spLocks noGrp="1"/>
          </p:cNvSpPr>
          <p:nvPr>
            <p:ph type="dt" sz="half" idx="10"/>
          </p:nvPr>
        </p:nvSpPr>
        <p:spPr/>
        <p:txBody>
          <a:bodyPr/>
          <a:lstStyle>
            <a:lvl1pPr>
              <a:defRPr>
                <a:solidFill>
                  <a:schemeClr val="tx1"/>
                </a:solidFill>
              </a:defRPr>
            </a:lvl1pPr>
          </a:lstStyle>
          <a:p>
            <a:fld id="{4D62451A-930C-4A64-B831-B491239762C3}" type="datetime4">
              <a:rPr lang="en-GB" smtClean="0"/>
              <a:pPr/>
              <a:t>26 May 2021</a:t>
            </a:fld>
            <a:endParaRPr lang="en-GB" dirty="0"/>
          </a:p>
        </p:txBody>
      </p:sp>
      <p:sp>
        <p:nvSpPr>
          <p:cNvPr id="4" name="Footer Placeholder 3">
            <a:extLst>
              <a:ext uri="{FF2B5EF4-FFF2-40B4-BE49-F238E27FC236}">
                <a16:creationId xmlns:a16="http://schemas.microsoft.com/office/drawing/2014/main" id="{B92B55AF-63D7-4C9B-B044-9A7C040C6593}"/>
              </a:ext>
            </a:extLst>
          </p:cNvPr>
          <p:cNvSpPr>
            <a:spLocks noGrp="1"/>
          </p:cNvSpPr>
          <p:nvPr>
            <p:ph type="ftr" sz="quarter" idx="11"/>
          </p:nvPr>
        </p:nvSpPr>
        <p:spPr/>
        <p:txBody>
          <a:bodyPr/>
          <a:lstStyle>
            <a:lvl1pPr>
              <a:defRPr>
                <a:solidFill>
                  <a:schemeClr val="tx1"/>
                </a:solidFill>
              </a:defRPr>
            </a:lvl1pPr>
          </a:lstStyle>
          <a:p>
            <a:r>
              <a:rPr lang="en-GB" dirty="0"/>
              <a:t>Name</a:t>
            </a:r>
          </a:p>
        </p:txBody>
      </p:sp>
      <p:sp>
        <p:nvSpPr>
          <p:cNvPr id="5" name="Slide Number Placeholder 4">
            <a:extLst>
              <a:ext uri="{FF2B5EF4-FFF2-40B4-BE49-F238E27FC236}">
                <a16:creationId xmlns:a16="http://schemas.microsoft.com/office/drawing/2014/main" id="{627D8611-3A58-452C-83BC-502D124B88FD}"/>
              </a:ext>
            </a:extLst>
          </p:cNvPr>
          <p:cNvSpPr>
            <a:spLocks noGrp="1"/>
          </p:cNvSpPr>
          <p:nvPr>
            <p:ph type="sldNum" sz="quarter" idx="12"/>
          </p:nvPr>
        </p:nvSpPr>
        <p:spPr/>
        <p:txBody>
          <a:bodyPr/>
          <a:lstStyle>
            <a:lvl1pPr>
              <a:defRPr>
                <a:solidFill>
                  <a:schemeClr val="tx1"/>
                </a:solidFill>
              </a:defRPr>
            </a:lvl1pPr>
          </a:lstStyle>
          <a:p>
            <a:fld id="{F8E47D07-9D1E-4FE9-B31A-2F5863681021}" type="slidenum">
              <a:rPr lang="en-GB" smtClean="0"/>
              <a:pPr/>
              <a:t>‹#›</a:t>
            </a:fld>
            <a:endParaRPr lang="en-GB" dirty="0"/>
          </a:p>
        </p:txBody>
      </p:sp>
      <p:cxnSp>
        <p:nvCxnSpPr>
          <p:cNvPr id="11" name="Straight Connector 10">
            <a:extLst>
              <a:ext uri="{FF2B5EF4-FFF2-40B4-BE49-F238E27FC236}">
                <a16:creationId xmlns:a16="http://schemas.microsoft.com/office/drawing/2014/main" id="{73AB394A-8078-49D6-B187-CB4F1D3B5954}"/>
              </a:ext>
            </a:extLst>
          </p:cNvPr>
          <p:cNvCxnSpPr>
            <a:cxnSpLocks/>
          </p:cNvCxnSpPr>
          <p:nvPr/>
        </p:nvCxnSpPr>
        <p:spPr>
          <a:xfrm>
            <a:off x="3107998" y="1236035"/>
            <a:ext cx="0" cy="342126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143B295-29E8-4C53-85EA-96685F81D1C6}"/>
              </a:ext>
            </a:extLst>
          </p:cNvPr>
          <p:cNvCxnSpPr>
            <a:cxnSpLocks/>
          </p:cNvCxnSpPr>
          <p:nvPr/>
        </p:nvCxnSpPr>
        <p:spPr>
          <a:xfrm>
            <a:off x="6006680" y="1236035"/>
            <a:ext cx="0" cy="342126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17">
            <a:extLst>
              <a:ext uri="{FF2B5EF4-FFF2-40B4-BE49-F238E27FC236}">
                <a16:creationId xmlns:a16="http://schemas.microsoft.com/office/drawing/2014/main" id="{4D02FE83-9BC8-454D-A517-02A900DD86F8}"/>
              </a:ext>
            </a:extLst>
          </p:cNvPr>
          <p:cNvSpPr>
            <a:spLocks noGrp="1"/>
          </p:cNvSpPr>
          <p:nvPr>
            <p:ph type="body" sz="quarter" idx="13" hasCustomPrompt="1"/>
          </p:nvPr>
        </p:nvSpPr>
        <p:spPr>
          <a:xfrm>
            <a:off x="625971" y="1460783"/>
            <a:ext cx="2125203" cy="2125203"/>
          </a:xfrm>
          <a:custGeom>
            <a:avLst/>
            <a:gdLst>
              <a:gd name="connsiteX0" fmla="*/ 1416801 w 2833604"/>
              <a:gd name="connsiteY0" fmla="*/ 340515 h 2833604"/>
              <a:gd name="connsiteX1" fmla="*/ 340514 w 2833604"/>
              <a:gd name="connsiteY1" fmla="*/ 1416802 h 2833604"/>
              <a:gd name="connsiteX2" fmla="*/ 1416801 w 2833604"/>
              <a:gd name="connsiteY2" fmla="*/ 2493089 h 2833604"/>
              <a:gd name="connsiteX3" fmla="*/ 2493088 w 2833604"/>
              <a:gd name="connsiteY3" fmla="*/ 1416802 h 2833604"/>
              <a:gd name="connsiteX4" fmla="*/ 1416801 w 2833604"/>
              <a:gd name="connsiteY4" fmla="*/ 340515 h 2833604"/>
              <a:gd name="connsiteX5" fmla="*/ 1416802 w 2833604"/>
              <a:gd name="connsiteY5" fmla="*/ 0 h 2833604"/>
              <a:gd name="connsiteX6" fmla="*/ 2833604 w 2833604"/>
              <a:gd name="connsiteY6" fmla="*/ 1416802 h 2833604"/>
              <a:gd name="connsiteX7" fmla="*/ 1416802 w 2833604"/>
              <a:gd name="connsiteY7" fmla="*/ 2833604 h 2833604"/>
              <a:gd name="connsiteX8" fmla="*/ 0 w 2833604"/>
              <a:gd name="connsiteY8" fmla="*/ 1416802 h 2833604"/>
              <a:gd name="connsiteX9" fmla="*/ 1416802 w 2833604"/>
              <a:gd name="connsiteY9" fmla="*/ 0 h 2833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3604" h="2833604">
                <a:moveTo>
                  <a:pt x="1416801" y="340515"/>
                </a:moveTo>
                <a:cubicBezTo>
                  <a:pt x="822384" y="340515"/>
                  <a:pt x="340514" y="822385"/>
                  <a:pt x="340514" y="1416802"/>
                </a:cubicBezTo>
                <a:cubicBezTo>
                  <a:pt x="340514" y="2011219"/>
                  <a:pt x="822384" y="2493089"/>
                  <a:pt x="1416801" y="2493089"/>
                </a:cubicBezTo>
                <a:cubicBezTo>
                  <a:pt x="2011218" y="2493089"/>
                  <a:pt x="2493088" y="2011219"/>
                  <a:pt x="2493088" y="1416802"/>
                </a:cubicBezTo>
                <a:cubicBezTo>
                  <a:pt x="2493088" y="822385"/>
                  <a:pt x="2011218" y="340515"/>
                  <a:pt x="1416801" y="340515"/>
                </a:cubicBezTo>
                <a:close/>
                <a:moveTo>
                  <a:pt x="1416802" y="0"/>
                </a:moveTo>
                <a:cubicBezTo>
                  <a:pt x="2199280" y="0"/>
                  <a:pt x="2833604" y="634324"/>
                  <a:pt x="2833604" y="1416802"/>
                </a:cubicBezTo>
                <a:cubicBezTo>
                  <a:pt x="2833604" y="2199280"/>
                  <a:pt x="2199280" y="2833604"/>
                  <a:pt x="1416802" y="2833604"/>
                </a:cubicBezTo>
                <a:cubicBezTo>
                  <a:pt x="634324" y="2833604"/>
                  <a:pt x="0" y="2199280"/>
                  <a:pt x="0" y="1416802"/>
                </a:cubicBezTo>
                <a:cubicBezTo>
                  <a:pt x="0" y="634324"/>
                  <a:pt x="634324" y="0"/>
                  <a:pt x="1416802" y="0"/>
                </a:cubicBezTo>
                <a:close/>
              </a:path>
            </a:pathLst>
          </a:custGeom>
          <a:solidFill>
            <a:srgbClr val="D0006F"/>
          </a:solidFill>
        </p:spPr>
        <p:txBody>
          <a:bodyPr wrap="square">
            <a:noAutofit/>
          </a:bodyPr>
          <a:lstStyle/>
          <a:p>
            <a:pPr lvl="0"/>
            <a:r>
              <a:rPr lang="en-GB" dirty="0"/>
              <a:t> </a:t>
            </a:r>
          </a:p>
        </p:txBody>
      </p:sp>
      <p:sp>
        <p:nvSpPr>
          <p:cNvPr id="19" name="Text Placeholder 18">
            <a:extLst>
              <a:ext uri="{FF2B5EF4-FFF2-40B4-BE49-F238E27FC236}">
                <a16:creationId xmlns:a16="http://schemas.microsoft.com/office/drawing/2014/main" id="{BD35DE53-E0BA-4CB7-9205-1CB5B48BF9CA}"/>
              </a:ext>
            </a:extLst>
          </p:cNvPr>
          <p:cNvSpPr>
            <a:spLocks noGrp="1"/>
          </p:cNvSpPr>
          <p:nvPr>
            <p:ph type="body" sz="quarter" idx="14" hasCustomPrompt="1"/>
          </p:nvPr>
        </p:nvSpPr>
        <p:spPr>
          <a:xfrm>
            <a:off x="3494738" y="1460783"/>
            <a:ext cx="2125203" cy="2125203"/>
          </a:xfrm>
          <a:custGeom>
            <a:avLst/>
            <a:gdLst>
              <a:gd name="connsiteX0" fmla="*/ 1416801 w 2833604"/>
              <a:gd name="connsiteY0" fmla="*/ 340515 h 2833604"/>
              <a:gd name="connsiteX1" fmla="*/ 340514 w 2833604"/>
              <a:gd name="connsiteY1" fmla="*/ 1416802 h 2833604"/>
              <a:gd name="connsiteX2" fmla="*/ 1416801 w 2833604"/>
              <a:gd name="connsiteY2" fmla="*/ 2493089 h 2833604"/>
              <a:gd name="connsiteX3" fmla="*/ 2493088 w 2833604"/>
              <a:gd name="connsiteY3" fmla="*/ 1416802 h 2833604"/>
              <a:gd name="connsiteX4" fmla="*/ 1416801 w 2833604"/>
              <a:gd name="connsiteY4" fmla="*/ 340515 h 2833604"/>
              <a:gd name="connsiteX5" fmla="*/ 1416802 w 2833604"/>
              <a:gd name="connsiteY5" fmla="*/ 0 h 2833604"/>
              <a:gd name="connsiteX6" fmla="*/ 2833604 w 2833604"/>
              <a:gd name="connsiteY6" fmla="*/ 1416802 h 2833604"/>
              <a:gd name="connsiteX7" fmla="*/ 1416802 w 2833604"/>
              <a:gd name="connsiteY7" fmla="*/ 2833604 h 2833604"/>
              <a:gd name="connsiteX8" fmla="*/ 0 w 2833604"/>
              <a:gd name="connsiteY8" fmla="*/ 1416802 h 2833604"/>
              <a:gd name="connsiteX9" fmla="*/ 1416802 w 2833604"/>
              <a:gd name="connsiteY9" fmla="*/ 0 h 2833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3604" h="2833604">
                <a:moveTo>
                  <a:pt x="1416801" y="340515"/>
                </a:moveTo>
                <a:cubicBezTo>
                  <a:pt x="822384" y="340515"/>
                  <a:pt x="340514" y="822385"/>
                  <a:pt x="340514" y="1416802"/>
                </a:cubicBezTo>
                <a:cubicBezTo>
                  <a:pt x="340514" y="2011219"/>
                  <a:pt x="822384" y="2493089"/>
                  <a:pt x="1416801" y="2493089"/>
                </a:cubicBezTo>
                <a:cubicBezTo>
                  <a:pt x="2011218" y="2493089"/>
                  <a:pt x="2493088" y="2011219"/>
                  <a:pt x="2493088" y="1416802"/>
                </a:cubicBezTo>
                <a:cubicBezTo>
                  <a:pt x="2493088" y="822385"/>
                  <a:pt x="2011218" y="340515"/>
                  <a:pt x="1416801" y="340515"/>
                </a:cubicBezTo>
                <a:close/>
                <a:moveTo>
                  <a:pt x="1416802" y="0"/>
                </a:moveTo>
                <a:cubicBezTo>
                  <a:pt x="2199280" y="0"/>
                  <a:pt x="2833604" y="634324"/>
                  <a:pt x="2833604" y="1416802"/>
                </a:cubicBezTo>
                <a:cubicBezTo>
                  <a:pt x="2833604" y="2199280"/>
                  <a:pt x="2199280" y="2833604"/>
                  <a:pt x="1416802" y="2833604"/>
                </a:cubicBezTo>
                <a:cubicBezTo>
                  <a:pt x="634324" y="2833604"/>
                  <a:pt x="0" y="2199280"/>
                  <a:pt x="0" y="1416802"/>
                </a:cubicBezTo>
                <a:cubicBezTo>
                  <a:pt x="0" y="634324"/>
                  <a:pt x="634324" y="0"/>
                  <a:pt x="1416802" y="0"/>
                </a:cubicBezTo>
                <a:close/>
              </a:path>
            </a:pathLst>
          </a:custGeom>
          <a:solidFill>
            <a:schemeClr val="accent5"/>
          </a:solidFill>
        </p:spPr>
        <p:txBody>
          <a:bodyPr wrap="square">
            <a:noAutofit/>
          </a:bodyPr>
          <a:lstStyle/>
          <a:p>
            <a:pPr lvl="0"/>
            <a:r>
              <a:rPr lang="en-GB" dirty="0"/>
              <a:t> </a:t>
            </a:r>
          </a:p>
        </p:txBody>
      </p:sp>
      <p:sp>
        <p:nvSpPr>
          <p:cNvPr id="20" name="Text Placeholder 19">
            <a:extLst>
              <a:ext uri="{FF2B5EF4-FFF2-40B4-BE49-F238E27FC236}">
                <a16:creationId xmlns:a16="http://schemas.microsoft.com/office/drawing/2014/main" id="{099B0EA1-D486-46E3-9ECC-57746A1DD35A}"/>
              </a:ext>
            </a:extLst>
          </p:cNvPr>
          <p:cNvSpPr>
            <a:spLocks noGrp="1"/>
          </p:cNvSpPr>
          <p:nvPr>
            <p:ph type="body" sz="quarter" idx="15" hasCustomPrompt="1"/>
          </p:nvPr>
        </p:nvSpPr>
        <p:spPr>
          <a:xfrm>
            <a:off x="6408079" y="1460783"/>
            <a:ext cx="2125203" cy="2125203"/>
          </a:xfrm>
          <a:custGeom>
            <a:avLst/>
            <a:gdLst>
              <a:gd name="connsiteX0" fmla="*/ 1416801 w 2833604"/>
              <a:gd name="connsiteY0" fmla="*/ 340515 h 2833604"/>
              <a:gd name="connsiteX1" fmla="*/ 340514 w 2833604"/>
              <a:gd name="connsiteY1" fmla="*/ 1416802 h 2833604"/>
              <a:gd name="connsiteX2" fmla="*/ 1416801 w 2833604"/>
              <a:gd name="connsiteY2" fmla="*/ 2493089 h 2833604"/>
              <a:gd name="connsiteX3" fmla="*/ 2493088 w 2833604"/>
              <a:gd name="connsiteY3" fmla="*/ 1416802 h 2833604"/>
              <a:gd name="connsiteX4" fmla="*/ 1416801 w 2833604"/>
              <a:gd name="connsiteY4" fmla="*/ 340515 h 2833604"/>
              <a:gd name="connsiteX5" fmla="*/ 1416802 w 2833604"/>
              <a:gd name="connsiteY5" fmla="*/ 0 h 2833604"/>
              <a:gd name="connsiteX6" fmla="*/ 2833604 w 2833604"/>
              <a:gd name="connsiteY6" fmla="*/ 1416802 h 2833604"/>
              <a:gd name="connsiteX7" fmla="*/ 1416802 w 2833604"/>
              <a:gd name="connsiteY7" fmla="*/ 2833604 h 2833604"/>
              <a:gd name="connsiteX8" fmla="*/ 0 w 2833604"/>
              <a:gd name="connsiteY8" fmla="*/ 1416802 h 2833604"/>
              <a:gd name="connsiteX9" fmla="*/ 1416802 w 2833604"/>
              <a:gd name="connsiteY9" fmla="*/ 0 h 2833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3604" h="2833604">
                <a:moveTo>
                  <a:pt x="1416801" y="340515"/>
                </a:moveTo>
                <a:cubicBezTo>
                  <a:pt x="822384" y="340515"/>
                  <a:pt x="340514" y="822385"/>
                  <a:pt x="340514" y="1416802"/>
                </a:cubicBezTo>
                <a:cubicBezTo>
                  <a:pt x="340514" y="2011219"/>
                  <a:pt x="822384" y="2493089"/>
                  <a:pt x="1416801" y="2493089"/>
                </a:cubicBezTo>
                <a:cubicBezTo>
                  <a:pt x="2011218" y="2493089"/>
                  <a:pt x="2493088" y="2011219"/>
                  <a:pt x="2493088" y="1416802"/>
                </a:cubicBezTo>
                <a:cubicBezTo>
                  <a:pt x="2493088" y="822385"/>
                  <a:pt x="2011218" y="340515"/>
                  <a:pt x="1416801" y="340515"/>
                </a:cubicBezTo>
                <a:close/>
                <a:moveTo>
                  <a:pt x="1416802" y="0"/>
                </a:moveTo>
                <a:cubicBezTo>
                  <a:pt x="2199280" y="0"/>
                  <a:pt x="2833604" y="634324"/>
                  <a:pt x="2833604" y="1416802"/>
                </a:cubicBezTo>
                <a:cubicBezTo>
                  <a:pt x="2833604" y="2199280"/>
                  <a:pt x="2199280" y="2833604"/>
                  <a:pt x="1416802" y="2833604"/>
                </a:cubicBezTo>
                <a:cubicBezTo>
                  <a:pt x="634324" y="2833604"/>
                  <a:pt x="0" y="2199280"/>
                  <a:pt x="0" y="1416802"/>
                </a:cubicBezTo>
                <a:cubicBezTo>
                  <a:pt x="0" y="634324"/>
                  <a:pt x="634324" y="0"/>
                  <a:pt x="1416802" y="0"/>
                </a:cubicBezTo>
                <a:close/>
              </a:path>
            </a:pathLst>
          </a:custGeom>
          <a:solidFill>
            <a:srgbClr val="C4D600"/>
          </a:solidFill>
        </p:spPr>
        <p:txBody>
          <a:bodyPr wrap="square">
            <a:noAutofit/>
          </a:bodyPr>
          <a:lstStyle/>
          <a:p>
            <a:pPr lvl="0"/>
            <a:r>
              <a:rPr lang="en-GB" dirty="0"/>
              <a:t> </a:t>
            </a:r>
          </a:p>
        </p:txBody>
      </p:sp>
      <p:sp>
        <p:nvSpPr>
          <p:cNvPr id="22" name="Picture Placeholder 21">
            <a:extLst>
              <a:ext uri="{FF2B5EF4-FFF2-40B4-BE49-F238E27FC236}">
                <a16:creationId xmlns:a16="http://schemas.microsoft.com/office/drawing/2014/main" id="{ADBCF54D-9A3B-4C8B-9C66-1736C4373C8D}"/>
              </a:ext>
            </a:extLst>
          </p:cNvPr>
          <p:cNvSpPr>
            <a:spLocks noGrp="1"/>
          </p:cNvSpPr>
          <p:nvPr>
            <p:ph type="pic" sz="quarter" idx="16" hasCustomPrompt="1"/>
          </p:nvPr>
        </p:nvSpPr>
        <p:spPr>
          <a:xfrm>
            <a:off x="964407" y="2208464"/>
            <a:ext cx="1451372" cy="629841"/>
          </a:xfrm>
        </p:spPr>
        <p:txBody>
          <a:bodyPr/>
          <a:lstStyle>
            <a:lvl1pPr algn="ctr">
              <a:defRPr/>
            </a:lvl1pPr>
          </a:lstStyle>
          <a:p>
            <a:r>
              <a:rPr lang="en-GB" dirty="0"/>
              <a:t>Click icon to insert logo</a:t>
            </a:r>
          </a:p>
        </p:txBody>
      </p:sp>
      <p:sp>
        <p:nvSpPr>
          <p:cNvPr id="23" name="Picture Placeholder 21">
            <a:extLst>
              <a:ext uri="{FF2B5EF4-FFF2-40B4-BE49-F238E27FC236}">
                <a16:creationId xmlns:a16="http://schemas.microsoft.com/office/drawing/2014/main" id="{F739CC50-674C-4AEA-9CE7-F4151B8473E9}"/>
              </a:ext>
            </a:extLst>
          </p:cNvPr>
          <p:cNvSpPr>
            <a:spLocks noGrp="1"/>
          </p:cNvSpPr>
          <p:nvPr>
            <p:ph type="pic" sz="quarter" idx="17" hasCustomPrompt="1"/>
          </p:nvPr>
        </p:nvSpPr>
        <p:spPr>
          <a:xfrm>
            <a:off x="3831653" y="2208464"/>
            <a:ext cx="1451372" cy="629841"/>
          </a:xfrm>
        </p:spPr>
        <p:txBody>
          <a:bodyPr/>
          <a:lstStyle>
            <a:lvl1pPr algn="ctr">
              <a:defRPr/>
            </a:lvl1pPr>
          </a:lstStyle>
          <a:p>
            <a:r>
              <a:rPr lang="en-GB" dirty="0"/>
              <a:t>Click icon to insert logo</a:t>
            </a:r>
          </a:p>
        </p:txBody>
      </p:sp>
      <p:sp>
        <p:nvSpPr>
          <p:cNvPr id="24" name="Picture Placeholder 21">
            <a:extLst>
              <a:ext uri="{FF2B5EF4-FFF2-40B4-BE49-F238E27FC236}">
                <a16:creationId xmlns:a16="http://schemas.microsoft.com/office/drawing/2014/main" id="{97398EB1-ADBB-41D2-9E02-9E65C221DFBF}"/>
              </a:ext>
            </a:extLst>
          </p:cNvPr>
          <p:cNvSpPr>
            <a:spLocks noGrp="1"/>
          </p:cNvSpPr>
          <p:nvPr>
            <p:ph type="pic" sz="quarter" idx="18" hasCustomPrompt="1"/>
          </p:nvPr>
        </p:nvSpPr>
        <p:spPr>
          <a:xfrm>
            <a:off x="6744995" y="2208464"/>
            <a:ext cx="1451372" cy="629841"/>
          </a:xfrm>
        </p:spPr>
        <p:txBody>
          <a:bodyPr/>
          <a:lstStyle>
            <a:lvl1pPr algn="ctr">
              <a:defRPr/>
            </a:lvl1pPr>
          </a:lstStyle>
          <a:p>
            <a:r>
              <a:rPr lang="en-GB" dirty="0"/>
              <a:t>Click icon to insert logo</a:t>
            </a:r>
          </a:p>
        </p:txBody>
      </p:sp>
      <p:sp>
        <p:nvSpPr>
          <p:cNvPr id="26" name="Text Placeholder 25">
            <a:extLst>
              <a:ext uri="{FF2B5EF4-FFF2-40B4-BE49-F238E27FC236}">
                <a16:creationId xmlns:a16="http://schemas.microsoft.com/office/drawing/2014/main" id="{DCA0A088-24D1-41F4-9431-4F70F6A7007F}"/>
              </a:ext>
            </a:extLst>
          </p:cNvPr>
          <p:cNvSpPr>
            <a:spLocks noGrp="1"/>
          </p:cNvSpPr>
          <p:nvPr>
            <p:ph type="body" sz="quarter" idx="19" hasCustomPrompt="1"/>
          </p:nvPr>
        </p:nvSpPr>
        <p:spPr>
          <a:xfrm>
            <a:off x="851150" y="3724275"/>
            <a:ext cx="1674846" cy="845344"/>
          </a:xfrm>
        </p:spPr>
        <p:txBody>
          <a:bodyPr/>
          <a:lstStyle>
            <a:lvl1pPr algn="ctr">
              <a:buClr>
                <a:srgbClr val="830051"/>
              </a:buClr>
              <a:defRPr/>
            </a:lvl1pPr>
            <a:lvl2pPr algn="ctr">
              <a:buClr>
                <a:srgbClr val="830051"/>
              </a:buClr>
              <a:defRPr/>
            </a:lvl2pPr>
            <a:lvl3pPr algn="ctr">
              <a:buClr>
                <a:srgbClr val="830051"/>
              </a:buClr>
              <a:defRPr/>
            </a:lvl3pPr>
            <a:lvl4pPr algn="ctr">
              <a:buClr>
                <a:srgbClr val="830051"/>
              </a:buClr>
              <a:defRPr/>
            </a:lvl4pPr>
            <a:lvl5pPr algn="ctr">
              <a:buClr>
                <a:srgbClr val="830051"/>
              </a:buClr>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25">
            <a:extLst>
              <a:ext uri="{FF2B5EF4-FFF2-40B4-BE49-F238E27FC236}">
                <a16:creationId xmlns:a16="http://schemas.microsoft.com/office/drawing/2014/main" id="{AE68CDD8-5811-4446-9A31-C637126A51C9}"/>
              </a:ext>
            </a:extLst>
          </p:cNvPr>
          <p:cNvSpPr>
            <a:spLocks noGrp="1"/>
          </p:cNvSpPr>
          <p:nvPr>
            <p:ph type="body" sz="quarter" idx="20" hasCustomPrompt="1"/>
          </p:nvPr>
        </p:nvSpPr>
        <p:spPr>
          <a:xfrm>
            <a:off x="3719915" y="3724275"/>
            <a:ext cx="1674846" cy="845344"/>
          </a:xfrm>
        </p:spPr>
        <p:txBody>
          <a:bodyPr/>
          <a:lstStyle>
            <a:lvl1pPr algn="ctr">
              <a:buClr>
                <a:srgbClr val="830051"/>
              </a:buClr>
              <a:defRPr/>
            </a:lvl1pPr>
            <a:lvl2pPr algn="ctr">
              <a:buClr>
                <a:srgbClr val="830051"/>
              </a:buClr>
              <a:defRPr/>
            </a:lvl2pPr>
            <a:lvl3pPr algn="ctr">
              <a:buClr>
                <a:srgbClr val="830051"/>
              </a:buClr>
              <a:defRPr/>
            </a:lvl3pPr>
            <a:lvl4pPr algn="ctr">
              <a:buClr>
                <a:srgbClr val="830051"/>
              </a:buClr>
              <a:defRPr/>
            </a:lvl4pPr>
            <a:lvl5pPr algn="ctr">
              <a:buClr>
                <a:srgbClr val="830051"/>
              </a:buClr>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25">
            <a:extLst>
              <a:ext uri="{FF2B5EF4-FFF2-40B4-BE49-F238E27FC236}">
                <a16:creationId xmlns:a16="http://schemas.microsoft.com/office/drawing/2014/main" id="{569BD601-AD15-457F-8A66-9B8AAE6FD068}"/>
              </a:ext>
            </a:extLst>
          </p:cNvPr>
          <p:cNvSpPr>
            <a:spLocks noGrp="1"/>
          </p:cNvSpPr>
          <p:nvPr>
            <p:ph type="body" sz="quarter" idx="21" hasCustomPrompt="1"/>
          </p:nvPr>
        </p:nvSpPr>
        <p:spPr>
          <a:xfrm>
            <a:off x="6633257" y="3724274"/>
            <a:ext cx="1674846" cy="845344"/>
          </a:xfrm>
        </p:spPr>
        <p:txBody>
          <a:bodyPr/>
          <a:lstStyle>
            <a:lvl1pPr algn="ctr">
              <a:buClr>
                <a:srgbClr val="830051"/>
              </a:buClr>
              <a:defRPr/>
            </a:lvl1pPr>
            <a:lvl2pPr algn="ctr">
              <a:buClr>
                <a:srgbClr val="830051"/>
              </a:buClr>
              <a:defRPr/>
            </a:lvl2pPr>
            <a:lvl3pPr algn="ctr">
              <a:buClr>
                <a:srgbClr val="830051"/>
              </a:buClr>
              <a:defRPr/>
            </a:lvl3pPr>
            <a:lvl4pPr algn="ctr">
              <a:buClr>
                <a:srgbClr val="830051"/>
              </a:buClr>
              <a:defRPr/>
            </a:lvl4pPr>
            <a:lvl5pPr algn="ctr">
              <a:buClr>
                <a:srgbClr val="830051"/>
              </a:buClr>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40" name="Straight Connector 39">
            <a:extLst>
              <a:ext uri="{FF2B5EF4-FFF2-40B4-BE49-F238E27FC236}">
                <a16:creationId xmlns:a16="http://schemas.microsoft.com/office/drawing/2014/main" id="{7B94BD2D-039C-4E00-8935-A8AD65162977}"/>
              </a:ext>
            </a:extLst>
          </p:cNvPr>
          <p:cNvCxnSpPr>
            <a:cxnSpLocks/>
          </p:cNvCxnSpPr>
          <p:nvPr userDrawn="1"/>
        </p:nvCxnSpPr>
        <p:spPr>
          <a:xfrm>
            <a:off x="3107998" y="1236035"/>
            <a:ext cx="0" cy="342126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427BB32-B1E4-48CB-A914-0EACC1952361}"/>
              </a:ext>
            </a:extLst>
          </p:cNvPr>
          <p:cNvCxnSpPr>
            <a:cxnSpLocks/>
          </p:cNvCxnSpPr>
          <p:nvPr userDrawn="1"/>
        </p:nvCxnSpPr>
        <p:spPr>
          <a:xfrm>
            <a:off x="6006680" y="1236035"/>
            <a:ext cx="0" cy="342126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5" name="Text Placeholder 30">
            <a:extLst>
              <a:ext uri="{FF2B5EF4-FFF2-40B4-BE49-F238E27FC236}">
                <a16:creationId xmlns:a16="http://schemas.microsoft.com/office/drawing/2014/main" id="{B556E44A-582F-431B-912D-0470492D38F3}"/>
              </a:ext>
            </a:extLst>
          </p:cNvPr>
          <p:cNvSpPr>
            <a:spLocks noGrp="1"/>
          </p:cNvSpPr>
          <p:nvPr>
            <p:ph type="body" sz="quarter" idx="25" hasCustomPrompt="1"/>
          </p:nvPr>
        </p:nvSpPr>
        <p:spPr>
          <a:xfrm>
            <a:off x="8724014" y="4727999"/>
            <a:ext cx="221109" cy="266324"/>
          </a:xfrm>
          <a: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p>
            <a:pPr lvl="0"/>
            <a:r>
              <a:rPr lang="en-GB" dirty="0"/>
              <a:t> </a:t>
            </a:r>
          </a:p>
        </p:txBody>
      </p:sp>
      <p:sp>
        <p:nvSpPr>
          <p:cNvPr id="56" name="Text Placeholder 18">
            <a:extLst>
              <a:ext uri="{FF2B5EF4-FFF2-40B4-BE49-F238E27FC236}">
                <a16:creationId xmlns:a16="http://schemas.microsoft.com/office/drawing/2014/main" id="{A7C76642-918D-473B-B4B1-B0C20731ADA5}"/>
              </a:ext>
            </a:extLst>
          </p:cNvPr>
          <p:cNvSpPr>
            <a:spLocks noGrp="1"/>
          </p:cNvSpPr>
          <p:nvPr>
            <p:ph type="body" sz="quarter" idx="28" hasCustomPrompt="1"/>
          </p:nvPr>
        </p:nvSpPr>
        <p:spPr>
          <a:xfrm>
            <a:off x="7557578" y="4776541"/>
            <a:ext cx="8100" cy="199586"/>
          </a:xfrm>
          <a:solidFill>
            <a:schemeClr val="tx1"/>
          </a:solidFill>
        </p:spPr>
        <p:txBody>
          <a:bodyPr/>
          <a:lstStyle/>
          <a:p>
            <a:pPr lvl="0"/>
            <a:r>
              <a:rPr lang="en-GB" dirty="0"/>
              <a:t> </a:t>
            </a:r>
          </a:p>
        </p:txBody>
      </p:sp>
    </p:spTree>
    <p:extLst>
      <p:ext uri="{BB962C8B-B14F-4D97-AF65-F5344CB8AC3E}">
        <p14:creationId xmlns:p14="http://schemas.microsoft.com/office/powerpoint/2010/main" val="1612362879"/>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Three Column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471F7-C4BA-4E44-9B04-37A92ACA93DC}"/>
              </a:ext>
            </a:extLst>
          </p:cNvPr>
          <p:cNvSpPr>
            <a:spLocks noGrp="1"/>
          </p:cNvSpPr>
          <p:nvPr>
            <p:ph type="title" hasCustomPrompt="1"/>
          </p:nvPr>
        </p:nvSpPr>
        <p:spPr>
          <a:xfrm>
            <a:off x="239128" y="256651"/>
            <a:ext cx="5513471" cy="891665"/>
          </a:xfrm>
        </p:spPr>
        <p:txBody>
          <a:bodyPr/>
          <a:lstStyle>
            <a:lvl1pPr>
              <a:defRPr>
                <a:solidFill>
                  <a:srgbClr val="830051"/>
                </a:solidFill>
              </a:defRPr>
            </a:lvl1pPr>
          </a:lstStyle>
          <a:p>
            <a:r>
              <a:rPr lang="en-US" dirty="0"/>
              <a:t>Enter title here</a:t>
            </a:r>
            <a:endParaRPr lang="en-GB" dirty="0"/>
          </a:p>
        </p:txBody>
      </p:sp>
      <p:sp>
        <p:nvSpPr>
          <p:cNvPr id="3" name="Date Placeholder 2">
            <a:extLst>
              <a:ext uri="{FF2B5EF4-FFF2-40B4-BE49-F238E27FC236}">
                <a16:creationId xmlns:a16="http://schemas.microsoft.com/office/drawing/2014/main" id="{8959646F-2AF8-468F-AD65-E9AC506FC604}"/>
              </a:ext>
            </a:extLst>
          </p:cNvPr>
          <p:cNvSpPr>
            <a:spLocks noGrp="1"/>
          </p:cNvSpPr>
          <p:nvPr>
            <p:ph type="dt" sz="half" idx="10"/>
          </p:nvPr>
        </p:nvSpPr>
        <p:spPr/>
        <p:txBody>
          <a:bodyPr/>
          <a:lstStyle>
            <a:lvl1pPr>
              <a:defRPr>
                <a:solidFill>
                  <a:schemeClr val="tx1"/>
                </a:solidFill>
              </a:defRPr>
            </a:lvl1pPr>
          </a:lstStyle>
          <a:p>
            <a:fld id="{4D62451A-930C-4A64-B831-B491239762C3}" type="datetime4">
              <a:rPr lang="en-GB" smtClean="0"/>
              <a:pPr/>
              <a:t>26 May 2021</a:t>
            </a:fld>
            <a:endParaRPr lang="en-GB" dirty="0"/>
          </a:p>
        </p:txBody>
      </p:sp>
      <p:sp>
        <p:nvSpPr>
          <p:cNvPr id="4" name="Footer Placeholder 3">
            <a:extLst>
              <a:ext uri="{FF2B5EF4-FFF2-40B4-BE49-F238E27FC236}">
                <a16:creationId xmlns:a16="http://schemas.microsoft.com/office/drawing/2014/main" id="{B92B55AF-63D7-4C9B-B044-9A7C040C6593}"/>
              </a:ext>
            </a:extLst>
          </p:cNvPr>
          <p:cNvSpPr>
            <a:spLocks noGrp="1"/>
          </p:cNvSpPr>
          <p:nvPr>
            <p:ph type="ftr" sz="quarter" idx="11"/>
          </p:nvPr>
        </p:nvSpPr>
        <p:spPr/>
        <p:txBody>
          <a:bodyPr/>
          <a:lstStyle>
            <a:lvl1pPr>
              <a:defRPr>
                <a:solidFill>
                  <a:schemeClr val="tx1"/>
                </a:solidFill>
              </a:defRPr>
            </a:lvl1pPr>
          </a:lstStyle>
          <a:p>
            <a:r>
              <a:rPr lang="en-GB" dirty="0"/>
              <a:t>Name</a:t>
            </a:r>
          </a:p>
        </p:txBody>
      </p:sp>
      <p:sp>
        <p:nvSpPr>
          <p:cNvPr id="5" name="Slide Number Placeholder 4">
            <a:extLst>
              <a:ext uri="{FF2B5EF4-FFF2-40B4-BE49-F238E27FC236}">
                <a16:creationId xmlns:a16="http://schemas.microsoft.com/office/drawing/2014/main" id="{627D8611-3A58-452C-83BC-502D124B88FD}"/>
              </a:ext>
            </a:extLst>
          </p:cNvPr>
          <p:cNvSpPr>
            <a:spLocks noGrp="1"/>
          </p:cNvSpPr>
          <p:nvPr>
            <p:ph type="sldNum" sz="quarter" idx="12"/>
          </p:nvPr>
        </p:nvSpPr>
        <p:spPr/>
        <p:txBody>
          <a:bodyPr/>
          <a:lstStyle>
            <a:lvl1pPr>
              <a:defRPr>
                <a:solidFill>
                  <a:schemeClr val="tx1"/>
                </a:solidFill>
              </a:defRPr>
            </a:lvl1pPr>
          </a:lstStyle>
          <a:p>
            <a:fld id="{F8E47D07-9D1E-4FE9-B31A-2F5863681021}" type="slidenum">
              <a:rPr lang="en-GB" smtClean="0"/>
              <a:pPr/>
              <a:t>‹#›</a:t>
            </a:fld>
            <a:endParaRPr lang="en-GB" dirty="0"/>
          </a:p>
        </p:txBody>
      </p:sp>
      <p:sp>
        <p:nvSpPr>
          <p:cNvPr id="58" name="Text Placeholder 30">
            <a:extLst>
              <a:ext uri="{FF2B5EF4-FFF2-40B4-BE49-F238E27FC236}">
                <a16:creationId xmlns:a16="http://schemas.microsoft.com/office/drawing/2014/main" id="{B7609BB0-D99A-4C24-965A-DACC5644CC61}"/>
              </a:ext>
            </a:extLst>
          </p:cNvPr>
          <p:cNvSpPr>
            <a:spLocks noGrp="1"/>
          </p:cNvSpPr>
          <p:nvPr>
            <p:ph type="body" sz="quarter" idx="25" hasCustomPrompt="1"/>
          </p:nvPr>
        </p:nvSpPr>
        <p:spPr>
          <a:xfrm>
            <a:off x="8724014" y="4727999"/>
            <a:ext cx="221109" cy="266324"/>
          </a:xfrm>
          <a: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p>
            <a:pPr lvl="0"/>
            <a:r>
              <a:rPr lang="en-GB" dirty="0"/>
              <a:t> </a:t>
            </a:r>
          </a:p>
        </p:txBody>
      </p:sp>
      <p:sp>
        <p:nvSpPr>
          <p:cNvPr id="59" name="Text Placeholder 18">
            <a:extLst>
              <a:ext uri="{FF2B5EF4-FFF2-40B4-BE49-F238E27FC236}">
                <a16:creationId xmlns:a16="http://schemas.microsoft.com/office/drawing/2014/main" id="{D3A762CF-42B3-4C01-95C0-415C8BF57319}"/>
              </a:ext>
            </a:extLst>
          </p:cNvPr>
          <p:cNvSpPr>
            <a:spLocks noGrp="1"/>
          </p:cNvSpPr>
          <p:nvPr>
            <p:ph type="body" sz="quarter" idx="28" hasCustomPrompt="1"/>
          </p:nvPr>
        </p:nvSpPr>
        <p:spPr>
          <a:xfrm>
            <a:off x="7557578" y="4776541"/>
            <a:ext cx="8100" cy="199586"/>
          </a:xfrm>
          <a:solidFill>
            <a:schemeClr val="tx1"/>
          </a:solidFill>
        </p:spPr>
        <p:txBody>
          <a:bodyPr/>
          <a:lstStyle/>
          <a:p>
            <a:pPr lvl="0"/>
            <a:r>
              <a:rPr lang="en-GB" dirty="0"/>
              <a:t> </a:t>
            </a:r>
          </a:p>
        </p:txBody>
      </p:sp>
    </p:spTree>
    <p:extLst>
      <p:ext uri="{BB962C8B-B14F-4D97-AF65-F5344CB8AC3E}">
        <p14:creationId xmlns:p14="http://schemas.microsoft.com/office/powerpoint/2010/main" val="2310449087"/>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A47B7-EA0D-49E4-BAD1-49918E5435E6}"/>
              </a:ext>
            </a:extLst>
          </p:cNvPr>
          <p:cNvSpPr>
            <a:spLocks noGrp="1"/>
          </p:cNvSpPr>
          <p:nvPr>
            <p:ph type="title" hasCustomPrompt="1"/>
          </p:nvPr>
        </p:nvSpPr>
        <p:spPr>
          <a:xfrm>
            <a:off x="239128" y="256651"/>
            <a:ext cx="5513471" cy="891665"/>
          </a:xfrm>
        </p:spPr>
        <p:txBody>
          <a:bodyPr/>
          <a:lstStyle>
            <a:lvl1pPr>
              <a:defRPr>
                <a:solidFill>
                  <a:srgbClr val="830051"/>
                </a:solidFill>
              </a:defRPr>
            </a:lvl1pPr>
          </a:lstStyle>
          <a:p>
            <a:r>
              <a:rPr lang="en-US" dirty="0"/>
              <a:t>Enter title here</a:t>
            </a:r>
            <a:endParaRPr lang="en-GB" dirty="0"/>
          </a:p>
        </p:txBody>
      </p:sp>
      <p:sp>
        <p:nvSpPr>
          <p:cNvPr id="3" name="Date Placeholder 2">
            <a:extLst>
              <a:ext uri="{FF2B5EF4-FFF2-40B4-BE49-F238E27FC236}">
                <a16:creationId xmlns:a16="http://schemas.microsoft.com/office/drawing/2014/main" id="{651B5395-F000-49E0-B2E3-72D764D58211}"/>
              </a:ext>
            </a:extLst>
          </p:cNvPr>
          <p:cNvSpPr>
            <a:spLocks noGrp="1"/>
          </p:cNvSpPr>
          <p:nvPr>
            <p:ph type="dt" sz="half" idx="10"/>
          </p:nvPr>
        </p:nvSpPr>
        <p:spPr/>
        <p:txBody>
          <a:bodyPr/>
          <a:lstStyle>
            <a:lvl1pPr>
              <a:defRPr>
                <a:solidFill>
                  <a:schemeClr val="tx1"/>
                </a:solidFill>
              </a:defRPr>
            </a:lvl1pPr>
          </a:lstStyle>
          <a:p>
            <a:fld id="{22DD9B24-3729-44D8-9133-9BB2FBD24008}" type="datetime4">
              <a:rPr lang="en-GB" smtClean="0"/>
              <a:pPr/>
              <a:t>26 May 2021</a:t>
            </a:fld>
            <a:endParaRPr lang="en-GB" dirty="0"/>
          </a:p>
        </p:txBody>
      </p:sp>
      <p:sp>
        <p:nvSpPr>
          <p:cNvPr id="4" name="Footer Placeholder 3">
            <a:extLst>
              <a:ext uri="{FF2B5EF4-FFF2-40B4-BE49-F238E27FC236}">
                <a16:creationId xmlns:a16="http://schemas.microsoft.com/office/drawing/2014/main" id="{56A4FFCF-CF72-4334-8241-D713240FDDA7}"/>
              </a:ext>
            </a:extLst>
          </p:cNvPr>
          <p:cNvSpPr>
            <a:spLocks noGrp="1"/>
          </p:cNvSpPr>
          <p:nvPr>
            <p:ph type="ftr" sz="quarter" idx="11"/>
          </p:nvPr>
        </p:nvSpPr>
        <p:spPr/>
        <p:txBody>
          <a:bodyPr/>
          <a:lstStyle>
            <a:lvl1pPr>
              <a:defRPr>
                <a:solidFill>
                  <a:schemeClr val="tx1"/>
                </a:solidFill>
              </a:defRPr>
            </a:lvl1pPr>
          </a:lstStyle>
          <a:p>
            <a:r>
              <a:rPr lang="en-GB" dirty="0"/>
              <a:t>Name</a:t>
            </a:r>
          </a:p>
        </p:txBody>
      </p:sp>
      <p:sp>
        <p:nvSpPr>
          <p:cNvPr id="5" name="Slide Number Placeholder 4">
            <a:extLst>
              <a:ext uri="{FF2B5EF4-FFF2-40B4-BE49-F238E27FC236}">
                <a16:creationId xmlns:a16="http://schemas.microsoft.com/office/drawing/2014/main" id="{7A5A9BB9-0675-4A65-976B-3EAFF0CCE79F}"/>
              </a:ext>
            </a:extLst>
          </p:cNvPr>
          <p:cNvSpPr>
            <a:spLocks noGrp="1"/>
          </p:cNvSpPr>
          <p:nvPr>
            <p:ph type="sldNum" sz="quarter" idx="12"/>
          </p:nvPr>
        </p:nvSpPr>
        <p:spPr/>
        <p:txBody>
          <a:bodyPr/>
          <a:lstStyle>
            <a:lvl1pPr>
              <a:defRPr>
                <a:solidFill>
                  <a:schemeClr val="tx1"/>
                </a:solidFill>
              </a:defRPr>
            </a:lvl1pPr>
          </a:lstStyle>
          <a:p>
            <a:fld id="{F8E47D07-9D1E-4FE9-B31A-2F5863681021}" type="slidenum">
              <a:rPr lang="en-GB" smtClean="0"/>
              <a:pPr/>
              <a:t>‹#›</a:t>
            </a:fld>
            <a:endParaRPr lang="en-GB" dirty="0"/>
          </a:p>
        </p:txBody>
      </p:sp>
      <p:cxnSp>
        <p:nvCxnSpPr>
          <p:cNvPr id="8" name="Straight Connector 7">
            <a:extLst>
              <a:ext uri="{FF2B5EF4-FFF2-40B4-BE49-F238E27FC236}">
                <a16:creationId xmlns:a16="http://schemas.microsoft.com/office/drawing/2014/main" id="{9506DF32-732C-49AF-AE54-431578BFCD94}"/>
              </a:ext>
            </a:extLst>
          </p:cNvPr>
          <p:cNvCxnSpPr>
            <a:cxnSpLocks/>
          </p:cNvCxnSpPr>
          <p:nvPr/>
        </p:nvCxnSpPr>
        <p:spPr>
          <a:xfrm>
            <a:off x="2462070" y="1690577"/>
            <a:ext cx="0" cy="2966722"/>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DD99B85-0374-4246-B12F-16225D25BECC}"/>
              </a:ext>
            </a:extLst>
          </p:cNvPr>
          <p:cNvCxnSpPr>
            <a:cxnSpLocks/>
          </p:cNvCxnSpPr>
          <p:nvPr/>
        </p:nvCxnSpPr>
        <p:spPr>
          <a:xfrm>
            <a:off x="4572000" y="1690577"/>
            <a:ext cx="0" cy="2966722"/>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2C9DF6F-BA2C-4D1C-BE3E-C560BB58528D}"/>
              </a:ext>
            </a:extLst>
          </p:cNvPr>
          <p:cNvCxnSpPr>
            <a:cxnSpLocks/>
          </p:cNvCxnSpPr>
          <p:nvPr/>
        </p:nvCxnSpPr>
        <p:spPr>
          <a:xfrm>
            <a:off x="6681930" y="1690577"/>
            <a:ext cx="0" cy="2966722"/>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A1542BDF-8059-48C3-ABA7-BADB413138C6}"/>
              </a:ext>
            </a:extLst>
          </p:cNvPr>
          <p:cNvSpPr>
            <a:spLocks noGrp="1"/>
          </p:cNvSpPr>
          <p:nvPr>
            <p:ph type="pic" sz="quarter" idx="13" hasCustomPrompt="1"/>
          </p:nvPr>
        </p:nvSpPr>
        <p:spPr>
          <a:xfrm>
            <a:off x="649867" y="1682602"/>
            <a:ext cx="1514475" cy="1531144"/>
          </a:xfrm>
          <a:prstGeom prst="ellipse">
            <a:avLst/>
          </a:prstGeom>
          <a:solidFill>
            <a:srgbClr val="9DB0AC"/>
          </a:solidFill>
        </p:spPr>
        <p:txBody>
          <a:bodyPr/>
          <a:lstStyle>
            <a:lvl1pPr algn="ctr">
              <a:defRPr/>
            </a:lvl1pPr>
          </a:lstStyle>
          <a:p>
            <a:r>
              <a:rPr lang="en-GB" dirty="0"/>
              <a:t>Click icon to insert image</a:t>
            </a:r>
          </a:p>
        </p:txBody>
      </p:sp>
      <p:sp>
        <p:nvSpPr>
          <p:cNvPr id="14" name="Picture Placeholder 12">
            <a:extLst>
              <a:ext uri="{FF2B5EF4-FFF2-40B4-BE49-F238E27FC236}">
                <a16:creationId xmlns:a16="http://schemas.microsoft.com/office/drawing/2014/main" id="{209C8FD6-2A62-49B9-8E51-57F4F1A48ED8}"/>
              </a:ext>
            </a:extLst>
          </p:cNvPr>
          <p:cNvSpPr>
            <a:spLocks noGrp="1"/>
          </p:cNvSpPr>
          <p:nvPr>
            <p:ph type="pic" sz="quarter" idx="14" hasCustomPrompt="1"/>
          </p:nvPr>
        </p:nvSpPr>
        <p:spPr>
          <a:xfrm>
            <a:off x="2759798" y="1682602"/>
            <a:ext cx="1514475" cy="1531144"/>
          </a:xfrm>
          <a:prstGeom prst="ellipse">
            <a:avLst/>
          </a:prstGeom>
          <a:solidFill>
            <a:srgbClr val="9DB0AC"/>
          </a:solidFill>
        </p:spPr>
        <p:txBody>
          <a:bodyPr/>
          <a:lstStyle>
            <a:lvl1pPr algn="ctr">
              <a:defRPr/>
            </a:lvl1pPr>
          </a:lstStyle>
          <a:p>
            <a:r>
              <a:rPr lang="en-GB" dirty="0"/>
              <a:t>Click icon to insert image</a:t>
            </a:r>
          </a:p>
        </p:txBody>
      </p:sp>
      <p:sp>
        <p:nvSpPr>
          <p:cNvPr id="15" name="Picture Placeholder 12">
            <a:extLst>
              <a:ext uri="{FF2B5EF4-FFF2-40B4-BE49-F238E27FC236}">
                <a16:creationId xmlns:a16="http://schemas.microsoft.com/office/drawing/2014/main" id="{57D3FDBE-8881-40CD-B5E1-19B49CA9ADF8}"/>
              </a:ext>
            </a:extLst>
          </p:cNvPr>
          <p:cNvSpPr>
            <a:spLocks noGrp="1"/>
          </p:cNvSpPr>
          <p:nvPr>
            <p:ph type="pic" sz="quarter" idx="15" hasCustomPrompt="1"/>
          </p:nvPr>
        </p:nvSpPr>
        <p:spPr>
          <a:xfrm>
            <a:off x="4869727" y="1682602"/>
            <a:ext cx="1514475" cy="1531144"/>
          </a:xfrm>
          <a:prstGeom prst="ellipse">
            <a:avLst/>
          </a:prstGeom>
          <a:solidFill>
            <a:srgbClr val="9DB0AC"/>
          </a:solidFill>
        </p:spPr>
        <p:txBody>
          <a:bodyPr/>
          <a:lstStyle>
            <a:lvl1pPr algn="ctr">
              <a:defRPr/>
            </a:lvl1pPr>
          </a:lstStyle>
          <a:p>
            <a:r>
              <a:rPr lang="en-GB" dirty="0"/>
              <a:t>Click icon to insert image</a:t>
            </a:r>
          </a:p>
        </p:txBody>
      </p:sp>
      <p:sp>
        <p:nvSpPr>
          <p:cNvPr id="16" name="Picture Placeholder 12">
            <a:extLst>
              <a:ext uri="{FF2B5EF4-FFF2-40B4-BE49-F238E27FC236}">
                <a16:creationId xmlns:a16="http://schemas.microsoft.com/office/drawing/2014/main" id="{F3C7DDB3-B1E9-4E30-AB01-8AEC093DE2FF}"/>
              </a:ext>
            </a:extLst>
          </p:cNvPr>
          <p:cNvSpPr>
            <a:spLocks noGrp="1"/>
          </p:cNvSpPr>
          <p:nvPr>
            <p:ph type="pic" sz="quarter" idx="16" hasCustomPrompt="1"/>
          </p:nvPr>
        </p:nvSpPr>
        <p:spPr>
          <a:xfrm>
            <a:off x="6979656" y="1682602"/>
            <a:ext cx="1514475" cy="1531144"/>
          </a:xfrm>
          <a:prstGeom prst="ellipse">
            <a:avLst/>
          </a:prstGeom>
          <a:solidFill>
            <a:srgbClr val="9DB0AC"/>
          </a:solidFill>
        </p:spPr>
        <p:txBody>
          <a:bodyPr/>
          <a:lstStyle>
            <a:lvl1pPr algn="ctr">
              <a:defRPr/>
            </a:lvl1pPr>
          </a:lstStyle>
          <a:p>
            <a:r>
              <a:rPr lang="en-GB" dirty="0"/>
              <a:t>Click icon to insert image</a:t>
            </a:r>
          </a:p>
        </p:txBody>
      </p:sp>
      <p:sp>
        <p:nvSpPr>
          <p:cNvPr id="17" name="Text Placeholder 25">
            <a:extLst>
              <a:ext uri="{FF2B5EF4-FFF2-40B4-BE49-F238E27FC236}">
                <a16:creationId xmlns:a16="http://schemas.microsoft.com/office/drawing/2014/main" id="{9304C8CE-E4AD-4170-9EC3-2B27D88212CA}"/>
              </a:ext>
            </a:extLst>
          </p:cNvPr>
          <p:cNvSpPr>
            <a:spLocks noGrp="1"/>
          </p:cNvSpPr>
          <p:nvPr>
            <p:ph type="body" sz="quarter" idx="19" hasCustomPrompt="1"/>
          </p:nvPr>
        </p:nvSpPr>
        <p:spPr>
          <a:xfrm>
            <a:off x="462682" y="3333279"/>
            <a:ext cx="1882296" cy="845344"/>
          </a:xfrm>
        </p:spPr>
        <p:txBody>
          <a:bodyPr/>
          <a:lstStyle>
            <a:lvl1pPr algn="ctr">
              <a:buClr>
                <a:srgbClr val="830051"/>
              </a:buClr>
              <a:defRPr/>
            </a:lvl1pPr>
            <a:lvl2pPr algn="ctr">
              <a:buClr>
                <a:srgbClr val="830051"/>
              </a:buClr>
              <a:defRPr/>
            </a:lvl2pPr>
            <a:lvl3pPr algn="ctr">
              <a:buClr>
                <a:srgbClr val="830051"/>
              </a:buClr>
              <a:defRPr/>
            </a:lvl3pPr>
            <a:lvl4pPr algn="ctr">
              <a:buClr>
                <a:srgbClr val="830051"/>
              </a:buClr>
              <a:defRPr/>
            </a:lvl4pPr>
            <a:lvl5pPr algn="ctr">
              <a:buClr>
                <a:srgbClr val="830051"/>
              </a:buClr>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25">
            <a:extLst>
              <a:ext uri="{FF2B5EF4-FFF2-40B4-BE49-F238E27FC236}">
                <a16:creationId xmlns:a16="http://schemas.microsoft.com/office/drawing/2014/main" id="{464B49E4-5EA1-450A-9646-62B7E62FFEB9}"/>
              </a:ext>
            </a:extLst>
          </p:cNvPr>
          <p:cNvSpPr>
            <a:spLocks noGrp="1"/>
          </p:cNvSpPr>
          <p:nvPr>
            <p:ph type="body" sz="quarter" idx="20" hasCustomPrompt="1"/>
          </p:nvPr>
        </p:nvSpPr>
        <p:spPr>
          <a:xfrm>
            <a:off x="2579163" y="3333279"/>
            <a:ext cx="1882296" cy="845344"/>
          </a:xfrm>
        </p:spPr>
        <p:txBody>
          <a:bodyPr/>
          <a:lstStyle>
            <a:lvl1pPr algn="ctr">
              <a:buClr>
                <a:srgbClr val="830051"/>
              </a:buClr>
              <a:defRPr/>
            </a:lvl1pPr>
            <a:lvl2pPr algn="ctr">
              <a:buClr>
                <a:srgbClr val="830051"/>
              </a:buClr>
              <a:defRPr/>
            </a:lvl2pPr>
            <a:lvl3pPr algn="ctr">
              <a:buClr>
                <a:srgbClr val="830051"/>
              </a:buClr>
              <a:defRPr/>
            </a:lvl3pPr>
            <a:lvl4pPr algn="ctr">
              <a:buClr>
                <a:srgbClr val="830051"/>
              </a:buClr>
              <a:defRPr/>
            </a:lvl4pPr>
            <a:lvl5pPr algn="ctr">
              <a:buClr>
                <a:srgbClr val="830051"/>
              </a:buClr>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25">
            <a:extLst>
              <a:ext uri="{FF2B5EF4-FFF2-40B4-BE49-F238E27FC236}">
                <a16:creationId xmlns:a16="http://schemas.microsoft.com/office/drawing/2014/main" id="{5B3BCB4E-4B72-44FE-B068-44A3EB31B222}"/>
              </a:ext>
            </a:extLst>
          </p:cNvPr>
          <p:cNvSpPr>
            <a:spLocks noGrp="1"/>
          </p:cNvSpPr>
          <p:nvPr>
            <p:ph type="body" sz="quarter" idx="21" hasCustomPrompt="1"/>
          </p:nvPr>
        </p:nvSpPr>
        <p:spPr>
          <a:xfrm>
            <a:off x="4689092" y="3333279"/>
            <a:ext cx="1882296" cy="845344"/>
          </a:xfrm>
        </p:spPr>
        <p:txBody>
          <a:bodyPr/>
          <a:lstStyle>
            <a:lvl1pPr algn="ctr">
              <a:buClr>
                <a:srgbClr val="830051"/>
              </a:buClr>
              <a:defRPr/>
            </a:lvl1pPr>
            <a:lvl2pPr algn="ctr">
              <a:buClr>
                <a:srgbClr val="830051"/>
              </a:buClr>
              <a:defRPr/>
            </a:lvl2pPr>
            <a:lvl3pPr algn="ctr">
              <a:buClr>
                <a:srgbClr val="830051"/>
              </a:buClr>
              <a:defRPr/>
            </a:lvl3pPr>
            <a:lvl4pPr algn="ctr">
              <a:buClr>
                <a:srgbClr val="830051"/>
              </a:buClr>
              <a:defRPr/>
            </a:lvl4pPr>
            <a:lvl5pPr algn="ctr">
              <a:buClr>
                <a:srgbClr val="830051"/>
              </a:buClr>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Text Placeholder 25">
            <a:extLst>
              <a:ext uri="{FF2B5EF4-FFF2-40B4-BE49-F238E27FC236}">
                <a16:creationId xmlns:a16="http://schemas.microsoft.com/office/drawing/2014/main" id="{E283D91F-3BCA-4B61-A361-D7D195319045}"/>
              </a:ext>
            </a:extLst>
          </p:cNvPr>
          <p:cNvSpPr>
            <a:spLocks noGrp="1"/>
          </p:cNvSpPr>
          <p:nvPr>
            <p:ph type="body" sz="quarter" idx="22" hasCustomPrompt="1"/>
          </p:nvPr>
        </p:nvSpPr>
        <p:spPr>
          <a:xfrm>
            <a:off x="6799022" y="3333279"/>
            <a:ext cx="1882296" cy="845344"/>
          </a:xfrm>
        </p:spPr>
        <p:txBody>
          <a:bodyPr/>
          <a:lstStyle>
            <a:lvl1pPr algn="ctr">
              <a:buClr>
                <a:srgbClr val="830051"/>
              </a:buClr>
              <a:defRPr/>
            </a:lvl1pPr>
            <a:lvl2pPr algn="ctr">
              <a:buClr>
                <a:srgbClr val="830051"/>
              </a:buClr>
              <a:defRPr/>
            </a:lvl2pPr>
            <a:lvl3pPr algn="ctr">
              <a:buClr>
                <a:srgbClr val="830051"/>
              </a:buClr>
              <a:defRPr/>
            </a:lvl3pPr>
            <a:lvl4pPr algn="ctr">
              <a:buClr>
                <a:srgbClr val="830051"/>
              </a:buClr>
              <a:defRPr/>
            </a:lvl4pPr>
            <a:lvl5pPr algn="ctr">
              <a:buClr>
                <a:srgbClr val="830051"/>
              </a:buClr>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Picture Placeholder 21">
            <a:extLst>
              <a:ext uri="{FF2B5EF4-FFF2-40B4-BE49-F238E27FC236}">
                <a16:creationId xmlns:a16="http://schemas.microsoft.com/office/drawing/2014/main" id="{7021AB18-9C0F-49D1-8DE7-5D21FF621A70}"/>
              </a:ext>
            </a:extLst>
          </p:cNvPr>
          <p:cNvSpPr>
            <a:spLocks noGrp="1"/>
          </p:cNvSpPr>
          <p:nvPr>
            <p:ph type="pic" sz="quarter" idx="23" hasCustomPrompt="1"/>
          </p:nvPr>
        </p:nvSpPr>
        <p:spPr>
          <a:xfrm>
            <a:off x="958536" y="1254785"/>
            <a:ext cx="890588" cy="386481"/>
          </a:xfrm>
        </p:spPr>
        <p:txBody>
          <a:bodyPr/>
          <a:lstStyle>
            <a:lvl1pPr algn="ctr">
              <a:defRPr sz="900"/>
            </a:lvl1pPr>
          </a:lstStyle>
          <a:p>
            <a:r>
              <a:rPr lang="en-GB" dirty="0"/>
              <a:t>Click icon to insert logo</a:t>
            </a:r>
          </a:p>
        </p:txBody>
      </p:sp>
      <p:sp>
        <p:nvSpPr>
          <p:cNvPr id="22" name="Picture Placeholder 21">
            <a:extLst>
              <a:ext uri="{FF2B5EF4-FFF2-40B4-BE49-F238E27FC236}">
                <a16:creationId xmlns:a16="http://schemas.microsoft.com/office/drawing/2014/main" id="{3A37D8E2-EAD9-4CFD-B9B8-F42E3E777D00}"/>
              </a:ext>
            </a:extLst>
          </p:cNvPr>
          <p:cNvSpPr>
            <a:spLocks noGrp="1"/>
          </p:cNvSpPr>
          <p:nvPr>
            <p:ph type="pic" sz="quarter" idx="24" hasCustomPrompt="1"/>
          </p:nvPr>
        </p:nvSpPr>
        <p:spPr>
          <a:xfrm>
            <a:off x="3071741" y="1254785"/>
            <a:ext cx="890588" cy="386481"/>
          </a:xfrm>
        </p:spPr>
        <p:txBody>
          <a:bodyPr/>
          <a:lstStyle>
            <a:lvl1pPr algn="ctr">
              <a:defRPr sz="900"/>
            </a:lvl1pPr>
          </a:lstStyle>
          <a:p>
            <a:r>
              <a:rPr lang="en-GB" dirty="0"/>
              <a:t>Click icon to insert logo</a:t>
            </a:r>
          </a:p>
        </p:txBody>
      </p:sp>
      <p:sp>
        <p:nvSpPr>
          <p:cNvPr id="23" name="Picture Placeholder 21">
            <a:extLst>
              <a:ext uri="{FF2B5EF4-FFF2-40B4-BE49-F238E27FC236}">
                <a16:creationId xmlns:a16="http://schemas.microsoft.com/office/drawing/2014/main" id="{9C89BAED-E942-468D-8421-14F3B9165CD0}"/>
              </a:ext>
            </a:extLst>
          </p:cNvPr>
          <p:cNvSpPr>
            <a:spLocks noGrp="1"/>
          </p:cNvSpPr>
          <p:nvPr>
            <p:ph type="pic" sz="quarter" idx="25" hasCustomPrompt="1"/>
          </p:nvPr>
        </p:nvSpPr>
        <p:spPr>
          <a:xfrm>
            <a:off x="5181673" y="1254785"/>
            <a:ext cx="890588" cy="386481"/>
          </a:xfrm>
        </p:spPr>
        <p:txBody>
          <a:bodyPr/>
          <a:lstStyle>
            <a:lvl1pPr algn="ctr">
              <a:defRPr sz="900"/>
            </a:lvl1pPr>
          </a:lstStyle>
          <a:p>
            <a:r>
              <a:rPr lang="en-GB" dirty="0"/>
              <a:t>Click icon to insert logo</a:t>
            </a:r>
          </a:p>
        </p:txBody>
      </p:sp>
      <p:sp>
        <p:nvSpPr>
          <p:cNvPr id="24" name="Picture Placeholder 21">
            <a:extLst>
              <a:ext uri="{FF2B5EF4-FFF2-40B4-BE49-F238E27FC236}">
                <a16:creationId xmlns:a16="http://schemas.microsoft.com/office/drawing/2014/main" id="{B8D1B1C9-44C8-4FF9-B9D1-FCAE3F68DC78}"/>
              </a:ext>
            </a:extLst>
          </p:cNvPr>
          <p:cNvSpPr>
            <a:spLocks noGrp="1"/>
          </p:cNvSpPr>
          <p:nvPr>
            <p:ph type="pic" sz="quarter" idx="26" hasCustomPrompt="1"/>
          </p:nvPr>
        </p:nvSpPr>
        <p:spPr>
          <a:xfrm>
            <a:off x="7291604" y="1254785"/>
            <a:ext cx="890588" cy="386481"/>
          </a:xfrm>
        </p:spPr>
        <p:txBody>
          <a:bodyPr/>
          <a:lstStyle>
            <a:lvl1pPr algn="ctr">
              <a:defRPr sz="900"/>
            </a:lvl1pPr>
          </a:lstStyle>
          <a:p>
            <a:r>
              <a:rPr lang="en-GB" dirty="0"/>
              <a:t>Click icon to insert logo</a:t>
            </a:r>
          </a:p>
        </p:txBody>
      </p:sp>
      <p:cxnSp>
        <p:nvCxnSpPr>
          <p:cNvPr id="42" name="Straight Connector 41">
            <a:extLst>
              <a:ext uri="{FF2B5EF4-FFF2-40B4-BE49-F238E27FC236}">
                <a16:creationId xmlns:a16="http://schemas.microsoft.com/office/drawing/2014/main" id="{1D2351EA-2FB1-4316-90FD-3E210776267F}"/>
              </a:ext>
            </a:extLst>
          </p:cNvPr>
          <p:cNvCxnSpPr>
            <a:cxnSpLocks/>
          </p:cNvCxnSpPr>
          <p:nvPr userDrawn="1"/>
        </p:nvCxnSpPr>
        <p:spPr>
          <a:xfrm>
            <a:off x="2462070" y="1690577"/>
            <a:ext cx="0" cy="2966722"/>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7034E61-4CEB-49CC-BADF-3E2381AB99FA}"/>
              </a:ext>
            </a:extLst>
          </p:cNvPr>
          <p:cNvCxnSpPr>
            <a:cxnSpLocks/>
          </p:cNvCxnSpPr>
          <p:nvPr userDrawn="1"/>
        </p:nvCxnSpPr>
        <p:spPr>
          <a:xfrm>
            <a:off x="4572000" y="1690577"/>
            <a:ext cx="0" cy="2966722"/>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44F4893-24D5-48D1-AD7D-83E251D2BB4D}"/>
              </a:ext>
            </a:extLst>
          </p:cNvPr>
          <p:cNvCxnSpPr>
            <a:cxnSpLocks/>
          </p:cNvCxnSpPr>
          <p:nvPr userDrawn="1"/>
        </p:nvCxnSpPr>
        <p:spPr>
          <a:xfrm>
            <a:off x="6681930" y="1690577"/>
            <a:ext cx="0" cy="2966722"/>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1" name="Text Placeholder 30">
            <a:extLst>
              <a:ext uri="{FF2B5EF4-FFF2-40B4-BE49-F238E27FC236}">
                <a16:creationId xmlns:a16="http://schemas.microsoft.com/office/drawing/2014/main" id="{1519F07D-B453-425D-8109-012946F2F589}"/>
              </a:ext>
            </a:extLst>
          </p:cNvPr>
          <p:cNvSpPr>
            <a:spLocks noGrp="1"/>
          </p:cNvSpPr>
          <p:nvPr>
            <p:ph type="body" sz="quarter" idx="29" hasCustomPrompt="1"/>
          </p:nvPr>
        </p:nvSpPr>
        <p:spPr>
          <a:xfrm>
            <a:off x="8724014" y="4727999"/>
            <a:ext cx="221109" cy="266324"/>
          </a:xfrm>
          <a: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p>
            <a:pPr lvl="0"/>
            <a:r>
              <a:rPr lang="en-GB" dirty="0"/>
              <a:t> </a:t>
            </a:r>
          </a:p>
        </p:txBody>
      </p:sp>
      <p:sp>
        <p:nvSpPr>
          <p:cNvPr id="62" name="Text Placeholder 18">
            <a:extLst>
              <a:ext uri="{FF2B5EF4-FFF2-40B4-BE49-F238E27FC236}">
                <a16:creationId xmlns:a16="http://schemas.microsoft.com/office/drawing/2014/main" id="{06D4B67E-E20F-406D-8766-582EDA22986F}"/>
              </a:ext>
            </a:extLst>
          </p:cNvPr>
          <p:cNvSpPr>
            <a:spLocks noGrp="1"/>
          </p:cNvSpPr>
          <p:nvPr>
            <p:ph type="body" sz="quarter" idx="28" hasCustomPrompt="1"/>
          </p:nvPr>
        </p:nvSpPr>
        <p:spPr>
          <a:xfrm>
            <a:off x="7557578" y="4776541"/>
            <a:ext cx="8100" cy="199586"/>
          </a:xfrm>
          <a:solidFill>
            <a:schemeClr val="tx1"/>
          </a:solidFill>
        </p:spPr>
        <p:txBody>
          <a:bodyPr/>
          <a:lstStyle/>
          <a:p>
            <a:pPr lvl="0"/>
            <a:r>
              <a:rPr lang="en-GB" dirty="0"/>
              <a:t> </a:t>
            </a:r>
          </a:p>
        </p:txBody>
      </p:sp>
    </p:spTree>
    <p:extLst>
      <p:ext uri="{BB962C8B-B14F-4D97-AF65-F5344CB8AC3E}">
        <p14:creationId xmlns:p14="http://schemas.microsoft.com/office/powerpoint/2010/main" val="4002754872"/>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Q&amp;A">
    <p:bg>
      <p:bgPr>
        <a:solidFill>
          <a:schemeClr val="tx2"/>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3B4E22B-FB5A-4400-83DD-80D2F53B902D}"/>
              </a:ext>
            </a:extLst>
          </p:cNvPr>
          <p:cNvSpPr>
            <a:spLocks noGrp="1"/>
          </p:cNvSpPr>
          <p:nvPr>
            <p:ph type="pic" sz="quarter" idx="13" hasCustomPrompt="1"/>
          </p:nvPr>
        </p:nvSpPr>
        <p:spPr>
          <a:xfrm>
            <a:off x="4074928" y="383216"/>
            <a:ext cx="5069073" cy="5069074"/>
          </a:xfrm>
          <a:prstGeom prst="ellipse">
            <a:avLst/>
          </a:prstGeom>
          <a:solidFill>
            <a:srgbClr val="9DB0AC"/>
          </a:solidFill>
        </p:spPr>
        <p:txBody>
          <a:bodyPr anchor="ctr"/>
          <a:lstStyle>
            <a:lvl1pPr algn="ctr">
              <a:defRPr/>
            </a:lvl1pPr>
          </a:lstStyle>
          <a:p>
            <a:r>
              <a:rPr lang="en-GB" dirty="0"/>
              <a:t>Click icon to insert image</a:t>
            </a:r>
          </a:p>
        </p:txBody>
      </p:sp>
      <p:sp>
        <p:nvSpPr>
          <p:cNvPr id="3" name="Date Placeholder 2">
            <a:extLst>
              <a:ext uri="{FF2B5EF4-FFF2-40B4-BE49-F238E27FC236}">
                <a16:creationId xmlns:a16="http://schemas.microsoft.com/office/drawing/2014/main" id="{B4C05651-E782-44F8-B91B-5E498BC62CA8}"/>
              </a:ext>
            </a:extLst>
          </p:cNvPr>
          <p:cNvSpPr>
            <a:spLocks noGrp="1"/>
          </p:cNvSpPr>
          <p:nvPr>
            <p:ph type="dt" sz="half" idx="10"/>
          </p:nvPr>
        </p:nvSpPr>
        <p:spPr/>
        <p:txBody>
          <a:bodyPr/>
          <a:lstStyle>
            <a:lvl1pPr>
              <a:defRPr>
                <a:solidFill>
                  <a:schemeClr val="tx2"/>
                </a:solidFill>
              </a:defRPr>
            </a:lvl1pPr>
          </a:lstStyle>
          <a:p>
            <a:fld id="{36426F91-0AAB-41C2-B62A-0255BF258FFE}" type="datetime4">
              <a:rPr lang="en-GB" smtClean="0"/>
              <a:pPr/>
              <a:t>26 May 2021</a:t>
            </a:fld>
            <a:endParaRPr lang="en-GB" dirty="0"/>
          </a:p>
        </p:txBody>
      </p:sp>
      <p:sp>
        <p:nvSpPr>
          <p:cNvPr id="4" name="Footer Placeholder 3">
            <a:extLst>
              <a:ext uri="{FF2B5EF4-FFF2-40B4-BE49-F238E27FC236}">
                <a16:creationId xmlns:a16="http://schemas.microsoft.com/office/drawing/2014/main" id="{70568831-27A5-4BBF-8FE9-B43BEBF4D878}"/>
              </a:ext>
            </a:extLst>
          </p:cNvPr>
          <p:cNvSpPr>
            <a:spLocks noGrp="1"/>
          </p:cNvSpPr>
          <p:nvPr>
            <p:ph type="ftr" sz="quarter" idx="11"/>
          </p:nvPr>
        </p:nvSpPr>
        <p:spPr/>
        <p:txBody>
          <a:bodyPr/>
          <a:lstStyle>
            <a:lvl1pPr>
              <a:defRPr>
                <a:solidFill>
                  <a:schemeClr val="bg1"/>
                </a:solidFill>
              </a:defRPr>
            </a:lvl1pPr>
          </a:lstStyle>
          <a:p>
            <a:r>
              <a:rPr lang="en-GB" dirty="0">
                <a:solidFill>
                  <a:schemeClr val="tx2"/>
                </a:solidFill>
              </a:rPr>
              <a:t>Name</a:t>
            </a:r>
          </a:p>
        </p:txBody>
      </p:sp>
      <p:sp>
        <p:nvSpPr>
          <p:cNvPr id="5" name="Slide Number Placeholder 4">
            <a:extLst>
              <a:ext uri="{FF2B5EF4-FFF2-40B4-BE49-F238E27FC236}">
                <a16:creationId xmlns:a16="http://schemas.microsoft.com/office/drawing/2014/main" id="{82DF511B-6976-4175-85B7-E1FF66B0DC84}"/>
              </a:ext>
            </a:extLst>
          </p:cNvPr>
          <p:cNvSpPr>
            <a:spLocks noGrp="1"/>
          </p:cNvSpPr>
          <p:nvPr>
            <p:ph type="sldNum" sz="quarter" idx="12"/>
          </p:nvPr>
        </p:nvSpPr>
        <p:spPr/>
        <p:txBody>
          <a:bodyPr/>
          <a:lstStyle>
            <a:lvl1pPr>
              <a:defRPr>
                <a:solidFill>
                  <a:schemeClr val="tx2"/>
                </a:solidFill>
              </a:defRPr>
            </a:lvl1pPr>
          </a:lstStyle>
          <a:p>
            <a:fld id="{F8E47D07-9D1E-4FE9-B31A-2F5863681021}" type="slidenum">
              <a:rPr lang="en-GB" smtClean="0"/>
              <a:pPr/>
              <a:t>‹#›</a:t>
            </a:fld>
            <a:endParaRPr lang="en-GB" dirty="0"/>
          </a:p>
        </p:txBody>
      </p:sp>
      <p:sp>
        <p:nvSpPr>
          <p:cNvPr id="21" name="Title 1">
            <a:extLst>
              <a:ext uri="{FF2B5EF4-FFF2-40B4-BE49-F238E27FC236}">
                <a16:creationId xmlns:a16="http://schemas.microsoft.com/office/drawing/2014/main" id="{B27F58B6-603C-4934-BA02-660FDA48D8FC}"/>
              </a:ext>
            </a:extLst>
          </p:cNvPr>
          <p:cNvSpPr txBox="1">
            <a:spLocks/>
          </p:cNvSpPr>
          <p:nvPr/>
        </p:nvSpPr>
        <p:spPr>
          <a:xfrm>
            <a:off x="239129" y="1046119"/>
            <a:ext cx="3086205" cy="1457849"/>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5400" kern="1200">
                <a:solidFill>
                  <a:schemeClr val="bg1"/>
                </a:solidFill>
                <a:latin typeface="+mj-lt"/>
                <a:ea typeface="+mj-ea"/>
                <a:cs typeface="+mj-cs"/>
              </a:defRPr>
            </a:lvl1pPr>
          </a:lstStyle>
          <a:p>
            <a:r>
              <a:rPr lang="en-US" sz="4050" dirty="0"/>
              <a:t>Questions </a:t>
            </a:r>
          </a:p>
          <a:p>
            <a:r>
              <a:rPr lang="en-US" sz="4050" dirty="0"/>
              <a:t>&amp; Answers</a:t>
            </a:r>
            <a:endParaRPr lang="en-GB" sz="4050" dirty="0"/>
          </a:p>
        </p:txBody>
      </p:sp>
      <p:grpSp>
        <p:nvGrpSpPr>
          <p:cNvPr id="22" name="Group 21">
            <a:extLst>
              <a:ext uri="{FF2B5EF4-FFF2-40B4-BE49-F238E27FC236}">
                <a16:creationId xmlns:a16="http://schemas.microsoft.com/office/drawing/2014/main" id="{6C24057C-231C-4CB4-A6E9-67A41312AC06}"/>
              </a:ext>
            </a:extLst>
          </p:cNvPr>
          <p:cNvGrpSpPr/>
          <p:nvPr/>
        </p:nvGrpSpPr>
        <p:grpSpPr>
          <a:xfrm>
            <a:off x="9264811" y="1"/>
            <a:ext cx="2630669" cy="3354077"/>
            <a:chOff x="838198" y="1150069"/>
            <a:chExt cx="3507559" cy="4472103"/>
          </a:xfrm>
        </p:grpSpPr>
        <p:sp>
          <p:nvSpPr>
            <p:cNvPr id="23" name="Rectangle 22">
              <a:extLst>
                <a:ext uri="{FF2B5EF4-FFF2-40B4-BE49-F238E27FC236}">
                  <a16:creationId xmlns:a16="http://schemas.microsoft.com/office/drawing/2014/main" id="{5604340F-6EE6-4C83-A953-5D55F691E5F0}"/>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26" name="TextBox 25">
              <a:extLst>
                <a:ext uri="{FF2B5EF4-FFF2-40B4-BE49-F238E27FC236}">
                  <a16:creationId xmlns:a16="http://schemas.microsoft.com/office/drawing/2014/main" id="{0368BDC2-6A2D-46F0-93DA-10745695D1A1}"/>
                </a:ext>
              </a:extLst>
            </p:cNvPr>
            <p:cNvSpPr txBox="1"/>
            <p:nvPr/>
          </p:nvSpPr>
          <p:spPr>
            <a:xfrm>
              <a:off x="838199" y="1225485"/>
              <a:ext cx="3507558" cy="400109"/>
            </a:xfrm>
            <a:prstGeom prst="rect">
              <a:avLst/>
            </a:prstGeom>
            <a:noFill/>
          </p:spPr>
          <p:txBody>
            <a:bodyPr wrap="square" rtlCol="0">
              <a:spAutoFit/>
            </a:bodyPr>
            <a:lstStyle/>
            <a:p>
              <a:pPr algn="ctr"/>
              <a:r>
                <a:rPr lang="en-GB" sz="1350" dirty="0">
                  <a:solidFill>
                    <a:srgbClr val="333333"/>
                  </a:solidFill>
                  <a:latin typeface="+mj-lt"/>
                </a:rPr>
                <a:t>How to insert an image</a:t>
              </a:r>
            </a:p>
          </p:txBody>
        </p:sp>
        <p:sp>
          <p:nvSpPr>
            <p:cNvPr id="27" name="Rectangle 26">
              <a:extLst>
                <a:ext uri="{FF2B5EF4-FFF2-40B4-BE49-F238E27FC236}">
                  <a16:creationId xmlns:a16="http://schemas.microsoft.com/office/drawing/2014/main" id="{6F931BFE-A837-4ACA-90EE-C5B0D0E00188}"/>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28" name="TextBox 27">
              <a:extLst>
                <a:ext uri="{FF2B5EF4-FFF2-40B4-BE49-F238E27FC236}">
                  <a16:creationId xmlns:a16="http://schemas.microsoft.com/office/drawing/2014/main" id="{3CE37563-4541-41A7-9E2B-23AA50BA7286}"/>
                </a:ext>
              </a:extLst>
            </p:cNvPr>
            <p:cNvSpPr txBox="1"/>
            <p:nvPr/>
          </p:nvSpPr>
          <p:spPr>
            <a:xfrm>
              <a:off x="838199" y="1867808"/>
              <a:ext cx="3410736" cy="769441"/>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Click on the </a:t>
              </a:r>
              <a:r>
                <a:rPr lang="en-GB" sz="1050" b="1" dirty="0">
                  <a:solidFill>
                    <a:srgbClr val="333333"/>
                  </a:solidFill>
                </a:rPr>
                <a:t>icon</a:t>
              </a:r>
              <a:r>
                <a:rPr lang="en-GB" sz="1050" dirty="0">
                  <a:solidFill>
                    <a:srgbClr val="333333"/>
                  </a:solidFill>
                </a:rPr>
                <a:t> in the middle of the placeholder and choose the image from your computer.</a:t>
              </a:r>
            </a:p>
          </p:txBody>
        </p:sp>
        <p:sp>
          <p:nvSpPr>
            <p:cNvPr id="29" name="TextBox 28">
              <a:extLst>
                <a:ext uri="{FF2B5EF4-FFF2-40B4-BE49-F238E27FC236}">
                  <a16:creationId xmlns:a16="http://schemas.microsoft.com/office/drawing/2014/main" id="{98B49A45-7154-4F2C-866D-DEA1FBE62977}"/>
                </a:ext>
              </a:extLst>
            </p:cNvPr>
            <p:cNvSpPr txBox="1"/>
            <p:nvPr/>
          </p:nvSpPr>
          <p:spPr>
            <a:xfrm>
              <a:off x="838199" y="2650785"/>
              <a:ext cx="3507558"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the </a:t>
              </a:r>
              <a:r>
                <a:rPr lang="en-GB" sz="1050" b="1" dirty="0">
                  <a:solidFill>
                    <a:srgbClr val="333333"/>
                  </a:solidFill>
                </a:rPr>
                <a:t>Format Picture </a:t>
              </a:r>
              <a:r>
                <a:rPr lang="en-GB" sz="1050" dirty="0">
                  <a:solidFill>
                    <a:srgbClr val="333333"/>
                  </a:solidFill>
                </a:rPr>
                <a:t>tab in the ribbon and use the tools to edit the image.</a:t>
              </a:r>
            </a:p>
          </p:txBody>
        </p:sp>
        <p:sp>
          <p:nvSpPr>
            <p:cNvPr id="30" name="TextBox 29">
              <a:extLst>
                <a:ext uri="{FF2B5EF4-FFF2-40B4-BE49-F238E27FC236}">
                  <a16:creationId xmlns:a16="http://schemas.microsoft.com/office/drawing/2014/main" id="{1E0CFFAF-60F4-4580-A45E-1C3FDE2F4C49}"/>
                </a:ext>
              </a:extLst>
            </p:cNvPr>
            <p:cNvSpPr txBox="1"/>
            <p:nvPr/>
          </p:nvSpPr>
          <p:spPr>
            <a:xfrm>
              <a:off x="838198" y="3236009"/>
              <a:ext cx="3507558" cy="1200328"/>
            </a:xfrm>
            <a:prstGeom prst="rect">
              <a:avLst/>
            </a:prstGeom>
            <a:noFill/>
          </p:spPr>
          <p:txBody>
            <a:bodyPr wrap="square" rtlCol="0">
              <a:spAutoFit/>
            </a:bodyPr>
            <a:lstStyle/>
            <a:p>
              <a:r>
                <a:rPr lang="en-GB" sz="1050" b="1" dirty="0">
                  <a:solidFill>
                    <a:srgbClr val="333333"/>
                  </a:solidFill>
                </a:rPr>
                <a:t>3. </a:t>
              </a:r>
              <a:r>
                <a:rPr lang="en-GB" sz="1050" dirty="0">
                  <a:solidFill>
                    <a:srgbClr val="333333"/>
                  </a:solidFill>
                </a:rPr>
                <a:t>Choose </a:t>
              </a:r>
              <a:r>
                <a:rPr lang="en-GB" sz="1050" b="1" dirty="0">
                  <a:solidFill>
                    <a:srgbClr val="333333"/>
                  </a:solidFill>
                </a:rPr>
                <a:t>Crop</a:t>
              </a:r>
              <a:r>
                <a:rPr lang="en-GB" sz="1050" dirty="0">
                  <a:solidFill>
                    <a:srgbClr val="333333"/>
                  </a:solidFill>
                </a:rPr>
                <a:t> to resize and move the image within the placeholder, using the white circles in the corners of the image. Click on the drop down arrow and choose </a:t>
              </a:r>
              <a:r>
                <a:rPr lang="en-GB" sz="1050" b="1" dirty="0">
                  <a:solidFill>
                    <a:srgbClr val="333333"/>
                  </a:solidFill>
                </a:rPr>
                <a:t>Fit</a:t>
              </a:r>
              <a:r>
                <a:rPr lang="en-GB" sz="1050" dirty="0">
                  <a:solidFill>
                    <a:srgbClr val="333333"/>
                  </a:solidFill>
                </a:rPr>
                <a:t> to fit the image to the placeholder.</a:t>
              </a:r>
            </a:p>
          </p:txBody>
        </p:sp>
        <p:sp>
          <p:nvSpPr>
            <p:cNvPr id="31" name="TextBox 30">
              <a:extLst>
                <a:ext uri="{FF2B5EF4-FFF2-40B4-BE49-F238E27FC236}">
                  <a16:creationId xmlns:a16="http://schemas.microsoft.com/office/drawing/2014/main" id="{242995C2-C2D9-45DB-8315-3F37A3F2C59B}"/>
                </a:ext>
              </a:extLst>
            </p:cNvPr>
            <p:cNvSpPr txBox="1"/>
            <p:nvPr/>
          </p:nvSpPr>
          <p:spPr>
            <a:xfrm>
              <a:off x="838199" y="4448000"/>
              <a:ext cx="3507558"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Choose </a:t>
              </a:r>
              <a:r>
                <a:rPr lang="en-GB" sz="1050" b="1" dirty="0">
                  <a:solidFill>
                    <a:srgbClr val="333333"/>
                  </a:solidFill>
                </a:rPr>
                <a:t>Picture Colour</a:t>
              </a:r>
              <a:r>
                <a:rPr lang="en-GB" sz="1050" dirty="0">
                  <a:solidFill>
                    <a:srgbClr val="333333"/>
                  </a:solidFill>
                </a:rPr>
                <a:t> to adjust the Saturation, Tone, and Colour.</a:t>
              </a:r>
            </a:p>
          </p:txBody>
        </p:sp>
        <p:sp>
          <p:nvSpPr>
            <p:cNvPr id="32" name="TextBox 31">
              <a:extLst>
                <a:ext uri="{FF2B5EF4-FFF2-40B4-BE49-F238E27FC236}">
                  <a16:creationId xmlns:a16="http://schemas.microsoft.com/office/drawing/2014/main" id="{916C4929-5ADF-4BB7-B929-D54897827B3E}"/>
                </a:ext>
              </a:extLst>
            </p:cNvPr>
            <p:cNvSpPr txBox="1"/>
            <p:nvPr/>
          </p:nvSpPr>
          <p:spPr>
            <a:xfrm>
              <a:off x="838199" y="5039939"/>
              <a:ext cx="3507558" cy="553997"/>
            </a:xfrm>
            <a:prstGeom prst="rect">
              <a:avLst/>
            </a:prstGeom>
            <a:noFill/>
          </p:spPr>
          <p:txBody>
            <a:bodyPr wrap="square" rtlCol="0">
              <a:spAutoFit/>
            </a:bodyPr>
            <a:lstStyle/>
            <a:p>
              <a:r>
                <a:rPr lang="en-GB" sz="1050" b="1" dirty="0">
                  <a:solidFill>
                    <a:srgbClr val="333333"/>
                  </a:solidFill>
                </a:rPr>
                <a:t>5. </a:t>
              </a:r>
              <a:r>
                <a:rPr lang="en-GB" sz="1050" dirty="0">
                  <a:solidFill>
                    <a:srgbClr val="333333"/>
                  </a:solidFill>
                </a:rPr>
                <a:t>Choose </a:t>
              </a:r>
              <a:r>
                <a:rPr lang="en-GB" sz="1050" b="1" dirty="0">
                  <a:solidFill>
                    <a:srgbClr val="333333"/>
                  </a:solidFill>
                </a:rPr>
                <a:t>Picture Correction</a:t>
              </a:r>
              <a:r>
                <a:rPr lang="en-GB" sz="1050" dirty="0">
                  <a:solidFill>
                    <a:srgbClr val="333333"/>
                  </a:solidFill>
                </a:rPr>
                <a:t> to adjust the Sharpness, Brightness, and Contrast.</a:t>
              </a:r>
            </a:p>
          </p:txBody>
        </p:sp>
      </p:grpSp>
      <p:sp>
        <p:nvSpPr>
          <p:cNvPr id="17" name="Title 1">
            <a:extLst>
              <a:ext uri="{FF2B5EF4-FFF2-40B4-BE49-F238E27FC236}">
                <a16:creationId xmlns:a16="http://schemas.microsoft.com/office/drawing/2014/main" id="{6A58C5BD-A010-48A8-B6AF-29A59318B422}"/>
              </a:ext>
            </a:extLst>
          </p:cNvPr>
          <p:cNvSpPr txBox="1">
            <a:spLocks/>
          </p:cNvSpPr>
          <p:nvPr userDrawn="1"/>
        </p:nvSpPr>
        <p:spPr>
          <a:xfrm>
            <a:off x="239129" y="1046119"/>
            <a:ext cx="3086205" cy="1457849"/>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5400" kern="1200">
                <a:solidFill>
                  <a:schemeClr val="bg1"/>
                </a:solidFill>
                <a:latin typeface="+mj-lt"/>
                <a:ea typeface="+mj-ea"/>
                <a:cs typeface="+mj-cs"/>
              </a:defRPr>
            </a:lvl1pPr>
          </a:lstStyle>
          <a:p>
            <a:r>
              <a:rPr lang="en-US" sz="4050" dirty="0"/>
              <a:t>Questions </a:t>
            </a:r>
          </a:p>
          <a:p>
            <a:r>
              <a:rPr lang="en-US" sz="4050" dirty="0"/>
              <a:t>&amp; Answers</a:t>
            </a:r>
            <a:endParaRPr lang="en-GB" sz="4050" dirty="0"/>
          </a:p>
        </p:txBody>
      </p:sp>
      <p:grpSp>
        <p:nvGrpSpPr>
          <p:cNvPr id="18" name="Group 17">
            <a:extLst>
              <a:ext uri="{FF2B5EF4-FFF2-40B4-BE49-F238E27FC236}">
                <a16:creationId xmlns:a16="http://schemas.microsoft.com/office/drawing/2014/main" id="{8C773D16-E971-41E6-A152-4E92DE0B1C57}"/>
              </a:ext>
            </a:extLst>
          </p:cNvPr>
          <p:cNvGrpSpPr/>
          <p:nvPr userDrawn="1"/>
        </p:nvGrpSpPr>
        <p:grpSpPr>
          <a:xfrm>
            <a:off x="9264811" y="1"/>
            <a:ext cx="2630669" cy="3354077"/>
            <a:chOff x="838198" y="1150069"/>
            <a:chExt cx="3507559" cy="4472103"/>
          </a:xfrm>
        </p:grpSpPr>
        <p:sp>
          <p:nvSpPr>
            <p:cNvPr id="19" name="Rectangle 18">
              <a:extLst>
                <a:ext uri="{FF2B5EF4-FFF2-40B4-BE49-F238E27FC236}">
                  <a16:creationId xmlns:a16="http://schemas.microsoft.com/office/drawing/2014/main" id="{4E227E54-8335-4EE8-A8B9-45C74C17606B}"/>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20" name="TextBox 19">
              <a:extLst>
                <a:ext uri="{FF2B5EF4-FFF2-40B4-BE49-F238E27FC236}">
                  <a16:creationId xmlns:a16="http://schemas.microsoft.com/office/drawing/2014/main" id="{641652B0-FD06-4C68-8C92-C1C8E8EE9B0E}"/>
                </a:ext>
              </a:extLst>
            </p:cNvPr>
            <p:cNvSpPr txBox="1"/>
            <p:nvPr/>
          </p:nvSpPr>
          <p:spPr>
            <a:xfrm>
              <a:off x="838199" y="1225485"/>
              <a:ext cx="3507558" cy="400109"/>
            </a:xfrm>
            <a:prstGeom prst="rect">
              <a:avLst/>
            </a:prstGeom>
            <a:noFill/>
          </p:spPr>
          <p:txBody>
            <a:bodyPr wrap="square" rtlCol="0">
              <a:spAutoFit/>
            </a:bodyPr>
            <a:lstStyle/>
            <a:p>
              <a:pPr algn="ctr"/>
              <a:r>
                <a:rPr lang="en-GB" sz="1350" dirty="0">
                  <a:solidFill>
                    <a:srgbClr val="333333"/>
                  </a:solidFill>
                  <a:latin typeface="+mj-lt"/>
                </a:rPr>
                <a:t>How to insert an image</a:t>
              </a:r>
            </a:p>
          </p:txBody>
        </p:sp>
        <p:sp>
          <p:nvSpPr>
            <p:cNvPr id="24" name="Rectangle 23">
              <a:extLst>
                <a:ext uri="{FF2B5EF4-FFF2-40B4-BE49-F238E27FC236}">
                  <a16:creationId xmlns:a16="http://schemas.microsoft.com/office/drawing/2014/main" id="{2A4174AF-1275-43AB-85C0-D73ECD531360}"/>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25" name="TextBox 24">
              <a:extLst>
                <a:ext uri="{FF2B5EF4-FFF2-40B4-BE49-F238E27FC236}">
                  <a16:creationId xmlns:a16="http://schemas.microsoft.com/office/drawing/2014/main" id="{CFF0B8C5-0CEF-4449-98C4-AC58E91A3762}"/>
                </a:ext>
              </a:extLst>
            </p:cNvPr>
            <p:cNvSpPr txBox="1"/>
            <p:nvPr/>
          </p:nvSpPr>
          <p:spPr>
            <a:xfrm>
              <a:off x="838199" y="1867808"/>
              <a:ext cx="3410736" cy="769441"/>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Click on the </a:t>
              </a:r>
              <a:r>
                <a:rPr lang="en-GB" sz="1050" b="1" dirty="0">
                  <a:solidFill>
                    <a:srgbClr val="333333"/>
                  </a:solidFill>
                </a:rPr>
                <a:t>icon</a:t>
              </a:r>
              <a:r>
                <a:rPr lang="en-GB" sz="1050" dirty="0">
                  <a:solidFill>
                    <a:srgbClr val="333333"/>
                  </a:solidFill>
                </a:rPr>
                <a:t> in the middle of the placeholder and choose the image from your computer.</a:t>
              </a:r>
            </a:p>
          </p:txBody>
        </p:sp>
        <p:sp>
          <p:nvSpPr>
            <p:cNvPr id="33" name="TextBox 32">
              <a:extLst>
                <a:ext uri="{FF2B5EF4-FFF2-40B4-BE49-F238E27FC236}">
                  <a16:creationId xmlns:a16="http://schemas.microsoft.com/office/drawing/2014/main" id="{1A560836-2FBC-44E4-B387-B082B81922BA}"/>
                </a:ext>
              </a:extLst>
            </p:cNvPr>
            <p:cNvSpPr txBox="1"/>
            <p:nvPr/>
          </p:nvSpPr>
          <p:spPr>
            <a:xfrm>
              <a:off x="838199" y="2650785"/>
              <a:ext cx="3507558"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the </a:t>
              </a:r>
              <a:r>
                <a:rPr lang="en-GB" sz="1050" b="1" dirty="0">
                  <a:solidFill>
                    <a:srgbClr val="333333"/>
                  </a:solidFill>
                </a:rPr>
                <a:t>Format Picture </a:t>
              </a:r>
              <a:r>
                <a:rPr lang="en-GB" sz="1050" dirty="0">
                  <a:solidFill>
                    <a:srgbClr val="333333"/>
                  </a:solidFill>
                </a:rPr>
                <a:t>tab in the ribbon and use the tools to edit the image.</a:t>
              </a:r>
            </a:p>
          </p:txBody>
        </p:sp>
        <p:sp>
          <p:nvSpPr>
            <p:cNvPr id="34" name="TextBox 33">
              <a:extLst>
                <a:ext uri="{FF2B5EF4-FFF2-40B4-BE49-F238E27FC236}">
                  <a16:creationId xmlns:a16="http://schemas.microsoft.com/office/drawing/2014/main" id="{F8DE92B9-6AF2-47EF-ADC4-2F552C093A81}"/>
                </a:ext>
              </a:extLst>
            </p:cNvPr>
            <p:cNvSpPr txBox="1"/>
            <p:nvPr/>
          </p:nvSpPr>
          <p:spPr>
            <a:xfrm>
              <a:off x="838198" y="3236009"/>
              <a:ext cx="3507558" cy="1200328"/>
            </a:xfrm>
            <a:prstGeom prst="rect">
              <a:avLst/>
            </a:prstGeom>
            <a:noFill/>
          </p:spPr>
          <p:txBody>
            <a:bodyPr wrap="square" rtlCol="0">
              <a:spAutoFit/>
            </a:bodyPr>
            <a:lstStyle/>
            <a:p>
              <a:r>
                <a:rPr lang="en-GB" sz="1050" b="1" dirty="0">
                  <a:solidFill>
                    <a:srgbClr val="333333"/>
                  </a:solidFill>
                </a:rPr>
                <a:t>3. </a:t>
              </a:r>
              <a:r>
                <a:rPr lang="en-GB" sz="1050" dirty="0">
                  <a:solidFill>
                    <a:srgbClr val="333333"/>
                  </a:solidFill>
                </a:rPr>
                <a:t>Choose </a:t>
              </a:r>
              <a:r>
                <a:rPr lang="en-GB" sz="1050" b="1" dirty="0">
                  <a:solidFill>
                    <a:srgbClr val="333333"/>
                  </a:solidFill>
                </a:rPr>
                <a:t>Crop</a:t>
              </a:r>
              <a:r>
                <a:rPr lang="en-GB" sz="1050" dirty="0">
                  <a:solidFill>
                    <a:srgbClr val="333333"/>
                  </a:solidFill>
                </a:rPr>
                <a:t> to resize and move the image within the placeholder, using the white circles in the corners of the image. Click on the drop down arrow and choose </a:t>
              </a:r>
              <a:r>
                <a:rPr lang="en-GB" sz="1050" b="1" dirty="0">
                  <a:solidFill>
                    <a:srgbClr val="333333"/>
                  </a:solidFill>
                </a:rPr>
                <a:t>Fit</a:t>
              </a:r>
              <a:r>
                <a:rPr lang="en-GB" sz="1050" dirty="0">
                  <a:solidFill>
                    <a:srgbClr val="333333"/>
                  </a:solidFill>
                </a:rPr>
                <a:t> to fit the image to the placeholder.</a:t>
              </a:r>
            </a:p>
          </p:txBody>
        </p:sp>
        <p:sp>
          <p:nvSpPr>
            <p:cNvPr id="35" name="TextBox 34">
              <a:extLst>
                <a:ext uri="{FF2B5EF4-FFF2-40B4-BE49-F238E27FC236}">
                  <a16:creationId xmlns:a16="http://schemas.microsoft.com/office/drawing/2014/main" id="{F3BA1405-33F1-4306-89C2-62223DC21B7B}"/>
                </a:ext>
              </a:extLst>
            </p:cNvPr>
            <p:cNvSpPr txBox="1"/>
            <p:nvPr/>
          </p:nvSpPr>
          <p:spPr>
            <a:xfrm>
              <a:off x="838199" y="4448000"/>
              <a:ext cx="3507558"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Choose </a:t>
              </a:r>
              <a:r>
                <a:rPr lang="en-GB" sz="1050" b="1" dirty="0">
                  <a:solidFill>
                    <a:srgbClr val="333333"/>
                  </a:solidFill>
                </a:rPr>
                <a:t>Picture Colour</a:t>
              </a:r>
              <a:r>
                <a:rPr lang="en-GB" sz="1050" dirty="0">
                  <a:solidFill>
                    <a:srgbClr val="333333"/>
                  </a:solidFill>
                </a:rPr>
                <a:t> to adjust the Saturation, Tone, and Colour.</a:t>
              </a:r>
            </a:p>
          </p:txBody>
        </p:sp>
        <p:sp>
          <p:nvSpPr>
            <p:cNvPr id="36" name="TextBox 35">
              <a:extLst>
                <a:ext uri="{FF2B5EF4-FFF2-40B4-BE49-F238E27FC236}">
                  <a16:creationId xmlns:a16="http://schemas.microsoft.com/office/drawing/2014/main" id="{45A836EA-21FB-479B-864E-8552C8662031}"/>
                </a:ext>
              </a:extLst>
            </p:cNvPr>
            <p:cNvSpPr txBox="1"/>
            <p:nvPr/>
          </p:nvSpPr>
          <p:spPr>
            <a:xfrm>
              <a:off x="838199" y="5039939"/>
              <a:ext cx="3507558" cy="553997"/>
            </a:xfrm>
            <a:prstGeom prst="rect">
              <a:avLst/>
            </a:prstGeom>
            <a:noFill/>
          </p:spPr>
          <p:txBody>
            <a:bodyPr wrap="square" rtlCol="0">
              <a:spAutoFit/>
            </a:bodyPr>
            <a:lstStyle/>
            <a:p>
              <a:r>
                <a:rPr lang="en-GB" sz="1050" b="1" dirty="0">
                  <a:solidFill>
                    <a:srgbClr val="333333"/>
                  </a:solidFill>
                </a:rPr>
                <a:t>5. </a:t>
              </a:r>
              <a:r>
                <a:rPr lang="en-GB" sz="1050" dirty="0">
                  <a:solidFill>
                    <a:srgbClr val="333333"/>
                  </a:solidFill>
                </a:rPr>
                <a:t>Choose </a:t>
              </a:r>
              <a:r>
                <a:rPr lang="en-GB" sz="1050" b="1" dirty="0">
                  <a:solidFill>
                    <a:srgbClr val="333333"/>
                  </a:solidFill>
                </a:rPr>
                <a:t>Picture Correction</a:t>
              </a:r>
              <a:r>
                <a:rPr lang="en-GB" sz="1050" dirty="0">
                  <a:solidFill>
                    <a:srgbClr val="333333"/>
                  </a:solidFill>
                </a:rPr>
                <a:t> to adjust the Sharpness, Brightness, and Contrast.</a:t>
              </a:r>
            </a:p>
          </p:txBody>
        </p:sp>
      </p:grpSp>
      <p:sp>
        <p:nvSpPr>
          <p:cNvPr id="38" name="Text Placeholder 18">
            <a:extLst>
              <a:ext uri="{FF2B5EF4-FFF2-40B4-BE49-F238E27FC236}">
                <a16:creationId xmlns:a16="http://schemas.microsoft.com/office/drawing/2014/main" id="{C167E6CD-3C94-4AE8-9CB7-8217F2808E32}"/>
              </a:ext>
            </a:extLst>
          </p:cNvPr>
          <p:cNvSpPr>
            <a:spLocks noGrp="1"/>
          </p:cNvSpPr>
          <p:nvPr>
            <p:ph type="body" sz="quarter" idx="28" hasCustomPrompt="1"/>
          </p:nvPr>
        </p:nvSpPr>
        <p:spPr>
          <a:xfrm>
            <a:off x="7557578" y="4776541"/>
            <a:ext cx="8100" cy="199586"/>
          </a:xfrm>
          <a:solidFill>
            <a:schemeClr val="tx1"/>
          </a:solidFill>
        </p:spPr>
        <p:txBody>
          <a:bodyPr/>
          <a:lstStyle/>
          <a:p>
            <a:pPr lvl="0"/>
            <a:r>
              <a:rPr lang="en-GB" dirty="0"/>
              <a:t> </a:t>
            </a:r>
          </a:p>
        </p:txBody>
      </p:sp>
    </p:spTree>
    <p:extLst>
      <p:ext uri="{BB962C8B-B14F-4D97-AF65-F5344CB8AC3E}">
        <p14:creationId xmlns:p14="http://schemas.microsoft.com/office/powerpoint/2010/main" val="3077150693"/>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showMasterSp="0" preserve="1" userDrawn="1">
  <p:cSld name="Q&amp;A(white logo)">
    <p:bg>
      <p:bgPr>
        <a:solidFill>
          <a:schemeClr val="tx2"/>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3B4E22B-FB5A-4400-83DD-80D2F53B902D}"/>
              </a:ext>
            </a:extLst>
          </p:cNvPr>
          <p:cNvSpPr>
            <a:spLocks noGrp="1"/>
          </p:cNvSpPr>
          <p:nvPr>
            <p:ph type="pic" sz="quarter" idx="13" hasCustomPrompt="1"/>
          </p:nvPr>
        </p:nvSpPr>
        <p:spPr>
          <a:xfrm>
            <a:off x="4074928" y="383216"/>
            <a:ext cx="5069073" cy="5069074"/>
          </a:xfrm>
          <a:prstGeom prst="ellipse">
            <a:avLst/>
          </a:prstGeom>
          <a:solidFill>
            <a:srgbClr val="9DB0AC"/>
          </a:solidFill>
        </p:spPr>
        <p:txBody>
          <a:bodyPr anchor="ctr"/>
          <a:lstStyle>
            <a:lvl1pPr algn="ctr">
              <a:defRPr/>
            </a:lvl1pPr>
          </a:lstStyle>
          <a:p>
            <a:r>
              <a:rPr lang="en-GB" dirty="0"/>
              <a:t>Click icon to insert image</a:t>
            </a:r>
          </a:p>
        </p:txBody>
      </p:sp>
      <p:sp>
        <p:nvSpPr>
          <p:cNvPr id="3" name="Date Placeholder 2">
            <a:extLst>
              <a:ext uri="{FF2B5EF4-FFF2-40B4-BE49-F238E27FC236}">
                <a16:creationId xmlns:a16="http://schemas.microsoft.com/office/drawing/2014/main" id="{B4C05651-E782-44F8-B91B-5E498BC62CA8}"/>
              </a:ext>
            </a:extLst>
          </p:cNvPr>
          <p:cNvSpPr>
            <a:spLocks noGrp="1"/>
          </p:cNvSpPr>
          <p:nvPr>
            <p:ph type="dt" sz="half" idx="10"/>
          </p:nvPr>
        </p:nvSpPr>
        <p:spPr/>
        <p:txBody>
          <a:bodyPr/>
          <a:lstStyle>
            <a:lvl1pPr>
              <a:defRPr>
                <a:solidFill>
                  <a:schemeClr val="bg1"/>
                </a:solidFill>
              </a:defRPr>
            </a:lvl1pPr>
          </a:lstStyle>
          <a:p>
            <a:fld id="{36426F91-0AAB-41C2-B62A-0255BF258FFE}" type="datetime4">
              <a:rPr lang="en-GB" smtClean="0"/>
              <a:t>26 May 2021</a:t>
            </a:fld>
            <a:endParaRPr lang="en-GB" dirty="0"/>
          </a:p>
        </p:txBody>
      </p:sp>
      <p:sp>
        <p:nvSpPr>
          <p:cNvPr id="4" name="Footer Placeholder 3">
            <a:extLst>
              <a:ext uri="{FF2B5EF4-FFF2-40B4-BE49-F238E27FC236}">
                <a16:creationId xmlns:a16="http://schemas.microsoft.com/office/drawing/2014/main" id="{70568831-27A5-4BBF-8FE9-B43BEBF4D878}"/>
              </a:ext>
            </a:extLst>
          </p:cNvPr>
          <p:cNvSpPr>
            <a:spLocks noGrp="1"/>
          </p:cNvSpPr>
          <p:nvPr>
            <p:ph type="ftr" sz="quarter" idx="11"/>
          </p:nvPr>
        </p:nvSpPr>
        <p:spPr/>
        <p:txBody>
          <a:bodyPr/>
          <a:lstStyle>
            <a:lvl1pPr>
              <a:defRPr>
                <a:solidFill>
                  <a:schemeClr val="bg1"/>
                </a:solidFill>
              </a:defRPr>
            </a:lvl1pPr>
          </a:lstStyle>
          <a:p>
            <a:r>
              <a:rPr lang="en-GB" dirty="0"/>
              <a:t>Name</a:t>
            </a:r>
          </a:p>
        </p:txBody>
      </p:sp>
      <p:sp>
        <p:nvSpPr>
          <p:cNvPr id="5" name="Slide Number Placeholder 4">
            <a:extLst>
              <a:ext uri="{FF2B5EF4-FFF2-40B4-BE49-F238E27FC236}">
                <a16:creationId xmlns:a16="http://schemas.microsoft.com/office/drawing/2014/main" id="{82DF511B-6976-4175-85B7-E1FF66B0DC84}"/>
              </a:ext>
            </a:extLst>
          </p:cNvPr>
          <p:cNvSpPr>
            <a:spLocks noGrp="1"/>
          </p:cNvSpPr>
          <p:nvPr>
            <p:ph type="sldNum" sz="quarter" idx="12"/>
          </p:nvPr>
        </p:nvSpPr>
        <p:spPr/>
        <p:txBody>
          <a:bodyPr/>
          <a:lstStyle>
            <a:lvl1pPr>
              <a:defRPr>
                <a:solidFill>
                  <a:schemeClr val="bg1"/>
                </a:solidFill>
              </a:defRPr>
            </a:lvl1pPr>
          </a:lstStyle>
          <a:p>
            <a:fld id="{F8E47D07-9D1E-4FE9-B31A-2F5863681021}" type="slidenum">
              <a:rPr lang="en-GB" smtClean="0"/>
              <a:pPr/>
              <a:t>‹#›</a:t>
            </a:fld>
            <a:endParaRPr lang="en-GB" dirty="0"/>
          </a:p>
        </p:txBody>
      </p:sp>
      <p:sp>
        <p:nvSpPr>
          <p:cNvPr id="21" name="Title 1">
            <a:extLst>
              <a:ext uri="{FF2B5EF4-FFF2-40B4-BE49-F238E27FC236}">
                <a16:creationId xmlns:a16="http://schemas.microsoft.com/office/drawing/2014/main" id="{B27F58B6-603C-4934-BA02-660FDA48D8FC}"/>
              </a:ext>
            </a:extLst>
          </p:cNvPr>
          <p:cNvSpPr txBox="1">
            <a:spLocks/>
          </p:cNvSpPr>
          <p:nvPr/>
        </p:nvSpPr>
        <p:spPr>
          <a:xfrm>
            <a:off x="239129" y="1046119"/>
            <a:ext cx="3086205" cy="1457849"/>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5400" kern="1200">
                <a:solidFill>
                  <a:schemeClr val="bg1"/>
                </a:solidFill>
                <a:latin typeface="+mj-lt"/>
                <a:ea typeface="+mj-ea"/>
                <a:cs typeface="+mj-cs"/>
              </a:defRPr>
            </a:lvl1pPr>
          </a:lstStyle>
          <a:p>
            <a:r>
              <a:rPr lang="en-US" sz="4050" dirty="0"/>
              <a:t>Questions </a:t>
            </a:r>
          </a:p>
          <a:p>
            <a:r>
              <a:rPr lang="en-US" sz="4050" dirty="0"/>
              <a:t>&amp; Answers</a:t>
            </a:r>
            <a:endParaRPr lang="en-GB" sz="4050" dirty="0"/>
          </a:p>
        </p:txBody>
      </p:sp>
      <p:grpSp>
        <p:nvGrpSpPr>
          <p:cNvPr id="22" name="Group 21">
            <a:extLst>
              <a:ext uri="{FF2B5EF4-FFF2-40B4-BE49-F238E27FC236}">
                <a16:creationId xmlns:a16="http://schemas.microsoft.com/office/drawing/2014/main" id="{6C24057C-231C-4CB4-A6E9-67A41312AC06}"/>
              </a:ext>
            </a:extLst>
          </p:cNvPr>
          <p:cNvGrpSpPr/>
          <p:nvPr/>
        </p:nvGrpSpPr>
        <p:grpSpPr>
          <a:xfrm>
            <a:off x="9264811" y="1"/>
            <a:ext cx="2630669" cy="3354077"/>
            <a:chOff x="838198" y="1150069"/>
            <a:chExt cx="3507559" cy="4472103"/>
          </a:xfrm>
        </p:grpSpPr>
        <p:sp>
          <p:nvSpPr>
            <p:cNvPr id="23" name="Rectangle 22">
              <a:extLst>
                <a:ext uri="{FF2B5EF4-FFF2-40B4-BE49-F238E27FC236}">
                  <a16:creationId xmlns:a16="http://schemas.microsoft.com/office/drawing/2014/main" id="{5604340F-6EE6-4C83-A953-5D55F691E5F0}"/>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26" name="TextBox 25">
              <a:extLst>
                <a:ext uri="{FF2B5EF4-FFF2-40B4-BE49-F238E27FC236}">
                  <a16:creationId xmlns:a16="http://schemas.microsoft.com/office/drawing/2014/main" id="{0368BDC2-6A2D-46F0-93DA-10745695D1A1}"/>
                </a:ext>
              </a:extLst>
            </p:cNvPr>
            <p:cNvSpPr txBox="1"/>
            <p:nvPr/>
          </p:nvSpPr>
          <p:spPr>
            <a:xfrm>
              <a:off x="838199" y="1225485"/>
              <a:ext cx="3507558" cy="400109"/>
            </a:xfrm>
            <a:prstGeom prst="rect">
              <a:avLst/>
            </a:prstGeom>
            <a:noFill/>
          </p:spPr>
          <p:txBody>
            <a:bodyPr wrap="square" rtlCol="0">
              <a:spAutoFit/>
            </a:bodyPr>
            <a:lstStyle/>
            <a:p>
              <a:pPr algn="ctr"/>
              <a:r>
                <a:rPr lang="en-GB" sz="1350" dirty="0">
                  <a:solidFill>
                    <a:srgbClr val="333333"/>
                  </a:solidFill>
                  <a:latin typeface="+mj-lt"/>
                </a:rPr>
                <a:t>How to insert an image</a:t>
              </a:r>
            </a:p>
          </p:txBody>
        </p:sp>
        <p:sp>
          <p:nvSpPr>
            <p:cNvPr id="27" name="Rectangle 26">
              <a:extLst>
                <a:ext uri="{FF2B5EF4-FFF2-40B4-BE49-F238E27FC236}">
                  <a16:creationId xmlns:a16="http://schemas.microsoft.com/office/drawing/2014/main" id="{6F931BFE-A837-4ACA-90EE-C5B0D0E00188}"/>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28" name="TextBox 27">
              <a:extLst>
                <a:ext uri="{FF2B5EF4-FFF2-40B4-BE49-F238E27FC236}">
                  <a16:creationId xmlns:a16="http://schemas.microsoft.com/office/drawing/2014/main" id="{3CE37563-4541-41A7-9E2B-23AA50BA7286}"/>
                </a:ext>
              </a:extLst>
            </p:cNvPr>
            <p:cNvSpPr txBox="1"/>
            <p:nvPr/>
          </p:nvSpPr>
          <p:spPr>
            <a:xfrm>
              <a:off x="838199" y="1867808"/>
              <a:ext cx="3410736" cy="769441"/>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Click on the </a:t>
              </a:r>
              <a:r>
                <a:rPr lang="en-GB" sz="1050" b="1" dirty="0">
                  <a:solidFill>
                    <a:srgbClr val="333333"/>
                  </a:solidFill>
                </a:rPr>
                <a:t>icon</a:t>
              </a:r>
              <a:r>
                <a:rPr lang="en-GB" sz="1050" dirty="0">
                  <a:solidFill>
                    <a:srgbClr val="333333"/>
                  </a:solidFill>
                </a:rPr>
                <a:t> in the middle of the placeholder and choose the image from your computer.</a:t>
              </a:r>
            </a:p>
          </p:txBody>
        </p:sp>
        <p:sp>
          <p:nvSpPr>
            <p:cNvPr id="29" name="TextBox 28">
              <a:extLst>
                <a:ext uri="{FF2B5EF4-FFF2-40B4-BE49-F238E27FC236}">
                  <a16:creationId xmlns:a16="http://schemas.microsoft.com/office/drawing/2014/main" id="{98B49A45-7154-4F2C-866D-DEA1FBE62977}"/>
                </a:ext>
              </a:extLst>
            </p:cNvPr>
            <p:cNvSpPr txBox="1"/>
            <p:nvPr/>
          </p:nvSpPr>
          <p:spPr>
            <a:xfrm>
              <a:off x="838199" y="2650785"/>
              <a:ext cx="3507558"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the </a:t>
              </a:r>
              <a:r>
                <a:rPr lang="en-GB" sz="1050" b="1" dirty="0">
                  <a:solidFill>
                    <a:srgbClr val="333333"/>
                  </a:solidFill>
                </a:rPr>
                <a:t>Format Picture </a:t>
              </a:r>
              <a:r>
                <a:rPr lang="en-GB" sz="1050" dirty="0">
                  <a:solidFill>
                    <a:srgbClr val="333333"/>
                  </a:solidFill>
                </a:rPr>
                <a:t>tab in the ribbon and use the tools to edit the image.</a:t>
              </a:r>
            </a:p>
          </p:txBody>
        </p:sp>
        <p:sp>
          <p:nvSpPr>
            <p:cNvPr id="30" name="TextBox 29">
              <a:extLst>
                <a:ext uri="{FF2B5EF4-FFF2-40B4-BE49-F238E27FC236}">
                  <a16:creationId xmlns:a16="http://schemas.microsoft.com/office/drawing/2014/main" id="{1E0CFFAF-60F4-4580-A45E-1C3FDE2F4C49}"/>
                </a:ext>
              </a:extLst>
            </p:cNvPr>
            <p:cNvSpPr txBox="1"/>
            <p:nvPr/>
          </p:nvSpPr>
          <p:spPr>
            <a:xfrm>
              <a:off x="838198" y="3236009"/>
              <a:ext cx="3507558" cy="1200328"/>
            </a:xfrm>
            <a:prstGeom prst="rect">
              <a:avLst/>
            </a:prstGeom>
            <a:noFill/>
          </p:spPr>
          <p:txBody>
            <a:bodyPr wrap="square" rtlCol="0">
              <a:spAutoFit/>
            </a:bodyPr>
            <a:lstStyle/>
            <a:p>
              <a:r>
                <a:rPr lang="en-GB" sz="1050" b="1" dirty="0">
                  <a:solidFill>
                    <a:srgbClr val="333333"/>
                  </a:solidFill>
                </a:rPr>
                <a:t>3. </a:t>
              </a:r>
              <a:r>
                <a:rPr lang="en-GB" sz="1050" dirty="0">
                  <a:solidFill>
                    <a:srgbClr val="333333"/>
                  </a:solidFill>
                </a:rPr>
                <a:t>Choose </a:t>
              </a:r>
              <a:r>
                <a:rPr lang="en-GB" sz="1050" b="1" dirty="0">
                  <a:solidFill>
                    <a:srgbClr val="333333"/>
                  </a:solidFill>
                </a:rPr>
                <a:t>Crop</a:t>
              </a:r>
              <a:r>
                <a:rPr lang="en-GB" sz="1050" dirty="0">
                  <a:solidFill>
                    <a:srgbClr val="333333"/>
                  </a:solidFill>
                </a:rPr>
                <a:t> to resize and move the image within the placeholder, using the white circles in the corners of the image. Click on the drop down arrow and choose </a:t>
              </a:r>
              <a:r>
                <a:rPr lang="en-GB" sz="1050" b="1" dirty="0">
                  <a:solidFill>
                    <a:srgbClr val="333333"/>
                  </a:solidFill>
                </a:rPr>
                <a:t>Fit</a:t>
              </a:r>
              <a:r>
                <a:rPr lang="en-GB" sz="1050" dirty="0">
                  <a:solidFill>
                    <a:srgbClr val="333333"/>
                  </a:solidFill>
                </a:rPr>
                <a:t> to fit the image to the placeholder.</a:t>
              </a:r>
            </a:p>
          </p:txBody>
        </p:sp>
        <p:sp>
          <p:nvSpPr>
            <p:cNvPr id="31" name="TextBox 30">
              <a:extLst>
                <a:ext uri="{FF2B5EF4-FFF2-40B4-BE49-F238E27FC236}">
                  <a16:creationId xmlns:a16="http://schemas.microsoft.com/office/drawing/2014/main" id="{242995C2-C2D9-45DB-8315-3F37A3F2C59B}"/>
                </a:ext>
              </a:extLst>
            </p:cNvPr>
            <p:cNvSpPr txBox="1"/>
            <p:nvPr/>
          </p:nvSpPr>
          <p:spPr>
            <a:xfrm>
              <a:off x="838199" y="4448000"/>
              <a:ext cx="3507558"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Choose </a:t>
              </a:r>
              <a:r>
                <a:rPr lang="en-GB" sz="1050" b="1" dirty="0">
                  <a:solidFill>
                    <a:srgbClr val="333333"/>
                  </a:solidFill>
                </a:rPr>
                <a:t>Picture Colour</a:t>
              </a:r>
              <a:r>
                <a:rPr lang="en-GB" sz="1050" dirty="0">
                  <a:solidFill>
                    <a:srgbClr val="333333"/>
                  </a:solidFill>
                </a:rPr>
                <a:t> to adjust the Saturation, Tone, and Colour.</a:t>
              </a:r>
            </a:p>
          </p:txBody>
        </p:sp>
        <p:sp>
          <p:nvSpPr>
            <p:cNvPr id="32" name="TextBox 31">
              <a:extLst>
                <a:ext uri="{FF2B5EF4-FFF2-40B4-BE49-F238E27FC236}">
                  <a16:creationId xmlns:a16="http://schemas.microsoft.com/office/drawing/2014/main" id="{916C4929-5ADF-4BB7-B929-D54897827B3E}"/>
                </a:ext>
              </a:extLst>
            </p:cNvPr>
            <p:cNvSpPr txBox="1"/>
            <p:nvPr/>
          </p:nvSpPr>
          <p:spPr>
            <a:xfrm>
              <a:off x="838199" y="5039939"/>
              <a:ext cx="3507558" cy="553997"/>
            </a:xfrm>
            <a:prstGeom prst="rect">
              <a:avLst/>
            </a:prstGeom>
            <a:noFill/>
          </p:spPr>
          <p:txBody>
            <a:bodyPr wrap="square" rtlCol="0">
              <a:spAutoFit/>
            </a:bodyPr>
            <a:lstStyle/>
            <a:p>
              <a:r>
                <a:rPr lang="en-GB" sz="1050" b="1" dirty="0">
                  <a:solidFill>
                    <a:srgbClr val="333333"/>
                  </a:solidFill>
                </a:rPr>
                <a:t>5. </a:t>
              </a:r>
              <a:r>
                <a:rPr lang="en-GB" sz="1050" dirty="0">
                  <a:solidFill>
                    <a:srgbClr val="333333"/>
                  </a:solidFill>
                </a:rPr>
                <a:t>Choose </a:t>
              </a:r>
              <a:r>
                <a:rPr lang="en-GB" sz="1050" b="1" dirty="0">
                  <a:solidFill>
                    <a:srgbClr val="333333"/>
                  </a:solidFill>
                </a:rPr>
                <a:t>Picture Correction</a:t>
              </a:r>
              <a:r>
                <a:rPr lang="en-GB" sz="1050" dirty="0">
                  <a:solidFill>
                    <a:srgbClr val="333333"/>
                  </a:solidFill>
                </a:rPr>
                <a:t> to adjust the Sharpness, Brightness, and Contrast.</a:t>
              </a:r>
            </a:p>
          </p:txBody>
        </p:sp>
      </p:grpSp>
      <p:sp>
        <p:nvSpPr>
          <p:cNvPr id="19" name="Title 1">
            <a:extLst>
              <a:ext uri="{FF2B5EF4-FFF2-40B4-BE49-F238E27FC236}">
                <a16:creationId xmlns:a16="http://schemas.microsoft.com/office/drawing/2014/main" id="{D4C584F6-30C0-4485-9D31-B4B4319BAE50}"/>
              </a:ext>
            </a:extLst>
          </p:cNvPr>
          <p:cNvSpPr txBox="1">
            <a:spLocks/>
          </p:cNvSpPr>
          <p:nvPr userDrawn="1"/>
        </p:nvSpPr>
        <p:spPr>
          <a:xfrm>
            <a:off x="239129" y="1046119"/>
            <a:ext cx="3086205" cy="1457849"/>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5400" kern="1200">
                <a:solidFill>
                  <a:schemeClr val="bg1"/>
                </a:solidFill>
                <a:latin typeface="+mj-lt"/>
                <a:ea typeface="+mj-ea"/>
                <a:cs typeface="+mj-cs"/>
              </a:defRPr>
            </a:lvl1pPr>
          </a:lstStyle>
          <a:p>
            <a:r>
              <a:rPr lang="en-US" sz="4050" dirty="0"/>
              <a:t>Questions </a:t>
            </a:r>
          </a:p>
          <a:p>
            <a:r>
              <a:rPr lang="en-US" sz="4050" dirty="0"/>
              <a:t>&amp; Answers</a:t>
            </a:r>
            <a:endParaRPr lang="en-GB" sz="4050" dirty="0"/>
          </a:p>
        </p:txBody>
      </p:sp>
      <p:grpSp>
        <p:nvGrpSpPr>
          <p:cNvPr id="20" name="Group 19">
            <a:extLst>
              <a:ext uri="{FF2B5EF4-FFF2-40B4-BE49-F238E27FC236}">
                <a16:creationId xmlns:a16="http://schemas.microsoft.com/office/drawing/2014/main" id="{81EDB08C-C708-4A09-AC47-63252C22994F}"/>
              </a:ext>
            </a:extLst>
          </p:cNvPr>
          <p:cNvGrpSpPr/>
          <p:nvPr userDrawn="1"/>
        </p:nvGrpSpPr>
        <p:grpSpPr>
          <a:xfrm>
            <a:off x="9264811" y="1"/>
            <a:ext cx="2630669" cy="3354077"/>
            <a:chOff x="838198" y="1150069"/>
            <a:chExt cx="3507559" cy="4472103"/>
          </a:xfrm>
        </p:grpSpPr>
        <p:sp>
          <p:nvSpPr>
            <p:cNvPr id="24" name="Rectangle 23">
              <a:extLst>
                <a:ext uri="{FF2B5EF4-FFF2-40B4-BE49-F238E27FC236}">
                  <a16:creationId xmlns:a16="http://schemas.microsoft.com/office/drawing/2014/main" id="{AE33CE93-16F9-4916-8C1D-3B5A653C2BBA}"/>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25" name="TextBox 24">
              <a:extLst>
                <a:ext uri="{FF2B5EF4-FFF2-40B4-BE49-F238E27FC236}">
                  <a16:creationId xmlns:a16="http://schemas.microsoft.com/office/drawing/2014/main" id="{5CCCC9A2-B7B6-419F-89A4-ABA856E7B7BE}"/>
                </a:ext>
              </a:extLst>
            </p:cNvPr>
            <p:cNvSpPr txBox="1"/>
            <p:nvPr/>
          </p:nvSpPr>
          <p:spPr>
            <a:xfrm>
              <a:off x="838199" y="1225485"/>
              <a:ext cx="3507558" cy="400109"/>
            </a:xfrm>
            <a:prstGeom prst="rect">
              <a:avLst/>
            </a:prstGeom>
            <a:noFill/>
          </p:spPr>
          <p:txBody>
            <a:bodyPr wrap="square" rtlCol="0">
              <a:spAutoFit/>
            </a:bodyPr>
            <a:lstStyle/>
            <a:p>
              <a:pPr algn="ctr"/>
              <a:r>
                <a:rPr lang="en-GB" sz="1350" dirty="0">
                  <a:solidFill>
                    <a:srgbClr val="333333"/>
                  </a:solidFill>
                  <a:latin typeface="+mj-lt"/>
                </a:rPr>
                <a:t>How to insert an image</a:t>
              </a:r>
            </a:p>
          </p:txBody>
        </p:sp>
        <p:sp>
          <p:nvSpPr>
            <p:cNvPr id="33" name="Rectangle 32">
              <a:extLst>
                <a:ext uri="{FF2B5EF4-FFF2-40B4-BE49-F238E27FC236}">
                  <a16:creationId xmlns:a16="http://schemas.microsoft.com/office/drawing/2014/main" id="{08D4BDC8-B85D-42E9-AEDB-F1DC26E2C4B6}"/>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34" name="TextBox 33">
              <a:extLst>
                <a:ext uri="{FF2B5EF4-FFF2-40B4-BE49-F238E27FC236}">
                  <a16:creationId xmlns:a16="http://schemas.microsoft.com/office/drawing/2014/main" id="{0605062D-4305-48E9-B592-DD26CC335652}"/>
                </a:ext>
              </a:extLst>
            </p:cNvPr>
            <p:cNvSpPr txBox="1"/>
            <p:nvPr/>
          </p:nvSpPr>
          <p:spPr>
            <a:xfrm>
              <a:off x="838199" y="1867808"/>
              <a:ext cx="3410736" cy="769441"/>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Click on the </a:t>
              </a:r>
              <a:r>
                <a:rPr lang="en-GB" sz="1050" b="1" dirty="0">
                  <a:solidFill>
                    <a:srgbClr val="333333"/>
                  </a:solidFill>
                </a:rPr>
                <a:t>icon</a:t>
              </a:r>
              <a:r>
                <a:rPr lang="en-GB" sz="1050" dirty="0">
                  <a:solidFill>
                    <a:srgbClr val="333333"/>
                  </a:solidFill>
                </a:rPr>
                <a:t> in the middle of the placeholder and choose the image from your computer.</a:t>
              </a:r>
            </a:p>
          </p:txBody>
        </p:sp>
        <p:sp>
          <p:nvSpPr>
            <p:cNvPr id="35" name="TextBox 34">
              <a:extLst>
                <a:ext uri="{FF2B5EF4-FFF2-40B4-BE49-F238E27FC236}">
                  <a16:creationId xmlns:a16="http://schemas.microsoft.com/office/drawing/2014/main" id="{31C7C741-1D25-46D9-9D00-620BD482D0DE}"/>
                </a:ext>
              </a:extLst>
            </p:cNvPr>
            <p:cNvSpPr txBox="1"/>
            <p:nvPr/>
          </p:nvSpPr>
          <p:spPr>
            <a:xfrm>
              <a:off x="838199" y="2650785"/>
              <a:ext cx="3507558"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the </a:t>
              </a:r>
              <a:r>
                <a:rPr lang="en-GB" sz="1050" b="1" dirty="0">
                  <a:solidFill>
                    <a:srgbClr val="333333"/>
                  </a:solidFill>
                </a:rPr>
                <a:t>Format Picture </a:t>
              </a:r>
              <a:r>
                <a:rPr lang="en-GB" sz="1050" dirty="0">
                  <a:solidFill>
                    <a:srgbClr val="333333"/>
                  </a:solidFill>
                </a:rPr>
                <a:t>tab in the ribbon and use the tools to edit the image.</a:t>
              </a:r>
            </a:p>
          </p:txBody>
        </p:sp>
        <p:sp>
          <p:nvSpPr>
            <p:cNvPr id="36" name="TextBox 35">
              <a:extLst>
                <a:ext uri="{FF2B5EF4-FFF2-40B4-BE49-F238E27FC236}">
                  <a16:creationId xmlns:a16="http://schemas.microsoft.com/office/drawing/2014/main" id="{2B8A1F16-92D7-4F98-BA22-FA948ECD9752}"/>
                </a:ext>
              </a:extLst>
            </p:cNvPr>
            <p:cNvSpPr txBox="1"/>
            <p:nvPr/>
          </p:nvSpPr>
          <p:spPr>
            <a:xfrm>
              <a:off x="838198" y="3236009"/>
              <a:ext cx="3507558" cy="1200328"/>
            </a:xfrm>
            <a:prstGeom prst="rect">
              <a:avLst/>
            </a:prstGeom>
            <a:noFill/>
          </p:spPr>
          <p:txBody>
            <a:bodyPr wrap="square" rtlCol="0">
              <a:spAutoFit/>
            </a:bodyPr>
            <a:lstStyle/>
            <a:p>
              <a:r>
                <a:rPr lang="en-GB" sz="1050" b="1" dirty="0">
                  <a:solidFill>
                    <a:srgbClr val="333333"/>
                  </a:solidFill>
                </a:rPr>
                <a:t>3. </a:t>
              </a:r>
              <a:r>
                <a:rPr lang="en-GB" sz="1050" dirty="0">
                  <a:solidFill>
                    <a:srgbClr val="333333"/>
                  </a:solidFill>
                </a:rPr>
                <a:t>Choose </a:t>
              </a:r>
              <a:r>
                <a:rPr lang="en-GB" sz="1050" b="1" dirty="0">
                  <a:solidFill>
                    <a:srgbClr val="333333"/>
                  </a:solidFill>
                </a:rPr>
                <a:t>Crop</a:t>
              </a:r>
              <a:r>
                <a:rPr lang="en-GB" sz="1050" dirty="0">
                  <a:solidFill>
                    <a:srgbClr val="333333"/>
                  </a:solidFill>
                </a:rPr>
                <a:t> to resize and move the image within the placeholder, using the white circles in the corners of the image. Click on the drop down arrow and choose </a:t>
              </a:r>
              <a:r>
                <a:rPr lang="en-GB" sz="1050" b="1" dirty="0">
                  <a:solidFill>
                    <a:srgbClr val="333333"/>
                  </a:solidFill>
                </a:rPr>
                <a:t>Fit</a:t>
              </a:r>
              <a:r>
                <a:rPr lang="en-GB" sz="1050" dirty="0">
                  <a:solidFill>
                    <a:srgbClr val="333333"/>
                  </a:solidFill>
                </a:rPr>
                <a:t> to fit the image to the placeholder.</a:t>
              </a:r>
            </a:p>
          </p:txBody>
        </p:sp>
        <p:sp>
          <p:nvSpPr>
            <p:cNvPr id="37" name="TextBox 36">
              <a:extLst>
                <a:ext uri="{FF2B5EF4-FFF2-40B4-BE49-F238E27FC236}">
                  <a16:creationId xmlns:a16="http://schemas.microsoft.com/office/drawing/2014/main" id="{2E8BF988-C153-4906-9E07-B54ABF73C815}"/>
                </a:ext>
              </a:extLst>
            </p:cNvPr>
            <p:cNvSpPr txBox="1"/>
            <p:nvPr/>
          </p:nvSpPr>
          <p:spPr>
            <a:xfrm>
              <a:off x="838199" y="4448000"/>
              <a:ext cx="3507558"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Choose </a:t>
              </a:r>
              <a:r>
                <a:rPr lang="en-GB" sz="1050" b="1" dirty="0">
                  <a:solidFill>
                    <a:srgbClr val="333333"/>
                  </a:solidFill>
                </a:rPr>
                <a:t>Picture Colour</a:t>
              </a:r>
              <a:r>
                <a:rPr lang="en-GB" sz="1050" dirty="0">
                  <a:solidFill>
                    <a:srgbClr val="333333"/>
                  </a:solidFill>
                </a:rPr>
                <a:t> to adjust the Saturation, Tone, and Colour.</a:t>
              </a:r>
            </a:p>
          </p:txBody>
        </p:sp>
        <p:sp>
          <p:nvSpPr>
            <p:cNvPr id="38" name="TextBox 37">
              <a:extLst>
                <a:ext uri="{FF2B5EF4-FFF2-40B4-BE49-F238E27FC236}">
                  <a16:creationId xmlns:a16="http://schemas.microsoft.com/office/drawing/2014/main" id="{116F6DD5-80A4-4BAF-9EB0-7ADA877664DB}"/>
                </a:ext>
              </a:extLst>
            </p:cNvPr>
            <p:cNvSpPr txBox="1"/>
            <p:nvPr/>
          </p:nvSpPr>
          <p:spPr>
            <a:xfrm>
              <a:off x="838199" y="5039939"/>
              <a:ext cx="3507558" cy="553997"/>
            </a:xfrm>
            <a:prstGeom prst="rect">
              <a:avLst/>
            </a:prstGeom>
            <a:noFill/>
          </p:spPr>
          <p:txBody>
            <a:bodyPr wrap="square" rtlCol="0">
              <a:spAutoFit/>
            </a:bodyPr>
            <a:lstStyle/>
            <a:p>
              <a:r>
                <a:rPr lang="en-GB" sz="1050" b="1" dirty="0">
                  <a:solidFill>
                    <a:srgbClr val="333333"/>
                  </a:solidFill>
                </a:rPr>
                <a:t>5. </a:t>
              </a:r>
              <a:r>
                <a:rPr lang="en-GB" sz="1050" dirty="0">
                  <a:solidFill>
                    <a:srgbClr val="333333"/>
                  </a:solidFill>
                </a:rPr>
                <a:t>Choose </a:t>
              </a:r>
              <a:r>
                <a:rPr lang="en-GB" sz="1050" b="1" dirty="0">
                  <a:solidFill>
                    <a:srgbClr val="333333"/>
                  </a:solidFill>
                </a:rPr>
                <a:t>Picture Correction</a:t>
              </a:r>
              <a:r>
                <a:rPr lang="en-GB" sz="1050" dirty="0">
                  <a:solidFill>
                    <a:srgbClr val="333333"/>
                  </a:solidFill>
                </a:rPr>
                <a:t> to adjust the Sharpness, Brightness, and Contrast.</a:t>
              </a:r>
            </a:p>
          </p:txBody>
        </p:sp>
      </p:grpSp>
      <p:sp>
        <p:nvSpPr>
          <p:cNvPr id="39" name="Text Placeholder 30">
            <a:extLst>
              <a:ext uri="{FF2B5EF4-FFF2-40B4-BE49-F238E27FC236}">
                <a16:creationId xmlns:a16="http://schemas.microsoft.com/office/drawing/2014/main" id="{9A4CDC93-DA5A-4C33-9C09-5911EFAD00A1}"/>
              </a:ext>
            </a:extLst>
          </p:cNvPr>
          <p:cNvSpPr>
            <a:spLocks noGrp="1"/>
          </p:cNvSpPr>
          <p:nvPr>
            <p:ph type="body" sz="quarter" idx="25" hasCustomPrompt="1"/>
          </p:nvPr>
        </p:nvSpPr>
        <p:spPr>
          <a:xfrm>
            <a:off x="8724014" y="4727999"/>
            <a:ext cx="221109" cy="266324"/>
          </a:xfrm>
          <a:blipFill>
            <a:blip r:embed="rId2" cstate="hqprint">
              <a:lum bright="10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p>
            <a:pPr lvl="0"/>
            <a:r>
              <a:rPr lang="en-GB" dirty="0"/>
              <a:t> </a:t>
            </a:r>
          </a:p>
        </p:txBody>
      </p:sp>
      <p:sp>
        <p:nvSpPr>
          <p:cNvPr id="41" name="Text Placeholder 18">
            <a:extLst>
              <a:ext uri="{FF2B5EF4-FFF2-40B4-BE49-F238E27FC236}">
                <a16:creationId xmlns:a16="http://schemas.microsoft.com/office/drawing/2014/main" id="{1C997E59-EEA3-41D1-AB52-2D5FF97883DF}"/>
              </a:ext>
            </a:extLst>
          </p:cNvPr>
          <p:cNvSpPr>
            <a:spLocks noGrp="1"/>
          </p:cNvSpPr>
          <p:nvPr>
            <p:ph type="body" sz="quarter" idx="28" hasCustomPrompt="1"/>
          </p:nvPr>
        </p:nvSpPr>
        <p:spPr>
          <a:xfrm>
            <a:off x="7557578" y="4776541"/>
            <a:ext cx="8100" cy="199586"/>
          </a:xfrm>
          <a:solidFill>
            <a:schemeClr val="bg1"/>
          </a:solidFill>
        </p:spPr>
        <p:txBody>
          <a:bodyPr/>
          <a:lstStyle/>
          <a:p>
            <a:pPr lvl="0"/>
            <a:r>
              <a:rPr lang="en-GB" dirty="0"/>
              <a:t> </a:t>
            </a:r>
          </a:p>
        </p:txBody>
      </p:sp>
    </p:spTree>
    <p:extLst>
      <p:ext uri="{BB962C8B-B14F-4D97-AF65-F5344CB8AC3E}">
        <p14:creationId xmlns:p14="http://schemas.microsoft.com/office/powerpoint/2010/main" val="3166335531"/>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3B4E22B-FB5A-4400-83DD-80D2F53B902D}"/>
              </a:ext>
            </a:extLst>
          </p:cNvPr>
          <p:cNvSpPr>
            <a:spLocks noGrp="1"/>
          </p:cNvSpPr>
          <p:nvPr>
            <p:ph type="pic" sz="quarter" idx="13" hasCustomPrompt="1"/>
          </p:nvPr>
        </p:nvSpPr>
        <p:spPr>
          <a:xfrm>
            <a:off x="4074928" y="383216"/>
            <a:ext cx="5069073" cy="5069074"/>
          </a:xfrm>
          <a:prstGeom prst="ellipse">
            <a:avLst/>
          </a:prstGeom>
          <a:solidFill>
            <a:srgbClr val="9DB0AC"/>
          </a:solidFill>
        </p:spPr>
        <p:txBody>
          <a:bodyPr anchor="ctr"/>
          <a:lstStyle>
            <a:lvl1pPr algn="ctr">
              <a:defRPr/>
            </a:lvl1pPr>
          </a:lstStyle>
          <a:p>
            <a:r>
              <a:rPr lang="en-GB" dirty="0"/>
              <a:t>Click icon to insert image</a:t>
            </a:r>
          </a:p>
        </p:txBody>
      </p:sp>
      <p:sp>
        <p:nvSpPr>
          <p:cNvPr id="3" name="Date Placeholder 2">
            <a:extLst>
              <a:ext uri="{FF2B5EF4-FFF2-40B4-BE49-F238E27FC236}">
                <a16:creationId xmlns:a16="http://schemas.microsoft.com/office/drawing/2014/main" id="{B4C05651-E782-44F8-B91B-5E498BC62CA8}"/>
              </a:ext>
            </a:extLst>
          </p:cNvPr>
          <p:cNvSpPr>
            <a:spLocks noGrp="1"/>
          </p:cNvSpPr>
          <p:nvPr>
            <p:ph type="dt" sz="half" idx="10"/>
          </p:nvPr>
        </p:nvSpPr>
        <p:spPr/>
        <p:txBody>
          <a:bodyPr/>
          <a:lstStyle>
            <a:lvl1pPr>
              <a:defRPr>
                <a:solidFill>
                  <a:schemeClr val="tx2"/>
                </a:solidFill>
              </a:defRPr>
            </a:lvl1pPr>
          </a:lstStyle>
          <a:p>
            <a:fld id="{36426F91-0AAB-41C2-B62A-0255BF258FFE}" type="datetime4">
              <a:rPr lang="en-GB" smtClean="0"/>
              <a:pPr/>
              <a:t>26 May 2021</a:t>
            </a:fld>
            <a:endParaRPr lang="en-GB" dirty="0"/>
          </a:p>
        </p:txBody>
      </p:sp>
      <p:sp>
        <p:nvSpPr>
          <p:cNvPr id="4" name="Footer Placeholder 3">
            <a:extLst>
              <a:ext uri="{FF2B5EF4-FFF2-40B4-BE49-F238E27FC236}">
                <a16:creationId xmlns:a16="http://schemas.microsoft.com/office/drawing/2014/main" id="{70568831-27A5-4BBF-8FE9-B43BEBF4D878}"/>
              </a:ext>
            </a:extLst>
          </p:cNvPr>
          <p:cNvSpPr>
            <a:spLocks noGrp="1"/>
          </p:cNvSpPr>
          <p:nvPr>
            <p:ph type="ftr" sz="quarter" idx="11"/>
          </p:nvPr>
        </p:nvSpPr>
        <p:spPr/>
        <p:txBody>
          <a:bodyPr/>
          <a:lstStyle>
            <a:lvl1pPr>
              <a:defRPr>
                <a:solidFill>
                  <a:schemeClr val="tx2"/>
                </a:solidFill>
              </a:defRPr>
            </a:lvl1pPr>
          </a:lstStyle>
          <a:p>
            <a:r>
              <a:rPr lang="en-GB" dirty="0"/>
              <a:t>Name</a:t>
            </a:r>
          </a:p>
        </p:txBody>
      </p:sp>
      <p:sp>
        <p:nvSpPr>
          <p:cNvPr id="5" name="Slide Number Placeholder 4">
            <a:extLst>
              <a:ext uri="{FF2B5EF4-FFF2-40B4-BE49-F238E27FC236}">
                <a16:creationId xmlns:a16="http://schemas.microsoft.com/office/drawing/2014/main" id="{82DF511B-6976-4175-85B7-E1FF66B0DC84}"/>
              </a:ext>
            </a:extLst>
          </p:cNvPr>
          <p:cNvSpPr>
            <a:spLocks noGrp="1"/>
          </p:cNvSpPr>
          <p:nvPr>
            <p:ph type="sldNum" sz="quarter" idx="12"/>
          </p:nvPr>
        </p:nvSpPr>
        <p:spPr/>
        <p:txBody>
          <a:bodyPr/>
          <a:lstStyle>
            <a:lvl1pPr>
              <a:defRPr>
                <a:solidFill>
                  <a:schemeClr val="tx2"/>
                </a:solidFill>
              </a:defRPr>
            </a:lvl1pPr>
          </a:lstStyle>
          <a:p>
            <a:fld id="{F8E47D07-9D1E-4FE9-B31A-2F5863681021}" type="slidenum">
              <a:rPr lang="en-GB" smtClean="0"/>
              <a:pPr/>
              <a:t>‹#›</a:t>
            </a:fld>
            <a:endParaRPr lang="en-GB" dirty="0"/>
          </a:p>
        </p:txBody>
      </p:sp>
      <p:sp>
        <p:nvSpPr>
          <p:cNvPr id="21" name="Title 1">
            <a:extLst>
              <a:ext uri="{FF2B5EF4-FFF2-40B4-BE49-F238E27FC236}">
                <a16:creationId xmlns:a16="http://schemas.microsoft.com/office/drawing/2014/main" id="{B27F58B6-603C-4934-BA02-660FDA48D8FC}"/>
              </a:ext>
            </a:extLst>
          </p:cNvPr>
          <p:cNvSpPr txBox="1">
            <a:spLocks/>
          </p:cNvSpPr>
          <p:nvPr/>
        </p:nvSpPr>
        <p:spPr>
          <a:xfrm>
            <a:off x="239129" y="1046119"/>
            <a:ext cx="3086205" cy="1457849"/>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5400" kern="1200">
                <a:solidFill>
                  <a:schemeClr val="bg1"/>
                </a:solidFill>
                <a:latin typeface="+mj-lt"/>
                <a:ea typeface="+mj-ea"/>
                <a:cs typeface="+mj-cs"/>
              </a:defRPr>
            </a:lvl1pPr>
          </a:lstStyle>
          <a:p>
            <a:r>
              <a:rPr lang="en-US" sz="4050" dirty="0"/>
              <a:t>Thank you</a:t>
            </a:r>
            <a:endParaRPr lang="en-GB" sz="4050" dirty="0"/>
          </a:p>
        </p:txBody>
      </p:sp>
      <p:grpSp>
        <p:nvGrpSpPr>
          <p:cNvPr id="22" name="Group 21">
            <a:extLst>
              <a:ext uri="{FF2B5EF4-FFF2-40B4-BE49-F238E27FC236}">
                <a16:creationId xmlns:a16="http://schemas.microsoft.com/office/drawing/2014/main" id="{6C24057C-231C-4CB4-A6E9-67A41312AC06}"/>
              </a:ext>
            </a:extLst>
          </p:cNvPr>
          <p:cNvGrpSpPr/>
          <p:nvPr/>
        </p:nvGrpSpPr>
        <p:grpSpPr>
          <a:xfrm>
            <a:off x="9264811" y="1"/>
            <a:ext cx="2630669" cy="3354077"/>
            <a:chOff x="838198" y="1150069"/>
            <a:chExt cx="3507559" cy="4472103"/>
          </a:xfrm>
        </p:grpSpPr>
        <p:sp>
          <p:nvSpPr>
            <p:cNvPr id="23" name="Rectangle 22">
              <a:extLst>
                <a:ext uri="{FF2B5EF4-FFF2-40B4-BE49-F238E27FC236}">
                  <a16:creationId xmlns:a16="http://schemas.microsoft.com/office/drawing/2014/main" id="{5604340F-6EE6-4C83-A953-5D55F691E5F0}"/>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26" name="TextBox 25">
              <a:extLst>
                <a:ext uri="{FF2B5EF4-FFF2-40B4-BE49-F238E27FC236}">
                  <a16:creationId xmlns:a16="http://schemas.microsoft.com/office/drawing/2014/main" id="{0368BDC2-6A2D-46F0-93DA-10745695D1A1}"/>
                </a:ext>
              </a:extLst>
            </p:cNvPr>
            <p:cNvSpPr txBox="1"/>
            <p:nvPr/>
          </p:nvSpPr>
          <p:spPr>
            <a:xfrm>
              <a:off x="838199" y="1225485"/>
              <a:ext cx="3507558" cy="400109"/>
            </a:xfrm>
            <a:prstGeom prst="rect">
              <a:avLst/>
            </a:prstGeom>
            <a:noFill/>
          </p:spPr>
          <p:txBody>
            <a:bodyPr wrap="square" rtlCol="0">
              <a:spAutoFit/>
            </a:bodyPr>
            <a:lstStyle/>
            <a:p>
              <a:pPr algn="ctr"/>
              <a:r>
                <a:rPr lang="en-GB" sz="1350" dirty="0">
                  <a:solidFill>
                    <a:srgbClr val="333333"/>
                  </a:solidFill>
                  <a:latin typeface="+mj-lt"/>
                </a:rPr>
                <a:t>How to insert an image</a:t>
              </a:r>
            </a:p>
          </p:txBody>
        </p:sp>
        <p:sp>
          <p:nvSpPr>
            <p:cNvPr id="27" name="Rectangle 26">
              <a:extLst>
                <a:ext uri="{FF2B5EF4-FFF2-40B4-BE49-F238E27FC236}">
                  <a16:creationId xmlns:a16="http://schemas.microsoft.com/office/drawing/2014/main" id="{6F931BFE-A837-4ACA-90EE-C5B0D0E00188}"/>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28" name="TextBox 27">
              <a:extLst>
                <a:ext uri="{FF2B5EF4-FFF2-40B4-BE49-F238E27FC236}">
                  <a16:creationId xmlns:a16="http://schemas.microsoft.com/office/drawing/2014/main" id="{3CE37563-4541-41A7-9E2B-23AA50BA7286}"/>
                </a:ext>
              </a:extLst>
            </p:cNvPr>
            <p:cNvSpPr txBox="1"/>
            <p:nvPr/>
          </p:nvSpPr>
          <p:spPr>
            <a:xfrm>
              <a:off x="838199" y="1867808"/>
              <a:ext cx="3410736" cy="769441"/>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Click on the </a:t>
              </a:r>
              <a:r>
                <a:rPr lang="en-GB" sz="1050" b="1" dirty="0">
                  <a:solidFill>
                    <a:srgbClr val="333333"/>
                  </a:solidFill>
                </a:rPr>
                <a:t>icon</a:t>
              </a:r>
              <a:r>
                <a:rPr lang="en-GB" sz="1050" dirty="0">
                  <a:solidFill>
                    <a:srgbClr val="333333"/>
                  </a:solidFill>
                </a:rPr>
                <a:t> in the middle of the placeholder and choose the image from your computer.</a:t>
              </a:r>
            </a:p>
          </p:txBody>
        </p:sp>
        <p:sp>
          <p:nvSpPr>
            <p:cNvPr id="29" name="TextBox 28">
              <a:extLst>
                <a:ext uri="{FF2B5EF4-FFF2-40B4-BE49-F238E27FC236}">
                  <a16:creationId xmlns:a16="http://schemas.microsoft.com/office/drawing/2014/main" id="{98B49A45-7154-4F2C-866D-DEA1FBE62977}"/>
                </a:ext>
              </a:extLst>
            </p:cNvPr>
            <p:cNvSpPr txBox="1"/>
            <p:nvPr/>
          </p:nvSpPr>
          <p:spPr>
            <a:xfrm>
              <a:off x="838199" y="2650785"/>
              <a:ext cx="3507558"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the </a:t>
              </a:r>
              <a:r>
                <a:rPr lang="en-GB" sz="1050" b="1" dirty="0">
                  <a:solidFill>
                    <a:srgbClr val="333333"/>
                  </a:solidFill>
                </a:rPr>
                <a:t>Format Picture </a:t>
              </a:r>
              <a:r>
                <a:rPr lang="en-GB" sz="1050" dirty="0">
                  <a:solidFill>
                    <a:srgbClr val="333333"/>
                  </a:solidFill>
                </a:rPr>
                <a:t>tab in the ribbon and use the tools to edit the image.</a:t>
              </a:r>
            </a:p>
          </p:txBody>
        </p:sp>
        <p:sp>
          <p:nvSpPr>
            <p:cNvPr id="30" name="TextBox 29">
              <a:extLst>
                <a:ext uri="{FF2B5EF4-FFF2-40B4-BE49-F238E27FC236}">
                  <a16:creationId xmlns:a16="http://schemas.microsoft.com/office/drawing/2014/main" id="{1E0CFFAF-60F4-4580-A45E-1C3FDE2F4C49}"/>
                </a:ext>
              </a:extLst>
            </p:cNvPr>
            <p:cNvSpPr txBox="1"/>
            <p:nvPr/>
          </p:nvSpPr>
          <p:spPr>
            <a:xfrm>
              <a:off x="838198" y="3236009"/>
              <a:ext cx="3507558" cy="1200328"/>
            </a:xfrm>
            <a:prstGeom prst="rect">
              <a:avLst/>
            </a:prstGeom>
            <a:noFill/>
          </p:spPr>
          <p:txBody>
            <a:bodyPr wrap="square" rtlCol="0">
              <a:spAutoFit/>
            </a:bodyPr>
            <a:lstStyle/>
            <a:p>
              <a:r>
                <a:rPr lang="en-GB" sz="1050" b="1" dirty="0">
                  <a:solidFill>
                    <a:srgbClr val="333333"/>
                  </a:solidFill>
                </a:rPr>
                <a:t>3. </a:t>
              </a:r>
              <a:r>
                <a:rPr lang="en-GB" sz="1050" dirty="0">
                  <a:solidFill>
                    <a:srgbClr val="333333"/>
                  </a:solidFill>
                </a:rPr>
                <a:t>Choose </a:t>
              </a:r>
              <a:r>
                <a:rPr lang="en-GB" sz="1050" b="1" dirty="0">
                  <a:solidFill>
                    <a:srgbClr val="333333"/>
                  </a:solidFill>
                </a:rPr>
                <a:t>Crop</a:t>
              </a:r>
              <a:r>
                <a:rPr lang="en-GB" sz="1050" dirty="0">
                  <a:solidFill>
                    <a:srgbClr val="333333"/>
                  </a:solidFill>
                </a:rPr>
                <a:t> to resize and move the image within the placeholder, using the white circles in the corners of the image. Click on the drop down arrow and choose </a:t>
              </a:r>
              <a:r>
                <a:rPr lang="en-GB" sz="1050" b="1" dirty="0">
                  <a:solidFill>
                    <a:srgbClr val="333333"/>
                  </a:solidFill>
                </a:rPr>
                <a:t>Fit</a:t>
              </a:r>
              <a:r>
                <a:rPr lang="en-GB" sz="1050" dirty="0">
                  <a:solidFill>
                    <a:srgbClr val="333333"/>
                  </a:solidFill>
                </a:rPr>
                <a:t> to fit the image to the placeholder.</a:t>
              </a:r>
            </a:p>
          </p:txBody>
        </p:sp>
        <p:sp>
          <p:nvSpPr>
            <p:cNvPr id="31" name="TextBox 30">
              <a:extLst>
                <a:ext uri="{FF2B5EF4-FFF2-40B4-BE49-F238E27FC236}">
                  <a16:creationId xmlns:a16="http://schemas.microsoft.com/office/drawing/2014/main" id="{242995C2-C2D9-45DB-8315-3F37A3F2C59B}"/>
                </a:ext>
              </a:extLst>
            </p:cNvPr>
            <p:cNvSpPr txBox="1"/>
            <p:nvPr/>
          </p:nvSpPr>
          <p:spPr>
            <a:xfrm>
              <a:off x="838199" y="4448000"/>
              <a:ext cx="3507558"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Choose </a:t>
              </a:r>
              <a:r>
                <a:rPr lang="en-GB" sz="1050" b="1" dirty="0">
                  <a:solidFill>
                    <a:srgbClr val="333333"/>
                  </a:solidFill>
                </a:rPr>
                <a:t>Picture Colour</a:t>
              </a:r>
              <a:r>
                <a:rPr lang="en-GB" sz="1050" dirty="0">
                  <a:solidFill>
                    <a:srgbClr val="333333"/>
                  </a:solidFill>
                </a:rPr>
                <a:t> to adjust the Saturation, Tone, and Colour.</a:t>
              </a:r>
            </a:p>
          </p:txBody>
        </p:sp>
        <p:sp>
          <p:nvSpPr>
            <p:cNvPr id="32" name="TextBox 31">
              <a:extLst>
                <a:ext uri="{FF2B5EF4-FFF2-40B4-BE49-F238E27FC236}">
                  <a16:creationId xmlns:a16="http://schemas.microsoft.com/office/drawing/2014/main" id="{916C4929-5ADF-4BB7-B929-D54897827B3E}"/>
                </a:ext>
              </a:extLst>
            </p:cNvPr>
            <p:cNvSpPr txBox="1"/>
            <p:nvPr/>
          </p:nvSpPr>
          <p:spPr>
            <a:xfrm>
              <a:off x="838199" y="5039939"/>
              <a:ext cx="3507558" cy="553997"/>
            </a:xfrm>
            <a:prstGeom prst="rect">
              <a:avLst/>
            </a:prstGeom>
            <a:noFill/>
          </p:spPr>
          <p:txBody>
            <a:bodyPr wrap="square" rtlCol="0">
              <a:spAutoFit/>
            </a:bodyPr>
            <a:lstStyle/>
            <a:p>
              <a:r>
                <a:rPr lang="en-GB" sz="1050" b="1" dirty="0">
                  <a:solidFill>
                    <a:srgbClr val="333333"/>
                  </a:solidFill>
                </a:rPr>
                <a:t>5. </a:t>
              </a:r>
              <a:r>
                <a:rPr lang="en-GB" sz="1050" dirty="0">
                  <a:solidFill>
                    <a:srgbClr val="333333"/>
                  </a:solidFill>
                </a:rPr>
                <a:t>Choose </a:t>
              </a:r>
              <a:r>
                <a:rPr lang="en-GB" sz="1050" b="1" dirty="0">
                  <a:solidFill>
                    <a:srgbClr val="333333"/>
                  </a:solidFill>
                </a:rPr>
                <a:t>Picture Correction</a:t>
              </a:r>
              <a:r>
                <a:rPr lang="en-GB" sz="1050" dirty="0">
                  <a:solidFill>
                    <a:srgbClr val="333333"/>
                  </a:solidFill>
                </a:rPr>
                <a:t> to adjust the Sharpness, Brightness, and Contrast.</a:t>
              </a:r>
            </a:p>
          </p:txBody>
        </p:sp>
      </p:grpSp>
      <p:sp>
        <p:nvSpPr>
          <p:cNvPr id="17" name="Title 1">
            <a:extLst>
              <a:ext uri="{FF2B5EF4-FFF2-40B4-BE49-F238E27FC236}">
                <a16:creationId xmlns:a16="http://schemas.microsoft.com/office/drawing/2014/main" id="{B99F73E6-E9B0-44BB-A7C0-499677246F2B}"/>
              </a:ext>
            </a:extLst>
          </p:cNvPr>
          <p:cNvSpPr txBox="1">
            <a:spLocks/>
          </p:cNvSpPr>
          <p:nvPr userDrawn="1"/>
        </p:nvSpPr>
        <p:spPr>
          <a:xfrm>
            <a:off x="239129" y="1046119"/>
            <a:ext cx="3086205" cy="1457849"/>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5400" kern="1200">
                <a:solidFill>
                  <a:schemeClr val="bg1"/>
                </a:solidFill>
                <a:latin typeface="+mj-lt"/>
                <a:ea typeface="+mj-ea"/>
                <a:cs typeface="+mj-cs"/>
              </a:defRPr>
            </a:lvl1pPr>
          </a:lstStyle>
          <a:p>
            <a:r>
              <a:rPr lang="en-US" sz="4050" dirty="0"/>
              <a:t>Thank you</a:t>
            </a:r>
            <a:endParaRPr lang="en-GB" sz="4050" dirty="0"/>
          </a:p>
        </p:txBody>
      </p:sp>
      <p:grpSp>
        <p:nvGrpSpPr>
          <p:cNvPr id="18" name="Group 17">
            <a:extLst>
              <a:ext uri="{FF2B5EF4-FFF2-40B4-BE49-F238E27FC236}">
                <a16:creationId xmlns:a16="http://schemas.microsoft.com/office/drawing/2014/main" id="{EF890EF4-C3F1-4AF1-AFB4-6615CC3755E1}"/>
              </a:ext>
            </a:extLst>
          </p:cNvPr>
          <p:cNvGrpSpPr/>
          <p:nvPr userDrawn="1"/>
        </p:nvGrpSpPr>
        <p:grpSpPr>
          <a:xfrm>
            <a:off x="9264811" y="1"/>
            <a:ext cx="2630669" cy="3354077"/>
            <a:chOff x="838198" y="1150069"/>
            <a:chExt cx="3507559" cy="4472103"/>
          </a:xfrm>
        </p:grpSpPr>
        <p:sp>
          <p:nvSpPr>
            <p:cNvPr id="19" name="Rectangle 18">
              <a:extLst>
                <a:ext uri="{FF2B5EF4-FFF2-40B4-BE49-F238E27FC236}">
                  <a16:creationId xmlns:a16="http://schemas.microsoft.com/office/drawing/2014/main" id="{23A36A30-F3B7-40B9-A142-B7EA07CAAE94}"/>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20" name="TextBox 19">
              <a:extLst>
                <a:ext uri="{FF2B5EF4-FFF2-40B4-BE49-F238E27FC236}">
                  <a16:creationId xmlns:a16="http://schemas.microsoft.com/office/drawing/2014/main" id="{45D23B2F-66F4-4F10-A093-E8DABF5CE7BD}"/>
                </a:ext>
              </a:extLst>
            </p:cNvPr>
            <p:cNvSpPr txBox="1"/>
            <p:nvPr/>
          </p:nvSpPr>
          <p:spPr>
            <a:xfrm>
              <a:off x="838199" y="1225485"/>
              <a:ext cx="3507558" cy="400109"/>
            </a:xfrm>
            <a:prstGeom prst="rect">
              <a:avLst/>
            </a:prstGeom>
            <a:noFill/>
          </p:spPr>
          <p:txBody>
            <a:bodyPr wrap="square" rtlCol="0">
              <a:spAutoFit/>
            </a:bodyPr>
            <a:lstStyle/>
            <a:p>
              <a:pPr algn="ctr"/>
              <a:r>
                <a:rPr lang="en-GB" sz="1350" dirty="0">
                  <a:solidFill>
                    <a:srgbClr val="333333"/>
                  </a:solidFill>
                  <a:latin typeface="+mj-lt"/>
                </a:rPr>
                <a:t>How to insert an image</a:t>
              </a:r>
            </a:p>
          </p:txBody>
        </p:sp>
        <p:sp>
          <p:nvSpPr>
            <p:cNvPr id="24" name="Rectangle 23">
              <a:extLst>
                <a:ext uri="{FF2B5EF4-FFF2-40B4-BE49-F238E27FC236}">
                  <a16:creationId xmlns:a16="http://schemas.microsoft.com/office/drawing/2014/main" id="{E60D5178-307E-4239-8036-42998F74B5B1}"/>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25" name="TextBox 24">
              <a:extLst>
                <a:ext uri="{FF2B5EF4-FFF2-40B4-BE49-F238E27FC236}">
                  <a16:creationId xmlns:a16="http://schemas.microsoft.com/office/drawing/2014/main" id="{41B45D3F-84B1-4406-A58E-7BFA2366D441}"/>
                </a:ext>
              </a:extLst>
            </p:cNvPr>
            <p:cNvSpPr txBox="1"/>
            <p:nvPr/>
          </p:nvSpPr>
          <p:spPr>
            <a:xfrm>
              <a:off x="838199" y="1867808"/>
              <a:ext cx="3410736" cy="769441"/>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Click on the </a:t>
              </a:r>
              <a:r>
                <a:rPr lang="en-GB" sz="1050" b="1" dirty="0">
                  <a:solidFill>
                    <a:srgbClr val="333333"/>
                  </a:solidFill>
                </a:rPr>
                <a:t>icon</a:t>
              </a:r>
              <a:r>
                <a:rPr lang="en-GB" sz="1050" dirty="0">
                  <a:solidFill>
                    <a:srgbClr val="333333"/>
                  </a:solidFill>
                </a:rPr>
                <a:t> in the middle of the placeholder and choose the image from your computer.</a:t>
              </a:r>
            </a:p>
          </p:txBody>
        </p:sp>
        <p:sp>
          <p:nvSpPr>
            <p:cNvPr id="33" name="TextBox 32">
              <a:extLst>
                <a:ext uri="{FF2B5EF4-FFF2-40B4-BE49-F238E27FC236}">
                  <a16:creationId xmlns:a16="http://schemas.microsoft.com/office/drawing/2014/main" id="{18B5C933-8FBC-4F55-82A1-483BEBB9C1C3}"/>
                </a:ext>
              </a:extLst>
            </p:cNvPr>
            <p:cNvSpPr txBox="1"/>
            <p:nvPr/>
          </p:nvSpPr>
          <p:spPr>
            <a:xfrm>
              <a:off x="838199" y="2650785"/>
              <a:ext cx="3507558"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the </a:t>
              </a:r>
              <a:r>
                <a:rPr lang="en-GB" sz="1050" b="1" dirty="0">
                  <a:solidFill>
                    <a:srgbClr val="333333"/>
                  </a:solidFill>
                </a:rPr>
                <a:t>Format Picture </a:t>
              </a:r>
              <a:r>
                <a:rPr lang="en-GB" sz="1050" dirty="0">
                  <a:solidFill>
                    <a:srgbClr val="333333"/>
                  </a:solidFill>
                </a:rPr>
                <a:t>tab in the ribbon and use the tools to edit the image.</a:t>
              </a:r>
            </a:p>
          </p:txBody>
        </p:sp>
        <p:sp>
          <p:nvSpPr>
            <p:cNvPr id="34" name="TextBox 33">
              <a:extLst>
                <a:ext uri="{FF2B5EF4-FFF2-40B4-BE49-F238E27FC236}">
                  <a16:creationId xmlns:a16="http://schemas.microsoft.com/office/drawing/2014/main" id="{2153AD1F-C990-4970-8442-8FF26C507A7F}"/>
                </a:ext>
              </a:extLst>
            </p:cNvPr>
            <p:cNvSpPr txBox="1"/>
            <p:nvPr/>
          </p:nvSpPr>
          <p:spPr>
            <a:xfrm>
              <a:off x="838198" y="3236009"/>
              <a:ext cx="3507558" cy="1200328"/>
            </a:xfrm>
            <a:prstGeom prst="rect">
              <a:avLst/>
            </a:prstGeom>
            <a:noFill/>
          </p:spPr>
          <p:txBody>
            <a:bodyPr wrap="square" rtlCol="0">
              <a:spAutoFit/>
            </a:bodyPr>
            <a:lstStyle/>
            <a:p>
              <a:r>
                <a:rPr lang="en-GB" sz="1050" b="1" dirty="0">
                  <a:solidFill>
                    <a:srgbClr val="333333"/>
                  </a:solidFill>
                </a:rPr>
                <a:t>3. </a:t>
              </a:r>
              <a:r>
                <a:rPr lang="en-GB" sz="1050" dirty="0">
                  <a:solidFill>
                    <a:srgbClr val="333333"/>
                  </a:solidFill>
                </a:rPr>
                <a:t>Choose </a:t>
              </a:r>
              <a:r>
                <a:rPr lang="en-GB" sz="1050" b="1" dirty="0">
                  <a:solidFill>
                    <a:srgbClr val="333333"/>
                  </a:solidFill>
                </a:rPr>
                <a:t>Crop</a:t>
              </a:r>
              <a:r>
                <a:rPr lang="en-GB" sz="1050" dirty="0">
                  <a:solidFill>
                    <a:srgbClr val="333333"/>
                  </a:solidFill>
                </a:rPr>
                <a:t> to resize and move the image within the placeholder, using the white circles in the corners of the image. Click on the drop down arrow and choose </a:t>
              </a:r>
              <a:r>
                <a:rPr lang="en-GB" sz="1050" b="1" dirty="0">
                  <a:solidFill>
                    <a:srgbClr val="333333"/>
                  </a:solidFill>
                </a:rPr>
                <a:t>Fit</a:t>
              </a:r>
              <a:r>
                <a:rPr lang="en-GB" sz="1050" dirty="0">
                  <a:solidFill>
                    <a:srgbClr val="333333"/>
                  </a:solidFill>
                </a:rPr>
                <a:t> to fit the image to the placeholder.</a:t>
              </a:r>
            </a:p>
          </p:txBody>
        </p:sp>
        <p:sp>
          <p:nvSpPr>
            <p:cNvPr id="35" name="TextBox 34">
              <a:extLst>
                <a:ext uri="{FF2B5EF4-FFF2-40B4-BE49-F238E27FC236}">
                  <a16:creationId xmlns:a16="http://schemas.microsoft.com/office/drawing/2014/main" id="{1C87AAF4-E067-4EF1-998D-8FDDE8B9C148}"/>
                </a:ext>
              </a:extLst>
            </p:cNvPr>
            <p:cNvSpPr txBox="1"/>
            <p:nvPr/>
          </p:nvSpPr>
          <p:spPr>
            <a:xfrm>
              <a:off x="838199" y="4448000"/>
              <a:ext cx="3507558"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Choose </a:t>
              </a:r>
              <a:r>
                <a:rPr lang="en-GB" sz="1050" b="1" dirty="0">
                  <a:solidFill>
                    <a:srgbClr val="333333"/>
                  </a:solidFill>
                </a:rPr>
                <a:t>Picture Colour</a:t>
              </a:r>
              <a:r>
                <a:rPr lang="en-GB" sz="1050" dirty="0">
                  <a:solidFill>
                    <a:srgbClr val="333333"/>
                  </a:solidFill>
                </a:rPr>
                <a:t> to adjust the Saturation, Tone, and Colour.</a:t>
              </a:r>
            </a:p>
          </p:txBody>
        </p:sp>
        <p:sp>
          <p:nvSpPr>
            <p:cNvPr id="36" name="TextBox 35">
              <a:extLst>
                <a:ext uri="{FF2B5EF4-FFF2-40B4-BE49-F238E27FC236}">
                  <a16:creationId xmlns:a16="http://schemas.microsoft.com/office/drawing/2014/main" id="{6BDBAC0F-DF4B-4FB7-8EDF-357924CBF5C4}"/>
                </a:ext>
              </a:extLst>
            </p:cNvPr>
            <p:cNvSpPr txBox="1"/>
            <p:nvPr/>
          </p:nvSpPr>
          <p:spPr>
            <a:xfrm>
              <a:off x="838199" y="5039939"/>
              <a:ext cx="3507558" cy="553997"/>
            </a:xfrm>
            <a:prstGeom prst="rect">
              <a:avLst/>
            </a:prstGeom>
            <a:noFill/>
          </p:spPr>
          <p:txBody>
            <a:bodyPr wrap="square" rtlCol="0">
              <a:spAutoFit/>
            </a:bodyPr>
            <a:lstStyle/>
            <a:p>
              <a:r>
                <a:rPr lang="en-GB" sz="1050" b="1" dirty="0">
                  <a:solidFill>
                    <a:srgbClr val="333333"/>
                  </a:solidFill>
                </a:rPr>
                <a:t>5. </a:t>
              </a:r>
              <a:r>
                <a:rPr lang="en-GB" sz="1050" dirty="0">
                  <a:solidFill>
                    <a:srgbClr val="333333"/>
                  </a:solidFill>
                </a:rPr>
                <a:t>Choose </a:t>
              </a:r>
              <a:r>
                <a:rPr lang="en-GB" sz="1050" b="1" dirty="0">
                  <a:solidFill>
                    <a:srgbClr val="333333"/>
                  </a:solidFill>
                </a:rPr>
                <a:t>Picture Correction</a:t>
              </a:r>
              <a:r>
                <a:rPr lang="en-GB" sz="1050" dirty="0">
                  <a:solidFill>
                    <a:srgbClr val="333333"/>
                  </a:solidFill>
                </a:rPr>
                <a:t> to adjust the Sharpness, Brightness, and Contrast.</a:t>
              </a:r>
            </a:p>
          </p:txBody>
        </p:sp>
      </p:grpSp>
      <p:sp>
        <p:nvSpPr>
          <p:cNvPr id="38" name="Text Placeholder 18">
            <a:extLst>
              <a:ext uri="{FF2B5EF4-FFF2-40B4-BE49-F238E27FC236}">
                <a16:creationId xmlns:a16="http://schemas.microsoft.com/office/drawing/2014/main" id="{71CFA766-C8A4-4CF3-A113-452BD48B8EC3}"/>
              </a:ext>
            </a:extLst>
          </p:cNvPr>
          <p:cNvSpPr>
            <a:spLocks noGrp="1"/>
          </p:cNvSpPr>
          <p:nvPr>
            <p:ph type="body" sz="quarter" idx="28" hasCustomPrompt="1"/>
          </p:nvPr>
        </p:nvSpPr>
        <p:spPr>
          <a:xfrm>
            <a:off x="7557578" y="4776541"/>
            <a:ext cx="8100" cy="199586"/>
          </a:xfrm>
          <a:solidFill>
            <a:schemeClr val="tx1"/>
          </a:solidFill>
        </p:spPr>
        <p:txBody>
          <a:bodyPr/>
          <a:lstStyle/>
          <a:p>
            <a:pPr lvl="0"/>
            <a:r>
              <a:rPr lang="en-GB" dirty="0"/>
              <a:t> </a:t>
            </a:r>
          </a:p>
        </p:txBody>
      </p:sp>
    </p:spTree>
    <p:extLst>
      <p:ext uri="{BB962C8B-B14F-4D97-AF65-F5344CB8AC3E}">
        <p14:creationId xmlns:p14="http://schemas.microsoft.com/office/powerpoint/2010/main" val="3999153090"/>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showMasterSp="0" preserve="1" userDrawn="1">
  <p:cSld name="Thank you (white logo)">
    <p:bg>
      <p:bgPr>
        <a:solidFill>
          <a:schemeClr val="tx2"/>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3B4E22B-FB5A-4400-83DD-80D2F53B902D}"/>
              </a:ext>
            </a:extLst>
          </p:cNvPr>
          <p:cNvSpPr>
            <a:spLocks noGrp="1"/>
          </p:cNvSpPr>
          <p:nvPr>
            <p:ph type="pic" sz="quarter" idx="13" hasCustomPrompt="1"/>
          </p:nvPr>
        </p:nvSpPr>
        <p:spPr>
          <a:xfrm>
            <a:off x="4074928" y="383216"/>
            <a:ext cx="5069073" cy="5069074"/>
          </a:xfrm>
          <a:prstGeom prst="ellipse">
            <a:avLst/>
          </a:prstGeom>
          <a:solidFill>
            <a:srgbClr val="9DB0AC"/>
          </a:solidFill>
        </p:spPr>
        <p:txBody>
          <a:bodyPr anchor="ctr"/>
          <a:lstStyle>
            <a:lvl1pPr algn="ctr">
              <a:defRPr/>
            </a:lvl1pPr>
          </a:lstStyle>
          <a:p>
            <a:r>
              <a:rPr lang="en-GB" dirty="0"/>
              <a:t>Click icon to insert image</a:t>
            </a:r>
          </a:p>
        </p:txBody>
      </p:sp>
      <p:sp>
        <p:nvSpPr>
          <p:cNvPr id="3" name="Date Placeholder 2">
            <a:extLst>
              <a:ext uri="{FF2B5EF4-FFF2-40B4-BE49-F238E27FC236}">
                <a16:creationId xmlns:a16="http://schemas.microsoft.com/office/drawing/2014/main" id="{B4C05651-E782-44F8-B91B-5E498BC62CA8}"/>
              </a:ext>
            </a:extLst>
          </p:cNvPr>
          <p:cNvSpPr>
            <a:spLocks noGrp="1"/>
          </p:cNvSpPr>
          <p:nvPr>
            <p:ph type="dt" sz="half" idx="10"/>
          </p:nvPr>
        </p:nvSpPr>
        <p:spPr/>
        <p:txBody>
          <a:bodyPr/>
          <a:lstStyle>
            <a:lvl1pPr>
              <a:defRPr>
                <a:solidFill>
                  <a:schemeClr val="bg1"/>
                </a:solidFill>
              </a:defRPr>
            </a:lvl1pPr>
          </a:lstStyle>
          <a:p>
            <a:fld id="{36426F91-0AAB-41C2-B62A-0255BF258FFE}" type="datetime4">
              <a:rPr lang="en-GB" smtClean="0"/>
              <a:t>26 May 2021</a:t>
            </a:fld>
            <a:endParaRPr lang="en-GB" dirty="0"/>
          </a:p>
        </p:txBody>
      </p:sp>
      <p:sp>
        <p:nvSpPr>
          <p:cNvPr id="4" name="Footer Placeholder 3">
            <a:extLst>
              <a:ext uri="{FF2B5EF4-FFF2-40B4-BE49-F238E27FC236}">
                <a16:creationId xmlns:a16="http://schemas.microsoft.com/office/drawing/2014/main" id="{70568831-27A5-4BBF-8FE9-B43BEBF4D878}"/>
              </a:ext>
            </a:extLst>
          </p:cNvPr>
          <p:cNvSpPr>
            <a:spLocks noGrp="1"/>
          </p:cNvSpPr>
          <p:nvPr>
            <p:ph type="ftr" sz="quarter" idx="11"/>
          </p:nvPr>
        </p:nvSpPr>
        <p:spPr/>
        <p:txBody>
          <a:bodyPr/>
          <a:lstStyle>
            <a:lvl1pPr>
              <a:defRPr>
                <a:solidFill>
                  <a:schemeClr val="bg1"/>
                </a:solidFill>
              </a:defRPr>
            </a:lvl1pPr>
          </a:lstStyle>
          <a:p>
            <a:r>
              <a:rPr lang="en-GB" dirty="0"/>
              <a:t>Name</a:t>
            </a:r>
          </a:p>
        </p:txBody>
      </p:sp>
      <p:sp>
        <p:nvSpPr>
          <p:cNvPr id="5" name="Slide Number Placeholder 4">
            <a:extLst>
              <a:ext uri="{FF2B5EF4-FFF2-40B4-BE49-F238E27FC236}">
                <a16:creationId xmlns:a16="http://schemas.microsoft.com/office/drawing/2014/main" id="{82DF511B-6976-4175-85B7-E1FF66B0DC84}"/>
              </a:ext>
            </a:extLst>
          </p:cNvPr>
          <p:cNvSpPr>
            <a:spLocks noGrp="1"/>
          </p:cNvSpPr>
          <p:nvPr>
            <p:ph type="sldNum" sz="quarter" idx="12"/>
          </p:nvPr>
        </p:nvSpPr>
        <p:spPr/>
        <p:txBody>
          <a:bodyPr/>
          <a:lstStyle>
            <a:lvl1pPr>
              <a:defRPr>
                <a:solidFill>
                  <a:schemeClr val="bg1"/>
                </a:solidFill>
              </a:defRPr>
            </a:lvl1pPr>
          </a:lstStyle>
          <a:p>
            <a:fld id="{F8E47D07-9D1E-4FE9-B31A-2F5863681021}" type="slidenum">
              <a:rPr lang="en-GB" smtClean="0"/>
              <a:pPr/>
              <a:t>‹#›</a:t>
            </a:fld>
            <a:endParaRPr lang="en-GB" dirty="0"/>
          </a:p>
        </p:txBody>
      </p:sp>
      <p:sp>
        <p:nvSpPr>
          <p:cNvPr id="21" name="Title 1">
            <a:extLst>
              <a:ext uri="{FF2B5EF4-FFF2-40B4-BE49-F238E27FC236}">
                <a16:creationId xmlns:a16="http://schemas.microsoft.com/office/drawing/2014/main" id="{B27F58B6-603C-4934-BA02-660FDA48D8FC}"/>
              </a:ext>
            </a:extLst>
          </p:cNvPr>
          <p:cNvSpPr txBox="1">
            <a:spLocks/>
          </p:cNvSpPr>
          <p:nvPr/>
        </p:nvSpPr>
        <p:spPr>
          <a:xfrm>
            <a:off x="239129" y="1046119"/>
            <a:ext cx="3086205" cy="1457849"/>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5400" kern="1200">
                <a:solidFill>
                  <a:schemeClr val="bg1"/>
                </a:solidFill>
                <a:latin typeface="+mj-lt"/>
                <a:ea typeface="+mj-ea"/>
                <a:cs typeface="+mj-cs"/>
              </a:defRPr>
            </a:lvl1pPr>
          </a:lstStyle>
          <a:p>
            <a:r>
              <a:rPr lang="en-US" sz="4050" dirty="0"/>
              <a:t>Thank you</a:t>
            </a:r>
            <a:endParaRPr lang="en-GB" sz="4050" dirty="0"/>
          </a:p>
        </p:txBody>
      </p:sp>
      <p:grpSp>
        <p:nvGrpSpPr>
          <p:cNvPr id="22" name="Group 21">
            <a:extLst>
              <a:ext uri="{FF2B5EF4-FFF2-40B4-BE49-F238E27FC236}">
                <a16:creationId xmlns:a16="http://schemas.microsoft.com/office/drawing/2014/main" id="{6C24057C-231C-4CB4-A6E9-67A41312AC06}"/>
              </a:ext>
            </a:extLst>
          </p:cNvPr>
          <p:cNvGrpSpPr/>
          <p:nvPr/>
        </p:nvGrpSpPr>
        <p:grpSpPr>
          <a:xfrm>
            <a:off x="9264811" y="1"/>
            <a:ext cx="2630669" cy="3354077"/>
            <a:chOff x="838198" y="1150069"/>
            <a:chExt cx="3507559" cy="4472103"/>
          </a:xfrm>
        </p:grpSpPr>
        <p:sp>
          <p:nvSpPr>
            <p:cNvPr id="23" name="Rectangle 22">
              <a:extLst>
                <a:ext uri="{FF2B5EF4-FFF2-40B4-BE49-F238E27FC236}">
                  <a16:creationId xmlns:a16="http://schemas.microsoft.com/office/drawing/2014/main" id="{5604340F-6EE6-4C83-A953-5D55F691E5F0}"/>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26" name="TextBox 25">
              <a:extLst>
                <a:ext uri="{FF2B5EF4-FFF2-40B4-BE49-F238E27FC236}">
                  <a16:creationId xmlns:a16="http://schemas.microsoft.com/office/drawing/2014/main" id="{0368BDC2-6A2D-46F0-93DA-10745695D1A1}"/>
                </a:ext>
              </a:extLst>
            </p:cNvPr>
            <p:cNvSpPr txBox="1"/>
            <p:nvPr/>
          </p:nvSpPr>
          <p:spPr>
            <a:xfrm>
              <a:off x="838199" y="1225485"/>
              <a:ext cx="3507558" cy="400109"/>
            </a:xfrm>
            <a:prstGeom prst="rect">
              <a:avLst/>
            </a:prstGeom>
            <a:noFill/>
          </p:spPr>
          <p:txBody>
            <a:bodyPr wrap="square" rtlCol="0">
              <a:spAutoFit/>
            </a:bodyPr>
            <a:lstStyle/>
            <a:p>
              <a:pPr algn="ctr"/>
              <a:r>
                <a:rPr lang="en-GB" sz="1350" dirty="0">
                  <a:solidFill>
                    <a:srgbClr val="333333"/>
                  </a:solidFill>
                  <a:latin typeface="+mj-lt"/>
                </a:rPr>
                <a:t>How to insert an image</a:t>
              </a:r>
            </a:p>
          </p:txBody>
        </p:sp>
        <p:sp>
          <p:nvSpPr>
            <p:cNvPr id="27" name="Rectangle 26">
              <a:extLst>
                <a:ext uri="{FF2B5EF4-FFF2-40B4-BE49-F238E27FC236}">
                  <a16:creationId xmlns:a16="http://schemas.microsoft.com/office/drawing/2014/main" id="{6F931BFE-A837-4ACA-90EE-C5B0D0E00188}"/>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28" name="TextBox 27">
              <a:extLst>
                <a:ext uri="{FF2B5EF4-FFF2-40B4-BE49-F238E27FC236}">
                  <a16:creationId xmlns:a16="http://schemas.microsoft.com/office/drawing/2014/main" id="{3CE37563-4541-41A7-9E2B-23AA50BA7286}"/>
                </a:ext>
              </a:extLst>
            </p:cNvPr>
            <p:cNvSpPr txBox="1"/>
            <p:nvPr/>
          </p:nvSpPr>
          <p:spPr>
            <a:xfrm>
              <a:off x="838199" y="1867808"/>
              <a:ext cx="3410736" cy="769441"/>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Click on the </a:t>
              </a:r>
              <a:r>
                <a:rPr lang="en-GB" sz="1050" b="1" dirty="0">
                  <a:solidFill>
                    <a:srgbClr val="333333"/>
                  </a:solidFill>
                </a:rPr>
                <a:t>icon</a:t>
              </a:r>
              <a:r>
                <a:rPr lang="en-GB" sz="1050" dirty="0">
                  <a:solidFill>
                    <a:srgbClr val="333333"/>
                  </a:solidFill>
                </a:rPr>
                <a:t> in the middle of the placeholder and choose the image from your computer.</a:t>
              </a:r>
            </a:p>
          </p:txBody>
        </p:sp>
        <p:sp>
          <p:nvSpPr>
            <p:cNvPr id="29" name="TextBox 28">
              <a:extLst>
                <a:ext uri="{FF2B5EF4-FFF2-40B4-BE49-F238E27FC236}">
                  <a16:creationId xmlns:a16="http://schemas.microsoft.com/office/drawing/2014/main" id="{98B49A45-7154-4F2C-866D-DEA1FBE62977}"/>
                </a:ext>
              </a:extLst>
            </p:cNvPr>
            <p:cNvSpPr txBox="1"/>
            <p:nvPr/>
          </p:nvSpPr>
          <p:spPr>
            <a:xfrm>
              <a:off x="838199" y="2650785"/>
              <a:ext cx="3507558"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the </a:t>
              </a:r>
              <a:r>
                <a:rPr lang="en-GB" sz="1050" b="1" dirty="0">
                  <a:solidFill>
                    <a:srgbClr val="333333"/>
                  </a:solidFill>
                </a:rPr>
                <a:t>Format Picture </a:t>
              </a:r>
              <a:r>
                <a:rPr lang="en-GB" sz="1050" dirty="0">
                  <a:solidFill>
                    <a:srgbClr val="333333"/>
                  </a:solidFill>
                </a:rPr>
                <a:t>tab in the ribbon and use the tools to edit the image.</a:t>
              </a:r>
            </a:p>
          </p:txBody>
        </p:sp>
        <p:sp>
          <p:nvSpPr>
            <p:cNvPr id="30" name="TextBox 29">
              <a:extLst>
                <a:ext uri="{FF2B5EF4-FFF2-40B4-BE49-F238E27FC236}">
                  <a16:creationId xmlns:a16="http://schemas.microsoft.com/office/drawing/2014/main" id="{1E0CFFAF-60F4-4580-A45E-1C3FDE2F4C49}"/>
                </a:ext>
              </a:extLst>
            </p:cNvPr>
            <p:cNvSpPr txBox="1"/>
            <p:nvPr/>
          </p:nvSpPr>
          <p:spPr>
            <a:xfrm>
              <a:off x="838198" y="3236009"/>
              <a:ext cx="3507558" cy="1200328"/>
            </a:xfrm>
            <a:prstGeom prst="rect">
              <a:avLst/>
            </a:prstGeom>
            <a:noFill/>
          </p:spPr>
          <p:txBody>
            <a:bodyPr wrap="square" rtlCol="0">
              <a:spAutoFit/>
            </a:bodyPr>
            <a:lstStyle/>
            <a:p>
              <a:r>
                <a:rPr lang="en-GB" sz="1050" b="1" dirty="0">
                  <a:solidFill>
                    <a:srgbClr val="333333"/>
                  </a:solidFill>
                </a:rPr>
                <a:t>3. </a:t>
              </a:r>
              <a:r>
                <a:rPr lang="en-GB" sz="1050" dirty="0">
                  <a:solidFill>
                    <a:srgbClr val="333333"/>
                  </a:solidFill>
                </a:rPr>
                <a:t>Choose </a:t>
              </a:r>
              <a:r>
                <a:rPr lang="en-GB" sz="1050" b="1" dirty="0">
                  <a:solidFill>
                    <a:srgbClr val="333333"/>
                  </a:solidFill>
                </a:rPr>
                <a:t>Crop</a:t>
              </a:r>
              <a:r>
                <a:rPr lang="en-GB" sz="1050" dirty="0">
                  <a:solidFill>
                    <a:srgbClr val="333333"/>
                  </a:solidFill>
                </a:rPr>
                <a:t> to resize and move the image within the placeholder, using the white circles in the corners of the image. Click on the drop down arrow and choose </a:t>
              </a:r>
              <a:r>
                <a:rPr lang="en-GB" sz="1050" b="1" dirty="0">
                  <a:solidFill>
                    <a:srgbClr val="333333"/>
                  </a:solidFill>
                </a:rPr>
                <a:t>Fit</a:t>
              </a:r>
              <a:r>
                <a:rPr lang="en-GB" sz="1050" dirty="0">
                  <a:solidFill>
                    <a:srgbClr val="333333"/>
                  </a:solidFill>
                </a:rPr>
                <a:t> to fit the image to the placeholder.</a:t>
              </a:r>
            </a:p>
          </p:txBody>
        </p:sp>
        <p:sp>
          <p:nvSpPr>
            <p:cNvPr id="31" name="TextBox 30">
              <a:extLst>
                <a:ext uri="{FF2B5EF4-FFF2-40B4-BE49-F238E27FC236}">
                  <a16:creationId xmlns:a16="http://schemas.microsoft.com/office/drawing/2014/main" id="{242995C2-C2D9-45DB-8315-3F37A3F2C59B}"/>
                </a:ext>
              </a:extLst>
            </p:cNvPr>
            <p:cNvSpPr txBox="1"/>
            <p:nvPr/>
          </p:nvSpPr>
          <p:spPr>
            <a:xfrm>
              <a:off x="838199" y="4448000"/>
              <a:ext cx="3507558"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Choose </a:t>
              </a:r>
              <a:r>
                <a:rPr lang="en-GB" sz="1050" b="1" dirty="0">
                  <a:solidFill>
                    <a:srgbClr val="333333"/>
                  </a:solidFill>
                </a:rPr>
                <a:t>Picture Colour</a:t>
              </a:r>
              <a:r>
                <a:rPr lang="en-GB" sz="1050" dirty="0">
                  <a:solidFill>
                    <a:srgbClr val="333333"/>
                  </a:solidFill>
                </a:rPr>
                <a:t> to adjust the Saturation, Tone, and Colour.</a:t>
              </a:r>
            </a:p>
          </p:txBody>
        </p:sp>
        <p:sp>
          <p:nvSpPr>
            <p:cNvPr id="32" name="TextBox 31">
              <a:extLst>
                <a:ext uri="{FF2B5EF4-FFF2-40B4-BE49-F238E27FC236}">
                  <a16:creationId xmlns:a16="http://schemas.microsoft.com/office/drawing/2014/main" id="{916C4929-5ADF-4BB7-B929-D54897827B3E}"/>
                </a:ext>
              </a:extLst>
            </p:cNvPr>
            <p:cNvSpPr txBox="1"/>
            <p:nvPr/>
          </p:nvSpPr>
          <p:spPr>
            <a:xfrm>
              <a:off x="838199" y="5039939"/>
              <a:ext cx="3507558" cy="553997"/>
            </a:xfrm>
            <a:prstGeom prst="rect">
              <a:avLst/>
            </a:prstGeom>
            <a:noFill/>
          </p:spPr>
          <p:txBody>
            <a:bodyPr wrap="square" rtlCol="0">
              <a:spAutoFit/>
            </a:bodyPr>
            <a:lstStyle/>
            <a:p>
              <a:r>
                <a:rPr lang="en-GB" sz="1050" b="1" dirty="0">
                  <a:solidFill>
                    <a:srgbClr val="333333"/>
                  </a:solidFill>
                </a:rPr>
                <a:t>5. </a:t>
              </a:r>
              <a:r>
                <a:rPr lang="en-GB" sz="1050" dirty="0">
                  <a:solidFill>
                    <a:srgbClr val="333333"/>
                  </a:solidFill>
                </a:rPr>
                <a:t>Choose </a:t>
              </a:r>
              <a:r>
                <a:rPr lang="en-GB" sz="1050" b="1" dirty="0">
                  <a:solidFill>
                    <a:srgbClr val="333333"/>
                  </a:solidFill>
                </a:rPr>
                <a:t>Picture Correction</a:t>
              </a:r>
              <a:r>
                <a:rPr lang="en-GB" sz="1050" dirty="0">
                  <a:solidFill>
                    <a:srgbClr val="333333"/>
                  </a:solidFill>
                </a:rPr>
                <a:t> to adjust the Sharpness, Brightness, and Contrast.</a:t>
              </a:r>
            </a:p>
          </p:txBody>
        </p:sp>
      </p:grpSp>
      <p:sp>
        <p:nvSpPr>
          <p:cNvPr id="19" name="Title 1">
            <a:extLst>
              <a:ext uri="{FF2B5EF4-FFF2-40B4-BE49-F238E27FC236}">
                <a16:creationId xmlns:a16="http://schemas.microsoft.com/office/drawing/2014/main" id="{28640996-8A7E-4EAF-92AC-EBC2FD4FAFB3}"/>
              </a:ext>
            </a:extLst>
          </p:cNvPr>
          <p:cNvSpPr txBox="1">
            <a:spLocks/>
          </p:cNvSpPr>
          <p:nvPr userDrawn="1"/>
        </p:nvSpPr>
        <p:spPr>
          <a:xfrm>
            <a:off x="239129" y="1046119"/>
            <a:ext cx="3086205" cy="1457849"/>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5400" kern="1200">
                <a:solidFill>
                  <a:schemeClr val="bg1"/>
                </a:solidFill>
                <a:latin typeface="+mj-lt"/>
                <a:ea typeface="+mj-ea"/>
                <a:cs typeface="+mj-cs"/>
              </a:defRPr>
            </a:lvl1pPr>
          </a:lstStyle>
          <a:p>
            <a:r>
              <a:rPr lang="en-US" sz="4050" dirty="0"/>
              <a:t>Thank you</a:t>
            </a:r>
            <a:endParaRPr lang="en-GB" sz="4050" dirty="0"/>
          </a:p>
        </p:txBody>
      </p:sp>
      <p:grpSp>
        <p:nvGrpSpPr>
          <p:cNvPr id="20" name="Group 19">
            <a:extLst>
              <a:ext uri="{FF2B5EF4-FFF2-40B4-BE49-F238E27FC236}">
                <a16:creationId xmlns:a16="http://schemas.microsoft.com/office/drawing/2014/main" id="{E1C7AC5F-DBE0-4329-8140-4EDC56B40F58}"/>
              </a:ext>
            </a:extLst>
          </p:cNvPr>
          <p:cNvGrpSpPr/>
          <p:nvPr userDrawn="1"/>
        </p:nvGrpSpPr>
        <p:grpSpPr>
          <a:xfrm>
            <a:off x="9264811" y="1"/>
            <a:ext cx="2630669" cy="3354077"/>
            <a:chOff x="838198" y="1150069"/>
            <a:chExt cx="3507559" cy="4472103"/>
          </a:xfrm>
        </p:grpSpPr>
        <p:sp>
          <p:nvSpPr>
            <p:cNvPr id="24" name="Rectangle 23">
              <a:extLst>
                <a:ext uri="{FF2B5EF4-FFF2-40B4-BE49-F238E27FC236}">
                  <a16:creationId xmlns:a16="http://schemas.microsoft.com/office/drawing/2014/main" id="{EFE79FEE-E4BB-4F48-B681-41E1ECC95903}"/>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25" name="TextBox 24">
              <a:extLst>
                <a:ext uri="{FF2B5EF4-FFF2-40B4-BE49-F238E27FC236}">
                  <a16:creationId xmlns:a16="http://schemas.microsoft.com/office/drawing/2014/main" id="{6C057397-4A29-4FC3-A5E1-D5874359936B}"/>
                </a:ext>
              </a:extLst>
            </p:cNvPr>
            <p:cNvSpPr txBox="1"/>
            <p:nvPr/>
          </p:nvSpPr>
          <p:spPr>
            <a:xfrm>
              <a:off x="838199" y="1225485"/>
              <a:ext cx="3507558" cy="400109"/>
            </a:xfrm>
            <a:prstGeom prst="rect">
              <a:avLst/>
            </a:prstGeom>
            <a:noFill/>
          </p:spPr>
          <p:txBody>
            <a:bodyPr wrap="square" rtlCol="0">
              <a:spAutoFit/>
            </a:bodyPr>
            <a:lstStyle/>
            <a:p>
              <a:pPr algn="ctr"/>
              <a:r>
                <a:rPr lang="en-GB" sz="1350" dirty="0">
                  <a:solidFill>
                    <a:srgbClr val="333333"/>
                  </a:solidFill>
                  <a:latin typeface="+mj-lt"/>
                </a:rPr>
                <a:t>How to insert an image</a:t>
              </a:r>
            </a:p>
          </p:txBody>
        </p:sp>
        <p:sp>
          <p:nvSpPr>
            <p:cNvPr id="33" name="Rectangle 32">
              <a:extLst>
                <a:ext uri="{FF2B5EF4-FFF2-40B4-BE49-F238E27FC236}">
                  <a16:creationId xmlns:a16="http://schemas.microsoft.com/office/drawing/2014/main" id="{98C3E13B-433C-4707-A488-DF21448C9A83}"/>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34" name="TextBox 33">
              <a:extLst>
                <a:ext uri="{FF2B5EF4-FFF2-40B4-BE49-F238E27FC236}">
                  <a16:creationId xmlns:a16="http://schemas.microsoft.com/office/drawing/2014/main" id="{8B8028C7-8746-4F1A-A677-3483CAE94E62}"/>
                </a:ext>
              </a:extLst>
            </p:cNvPr>
            <p:cNvSpPr txBox="1"/>
            <p:nvPr/>
          </p:nvSpPr>
          <p:spPr>
            <a:xfrm>
              <a:off x="838199" y="1867808"/>
              <a:ext cx="3410736" cy="769441"/>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Click on the </a:t>
              </a:r>
              <a:r>
                <a:rPr lang="en-GB" sz="1050" b="1" dirty="0">
                  <a:solidFill>
                    <a:srgbClr val="333333"/>
                  </a:solidFill>
                </a:rPr>
                <a:t>icon</a:t>
              </a:r>
              <a:r>
                <a:rPr lang="en-GB" sz="1050" dirty="0">
                  <a:solidFill>
                    <a:srgbClr val="333333"/>
                  </a:solidFill>
                </a:rPr>
                <a:t> in the middle of the placeholder and choose the image from your computer.</a:t>
              </a:r>
            </a:p>
          </p:txBody>
        </p:sp>
        <p:sp>
          <p:nvSpPr>
            <p:cNvPr id="35" name="TextBox 34">
              <a:extLst>
                <a:ext uri="{FF2B5EF4-FFF2-40B4-BE49-F238E27FC236}">
                  <a16:creationId xmlns:a16="http://schemas.microsoft.com/office/drawing/2014/main" id="{D7C6A1DA-ED9C-461B-BB4D-9D3F1890203F}"/>
                </a:ext>
              </a:extLst>
            </p:cNvPr>
            <p:cNvSpPr txBox="1"/>
            <p:nvPr/>
          </p:nvSpPr>
          <p:spPr>
            <a:xfrm>
              <a:off x="838199" y="2650785"/>
              <a:ext cx="3507558"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the </a:t>
              </a:r>
              <a:r>
                <a:rPr lang="en-GB" sz="1050" b="1" dirty="0">
                  <a:solidFill>
                    <a:srgbClr val="333333"/>
                  </a:solidFill>
                </a:rPr>
                <a:t>Format Picture </a:t>
              </a:r>
              <a:r>
                <a:rPr lang="en-GB" sz="1050" dirty="0">
                  <a:solidFill>
                    <a:srgbClr val="333333"/>
                  </a:solidFill>
                </a:rPr>
                <a:t>tab in the ribbon and use the tools to edit the image.</a:t>
              </a:r>
            </a:p>
          </p:txBody>
        </p:sp>
        <p:sp>
          <p:nvSpPr>
            <p:cNvPr id="36" name="TextBox 35">
              <a:extLst>
                <a:ext uri="{FF2B5EF4-FFF2-40B4-BE49-F238E27FC236}">
                  <a16:creationId xmlns:a16="http://schemas.microsoft.com/office/drawing/2014/main" id="{DAF30EC7-3AEB-4392-A8C4-C4DD22843A81}"/>
                </a:ext>
              </a:extLst>
            </p:cNvPr>
            <p:cNvSpPr txBox="1"/>
            <p:nvPr/>
          </p:nvSpPr>
          <p:spPr>
            <a:xfrm>
              <a:off x="838198" y="3236009"/>
              <a:ext cx="3507558" cy="1200328"/>
            </a:xfrm>
            <a:prstGeom prst="rect">
              <a:avLst/>
            </a:prstGeom>
            <a:noFill/>
          </p:spPr>
          <p:txBody>
            <a:bodyPr wrap="square" rtlCol="0">
              <a:spAutoFit/>
            </a:bodyPr>
            <a:lstStyle/>
            <a:p>
              <a:r>
                <a:rPr lang="en-GB" sz="1050" b="1" dirty="0">
                  <a:solidFill>
                    <a:srgbClr val="333333"/>
                  </a:solidFill>
                </a:rPr>
                <a:t>3. </a:t>
              </a:r>
              <a:r>
                <a:rPr lang="en-GB" sz="1050" dirty="0">
                  <a:solidFill>
                    <a:srgbClr val="333333"/>
                  </a:solidFill>
                </a:rPr>
                <a:t>Choose </a:t>
              </a:r>
              <a:r>
                <a:rPr lang="en-GB" sz="1050" b="1" dirty="0">
                  <a:solidFill>
                    <a:srgbClr val="333333"/>
                  </a:solidFill>
                </a:rPr>
                <a:t>Crop</a:t>
              </a:r>
              <a:r>
                <a:rPr lang="en-GB" sz="1050" dirty="0">
                  <a:solidFill>
                    <a:srgbClr val="333333"/>
                  </a:solidFill>
                </a:rPr>
                <a:t> to resize and move the image within the placeholder, using the white circles in the corners of the image. Click on the drop down arrow and choose </a:t>
              </a:r>
              <a:r>
                <a:rPr lang="en-GB" sz="1050" b="1" dirty="0">
                  <a:solidFill>
                    <a:srgbClr val="333333"/>
                  </a:solidFill>
                </a:rPr>
                <a:t>Fit</a:t>
              </a:r>
              <a:r>
                <a:rPr lang="en-GB" sz="1050" dirty="0">
                  <a:solidFill>
                    <a:srgbClr val="333333"/>
                  </a:solidFill>
                </a:rPr>
                <a:t> to fit the image to the placeholder.</a:t>
              </a:r>
            </a:p>
          </p:txBody>
        </p:sp>
        <p:sp>
          <p:nvSpPr>
            <p:cNvPr id="37" name="TextBox 36">
              <a:extLst>
                <a:ext uri="{FF2B5EF4-FFF2-40B4-BE49-F238E27FC236}">
                  <a16:creationId xmlns:a16="http://schemas.microsoft.com/office/drawing/2014/main" id="{4604E330-9815-40A0-A849-D77DA009FF5D}"/>
                </a:ext>
              </a:extLst>
            </p:cNvPr>
            <p:cNvSpPr txBox="1"/>
            <p:nvPr/>
          </p:nvSpPr>
          <p:spPr>
            <a:xfrm>
              <a:off x="838199" y="4448000"/>
              <a:ext cx="3507558"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Choose </a:t>
              </a:r>
              <a:r>
                <a:rPr lang="en-GB" sz="1050" b="1" dirty="0">
                  <a:solidFill>
                    <a:srgbClr val="333333"/>
                  </a:solidFill>
                </a:rPr>
                <a:t>Picture Colour</a:t>
              </a:r>
              <a:r>
                <a:rPr lang="en-GB" sz="1050" dirty="0">
                  <a:solidFill>
                    <a:srgbClr val="333333"/>
                  </a:solidFill>
                </a:rPr>
                <a:t> to adjust the Saturation, Tone, and Colour.</a:t>
              </a:r>
            </a:p>
          </p:txBody>
        </p:sp>
        <p:sp>
          <p:nvSpPr>
            <p:cNvPr id="38" name="TextBox 37">
              <a:extLst>
                <a:ext uri="{FF2B5EF4-FFF2-40B4-BE49-F238E27FC236}">
                  <a16:creationId xmlns:a16="http://schemas.microsoft.com/office/drawing/2014/main" id="{6EE5E035-B871-47F6-A454-FAE00DE5AD1C}"/>
                </a:ext>
              </a:extLst>
            </p:cNvPr>
            <p:cNvSpPr txBox="1"/>
            <p:nvPr/>
          </p:nvSpPr>
          <p:spPr>
            <a:xfrm>
              <a:off x="838199" y="5039939"/>
              <a:ext cx="3507558" cy="553997"/>
            </a:xfrm>
            <a:prstGeom prst="rect">
              <a:avLst/>
            </a:prstGeom>
            <a:noFill/>
          </p:spPr>
          <p:txBody>
            <a:bodyPr wrap="square" rtlCol="0">
              <a:spAutoFit/>
            </a:bodyPr>
            <a:lstStyle/>
            <a:p>
              <a:r>
                <a:rPr lang="en-GB" sz="1050" b="1" dirty="0">
                  <a:solidFill>
                    <a:srgbClr val="333333"/>
                  </a:solidFill>
                </a:rPr>
                <a:t>5. </a:t>
              </a:r>
              <a:r>
                <a:rPr lang="en-GB" sz="1050" dirty="0">
                  <a:solidFill>
                    <a:srgbClr val="333333"/>
                  </a:solidFill>
                </a:rPr>
                <a:t>Choose </a:t>
              </a:r>
              <a:r>
                <a:rPr lang="en-GB" sz="1050" b="1" dirty="0">
                  <a:solidFill>
                    <a:srgbClr val="333333"/>
                  </a:solidFill>
                </a:rPr>
                <a:t>Picture Correction</a:t>
              </a:r>
              <a:r>
                <a:rPr lang="en-GB" sz="1050" dirty="0">
                  <a:solidFill>
                    <a:srgbClr val="333333"/>
                  </a:solidFill>
                </a:rPr>
                <a:t> to adjust the Sharpness, Brightness, and Contrast.</a:t>
              </a:r>
            </a:p>
          </p:txBody>
        </p:sp>
      </p:grpSp>
      <p:sp>
        <p:nvSpPr>
          <p:cNvPr id="39" name="Text Placeholder 30">
            <a:extLst>
              <a:ext uri="{FF2B5EF4-FFF2-40B4-BE49-F238E27FC236}">
                <a16:creationId xmlns:a16="http://schemas.microsoft.com/office/drawing/2014/main" id="{36B29D6D-9B2D-49B5-BAD3-2FFCAEB37E69}"/>
              </a:ext>
            </a:extLst>
          </p:cNvPr>
          <p:cNvSpPr>
            <a:spLocks noGrp="1"/>
          </p:cNvSpPr>
          <p:nvPr>
            <p:ph type="body" sz="quarter" idx="25" hasCustomPrompt="1"/>
          </p:nvPr>
        </p:nvSpPr>
        <p:spPr>
          <a:xfrm>
            <a:off x="8724014" y="4727999"/>
            <a:ext cx="221109" cy="266324"/>
          </a:xfrm>
          <a:blipFill>
            <a:blip r:embed="rId2" cstate="hqprint">
              <a:lum bright="10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p>
            <a:pPr lvl="0"/>
            <a:r>
              <a:rPr lang="en-GB" dirty="0"/>
              <a:t> </a:t>
            </a:r>
          </a:p>
        </p:txBody>
      </p:sp>
      <p:sp>
        <p:nvSpPr>
          <p:cNvPr id="41" name="Text Placeholder 18">
            <a:extLst>
              <a:ext uri="{FF2B5EF4-FFF2-40B4-BE49-F238E27FC236}">
                <a16:creationId xmlns:a16="http://schemas.microsoft.com/office/drawing/2014/main" id="{A7E66A91-3A47-457B-877C-A410C54CE463}"/>
              </a:ext>
            </a:extLst>
          </p:cNvPr>
          <p:cNvSpPr>
            <a:spLocks noGrp="1"/>
          </p:cNvSpPr>
          <p:nvPr>
            <p:ph type="body" sz="quarter" idx="28" hasCustomPrompt="1"/>
          </p:nvPr>
        </p:nvSpPr>
        <p:spPr>
          <a:xfrm>
            <a:off x="7557578" y="4776541"/>
            <a:ext cx="8100" cy="199586"/>
          </a:xfrm>
          <a:solidFill>
            <a:schemeClr val="bg1"/>
          </a:solidFill>
        </p:spPr>
        <p:txBody>
          <a:bodyPr/>
          <a:lstStyle/>
          <a:p>
            <a:pPr lvl="0"/>
            <a:r>
              <a:rPr lang="en-GB" dirty="0"/>
              <a:t> </a:t>
            </a:r>
          </a:p>
        </p:txBody>
      </p:sp>
    </p:spTree>
    <p:extLst>
      <p:ext uri="{BB962C8B-B14F-4D97-AF65-F5344CB8AC3E}">
        <p14:creationId xmlns:p14="http://schemas.microsoft.com/office/powerpoint/2010/main" val="2801821788"/>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Thank you-multi">
    <p:bg>
      <p:bgPr>
        <a:solidFill>
          <a:schemeClr val="tx2"/>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3B4E22B-FB5A-4400-83DD-80D2F53B902D}"/>
              </a:ext>
            </a:extLst>
          </p:cNvPr>
          <p:cNvSpPr>
            <a:spLocks noGrp="1"/>
          </p:cNvSpPr>
          <p:nvPr>
            <p:ph type="pic" sz="quarter" idx="13" hasCustomPrompt="1"/>
          </p:nvPr>
        </p:nvSpPr>
        <p:spPr>
          <a:xfrm>
            <a:off x="4074928" y="383216"/>
            <a:ext cx="5069073" cy="5069074"/>
          </a:xfrm>
          <a:prstGeom prst="ellipse">
            <a:avLst/>
          </a:prstGeom>
          <a:solidFill>
            <a:srgbClr val="9DB0AC"/>
          </a:solidFill>
        </p:spPr>
        <p:txBody>
          <a:bodyPr anchor="ctr"/>
          <a:lstStyle>
            <a:lvl1pPr algn="ctr">
              <a:defRPr/>
            </a:lvl1pPr>
          </a:lstStyle>
          <a:p>
            <a:r>
              <a:rPr lang="en-GB" dirty="0"/>
              <a:t>Click icon to insert image</a:t>
            </a:r>
          </a:p>
        </p:txBody>
      </p:sp>
      <p:sp>
        <p:nvSpPr>
          <p:cNvPr id="2" name="Title 1">
            <a:extLst>
              <a:ext uri="{FF2B5EF4-FFF2-40B4-BE49-F238E27FC236}">
                <a16:creationId xmlns:a16="http://schemas.microsoft.com/office/drawing/2014/main" id="{B42F2F2E-335D-4008-B6E7-02B3EFC312E4}"/>
              </a:ext>
            </a:extLst>
          </p:cNvPr>
          <p:cNvSpPr>
            <a:spLocks noGrp="1"/>
          </p:cNvSpPr>
          <p:nvPr>
            <p:ph type="title" hasCustomPrompt="1"/>
          </p:nvPr>
        </p:nvSpPr>
        <p:spPr>
          <a:xfrm>
            <a:off x="239129" y="1046119"/>
            <a:ext cx="3086205" cy="3509553"/>
          </a:xfrm>
        </p:spPr>
        <p:txBody>
          <a:bodyPr/>
          <a:lstStyle>
            <a:lvl1pPr>
              <a:defRPr sz="2700">
                <a:solidFill>
                  <a:schemeClr val="bg1"/>
                </a:solidFill>
              </a:defRPr>
            </a:lvl1pPr>
          </a:lstStyle>
          <a:p>
            <a:r>
              <a:rPr lang="en-US" dirty="0"/>
              <a:t>Thank you</a:t>
            </a:r>
            <a:br>
              <a:rPr lang="en-US" dirty="0"/>
            </a:br>
            <a:r>
              <a:rPr lang="en-US" dirty="0"/>
              <a:t>Tack</a:t>
            </a:r>
            <a:br>
              <a:rPr lang="en-US" dirty="0"/>
            </a:br>
            <a:r>
              <a:rPr lang="en-US" dirty="0" err="1"/>
              <a:t>Danke</a:t>
            </a:r>
            <a:br>
              <a:rPr lang="en-US" dirty="0"/>
            </a:br>
            <a:r>
              <a:rPr lang="en-US" dirty="0"/>
              <a:t>Gracias</a:t>
            </a:r>
            <a:br>
              <a:rPr lang="en-US" dirty="0"/>
            </a:br>
            <a:r>
              <a:rPr lang="en-US" dirty="0" err="1"/>
              <a:t>Obrigado</a:t>
            </a:r>
            <a:br>
              <a:rPr lang="en-US" dirty="0"/>
            </a:br>
            <a:r>
              <a:rPr lang="en-US" dirty="0"/>
              <a:t>Gracie</a:t>
            </a:r>
            <a:br>
              <a:rPr lang="en-US" dirty="0"/>
            </a:br>
            <a:r>
              <a:rPr lang="en-US" dirty="0"/>
              <a:t>Merci</a:t>
            </a:r>
            <a:br>
              <a:rPr lang="en-US" dirty="0"/>
            </a:br>
            <a:r>
              <a:rPr lang="az-Cyrl-AZ" dirty="0"/>
              <a:t>Спасибо</a:t>
            </a:r>
            <a:br>
              <a:rPr lang="az-Cyrl-AZ" dirty="0"/>
            </a:br>
            <a:r>
              <a:rPr lang="ja-JP" altLang="en-US" dirty="0"/>
              <a:t>ありがとう</a:t>
            </a:r>
            <a:endParaRPr lang="en-GB" dirty="0"/>
          </a:p>
        </p:txBody>
      </p:sp>
      <p:sp>
        <p:nvSpPr>
          <p:cNvPr id="3" name="Date Placeholder 2">
            <a:extLst>
              <a:ext uri="{FF2B5EF4-FFF2-40B4-BE49-F238E27FC236}">
                <a16:creationId xmlns:a16="http://schemas.microsoft.com/office/drawing/2014/main" id="{B4C05651-E782-44F8-B91B-5E498BC62CA8}"/>
              </a:ext>
            </a:extLst>
          </p:cNvPr>
          <p:cNvSpPr>
            <a:spLocks noGrp="1"/>
          </p:cNvSpPr>
          <p:nvPr>
            <p:ph type="dt" sz="half" idx="10"/>
          </p:nvPr>
        </p:nvSpPr>
        <p:spPr/>
        <p:txBody>
          <a:bodyPr/>
          <a:lstStyle>
            <a:lvl1pPr>
              <a:defRPr>
                <a:solidFill>
                  <a:schemeClr val="tx2"/>
                </a:solidFill>
              </a:defRPr>
            </a:lvl1pPr>
          </a:lstStyle>
          <a:p>
            <a:fld id="{6489D14B-E570-4000-B43B-3E02EDD007D1}" type="datetime4">
              <a:rPr lang="en-GB" smtClean="0"/>
              <a:pPr/>
              <a:t>26 May 2021</a:t>
            </a:fld>
            <a:endParaRPr lang="en-GB" dirty="0"/>
          </a:p>
        </p:txBody>
      </p:sp>
      <p:sp>
        <p:nvSpPr>
          <p:cNvPr id="4" name="Footer Placeholder 3">
            <a:extLst>
              <a:ext uri="{FF2B5EF4-FFF2-40B4-BE49-F238E27FC236}">
                <a16:creationId xmlns:a16="http://schemas.microsoft.com/office/drawing/2014/main" id="{70568831-27A5-4BBF-8FE9-B43BEBF4D878}"/>
              </a:ext>
            </a:extLst>
          </p:cNvPr>
          <p:cNvSpPr>
            <a:spLocks noGrp="1"/>
          </p:cNvSpPr>
          <p:nvPr>
            <p:ph type="ftr" sz="quarter" idx="11"/>
          </p:nvPr>
        </p:nvSpPr>
        <p:spPr/>
        <p:txBody>
          <a:bodyPr/>
          <a:lstStyle>
            <a:lvl1pPr>
              <a:defRPr>
                <a:solidFill>
                  <a:schemeClr val="tx2"/>
                </a:solidFill>
              </a:defRPr>
            </a:lvl1pPr>
          </a:lstStyle>
          <a:p>
            <a:r>
              <a:rPr lang="en-GB" dirty="0"/>
              <a:t>Name</a:t>
            </a:r>
          </a:p>
        </p:txBody>
      </p:sp>
      <p:sp>
        <p:nvSpPr>
          <p:cNvPr id="5" name="Slide Number Placeholder 4">
            <a:extLst>
              <a:ext uri="{FF2B5EF4-FFF2-40B4-BE49-F238E27FC236}">
                <a16:creationId xmlns:a16="http://schemas.microsoft.com/office/drawing/2014/main" id="{82DF511B-6976-4175-85B7-E1FF66B0DC84}"/>
              </a:ext>
            </a:extLst>
          </p:cNvPr>
          <p:cNvSpPr>
            <a:spLocks noGrp="1"/>
          </p:cNvSpPr>
          <p:nvPr>
            <p:ph type="sldNum" sz="quarter" idx="12"/>
          </p:nvPr>
        </p:nvSpPr>
        <p:spPr/>
        <p:txBody>
          <a:bodyPr/>
          <a:lstStyle>
            <a:lvl1pPr>
              <a:defRPr>
                <a:solidFill>
                  <a:schemeClr val="tx2"/>
                </a:solidFill>
              </a:defRPr>
            </a:lvl1pPr>
          </a:lstStyle>
          <a:p>
            <a:fld id="{F8E47D07-9D1E-4FE9-B31A-2F5863681021}" type="slidenum">
              <a:rPr lang="en-GB" smtClean="0"/>
              <a:pPr/>
              <a:t>‹#›</a:t>
            </a:fld>
            <a:endParaRPr lang="en-GB" dirty="0"/>
          </a:p>
        </p:txBody>
      </p:sp>
      <p:grpSp>
        <p:nvGrpSpPr>
          <p:cNvPr id="9" name="Group 8">
            <a:extLst>
              <a:ext uri="{FF2B5EF4-FFF2-40B4-BE49-F238E27FC236}">
                <a16:creationId xmlns:a16="http://schemas.microsoft.com/office/drawing/2014/main" id="{9D6A1D46-2C49-4EB9-B09E-6AF8A8B7806C}"/>
              </a:ext>
            </a:extLst>
          </p:cNvPr>
          <p:cNvGrpSpPr/>
          <p:nvPr/>
        </p:nvGrpSpPr>
        <p:grpSpPr>
          <a:xfrm>
            <a:off x="9264811" y="1"/>
            <a:ext cx="2630669" cy="3354077"/>
            <a:chOff x="838198" y="1150069"/>
            <a:chExt cx="3507559" cy="4472103"/>
          </a:xfrm>
        </p:grpSpPr>
        <p:sp>
          <p:nvSpPr>
            <p:cNvPr id="13" name="Rectangle 12">
              <a:extLst>
                <a:ext uri="{FF2B5EF4-FFF2-40B4-BE49-F238E27FC236}">
                  <a16:creationId xmlns:a16="http://schemas.microsoft.com/office/drawing/2014/main" id="{A8DE06AB-9B06-4701-80BD-ED02735F6BEF}"/>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14" name="TextBox 13">
              <a:extLst>
                <a:ext uri="{FF2B5EF4-FFF2-40B4-BE49-F238E27FC236}">
                  <a16:creationId xmlns:a16="http://schemas.microsoft.com/office/drawing/2014/main" id="{FDF1F875-0A2E-4671-B9EE-C87DC802531E}"/>
                </a:ext>
              </a:extLst>
            </p:cNvPr>
            <p:cNvSpPr txBox="1"/>
            <p:nvPr/>
          </p:nvSpPr>
          <p:spPr>
            <a:xfrm>
              <a:off x="838199" y="1225485"/>
              <a:ext cx="3507558" cy="400109"/>
            </a:xfrm>
            <a:prstGeom prst="rect">
              <a:avLst/>
            </a:prstGeom>
            <a:noFill/>
          </p:spPr>
          <p:txBody>
            <a:bodyPr wrap="square" rtlCol="0">
              <a:spAutoFit/>
            </a:bodyPr>
            <a:lstStyle/>
            <a:p>
              <a:pPr algn="ctr"/>
              <a:r>
                <a:rPr lang="en-GB" sz="1350" dirty="0">
                  <a:solidFill>
                    <a:srgbClr val="333333"/>
                  </a:solidFill>
                  <a:latin typeface="+mj-lt"/>
                </a:rPr>
                <a:t>How to insert an image</a:t>
              </a:r>
            </a:p>
          </p:txBody>
        </p:sp>
        <p:sp>
          <p:nvSpPr>
            <p:cNvPr id="15" name="Rectangle 14">
              <a:extLst>
                <a:ext uri="{FF2B5EF4-FFF2-40B4-BE49-F238E27FC236}">
                  <a16:creationId xmlns:a16="http://schemas.microsoft.com/office/drawing/2014/main" id="{1BF2E2C3-CA0A-4557-BC77-DD9CD1BCDBDF}"/>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16" name="TextBox 15">
              <a:extLst>
                <a:ext uri="{FF2B5EF4-FFF2-40B4-BE49-F238E27FC236}">
                  <a16:creationId xmlns:a16="http://schemas.microsoft.com/office/drawing/2014/main" id="{94FA0CA5-1535-4B1B-973F-55C0C6D29227}"/>
                </a:ext>
              </a:extLst>
            </p:cNvPr>
            <p:cNvSpPr txBox="1"/>
            <p:nvPr/>
          </p:nvSpPr>
          <p:spPr>
            <a:xfrm>
              <a:off x="838199" y="1867808"/>
              <a:ext cx="3410736" cy="769441"/>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Click on the </a:t>
              </a:r>
              <a:r>
                <a:rPr lang="en-GB" sz="1050" b="1" dirty="0">
                  <a:solidFill>
                    <a:srgbClr val="333333"/>
                  </a:solidFill>
                </a:rPr>
                <a:t>icon</a:t>
              </a:r>
              <a:r>
                <a:rPr lang="en-GB" sz="1050" dirty="0">
                  <a:solidFill>
                    <a:srgbClr val="333333"/>
                  </a:solidFill>
                </a:rPr>
                <a:t> in the middle of the placeholder and choose the image from your computer.</a:t>
              </a:r>
            </a:p>
          </p:txBody>
        </p:sp>
        <p:sp>
          <p:nvSpPr>
            <p:cNvPr id="17" name="TextBox 16">
              <a:extLst>
                <a:ext uri="{FF2B5EF4-FFF2-40B4-BE49-F238E27FC236}">
                  <a16:creationId xmlns:a16="http://schemas.microsoft.com/office/drawing/2014/main" id="{52A53C89-A9D3-47D4-AB2F-BB0760832CC3}"/>
                </a:ext>
              </a:extLst>
            </p:cNvPr>
            <p:cNvSpPr txBox="1"/>
            <p:nvPr/>
          </p:nvSpPr>
          <p:spPr>
            <a:xfrm>
              <a:off x="838199" y="2650785"/>
              <a:ext cx="3507558"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the </a:t>
              </a:r>
              <a:r>
                <a:rPr lang="en-GB" sz="1050" b="1" dirty="0">
                  <a:solidFill>
                    <a:srgbClr val="333333"/>
                  </a:solidFill>
                </a:rPr>
                <a:t>Format Picture </a:t>
              </a:r>
              <a:r>
                <a:rPr lang="en-GB" sz="1050" dirty="0">
                  <a:solidFill>
                    <a:srgbClr val="333333"/>
                  </a:solidFill>
                </a:rPr>
                <a:t>tab in the ribbon and use the tools to edit the image.</a:t>
              </a:r>
            </a:p>
          </p:txBody>
        </p:sp>
        <p:sp>
          <p:nvSpPr>
            <p:cNvPr id="18" name="TextBox 17">
              <a:extLst>
                <a:ext uri="{FF2B5EF4-FFF2-40B4-BE49-F238E27FC236}">
                  <a16:creationId xmlns:a16="http://schemas.microsoft.com/office/drawing/2014/main" id="{2072F7CB-62B6-4734-B3C3-643054308493}"/>
                </a:ext>
              </a:extLst>
            </p:cNvPr>
            <p:cNvSpPr txBox="1"/>
            <p:nvPr/>
          </p:nvSpPr>
          <p:spPr>
            <a:xfrm>
              <a:off x="838198" y="3236009"/>
              <a:ext cx="3507558" cy="1200328"/>
            </a:xfrm>
            <a:prstGeom prst="rect">
              <a:avLst/>
            </a:prstGeom>
            <a:noFill/>
          </p:spPr>
          <p:txBody>
            <a:bodyPr wrap="square" rtlCol="0">
              <a:spAutoFit/>
            </a:bodyPr>
            <a:lstStyle/>
            <a:p>
              <a:r>
                <a:rPr lang="en-GB" sz="1050" b="1" dirty="0">
                  <a:solidFill>
                    <a:srgbClr val="333333"/>
                  </a:solidFill>
                </a:rPr>
                <a:t>3. </a:t>
              </a:r>
              <a:r>
                <a:rPr lang="en-GB" sz="1050" dirty="0">
                  <a:solidFill>
                    <a:srgbClr val="333333"/>
                  </a:solidFill>
                </a:rPr>
                <a:t>Choose </a:t>
              </a:r>
              <a:r>
                <a:rPr lang="en-GB" sz="1050" b="1" dirty="0">
                  <a:solidFill>
                    <a:srgbClr val="333333"/>
                  </a:solidFill>
                </a:rPr>
                <a:t>Crop</a:t>
              </a:r>
              <a:r>
                <a:rPr lang="en-GB" sz="1050" dirty="0">
                  <a:solidFill>
                    <a:srgbClr val="333333"/>
                  </a:solidFill>
                </a:rPr>
                <a:t> to resize and move the image within the placeholder, using the white circles in the corners of the image. Click on the drop down arrow and choose </a:t>
              </a:r>
              <a:r>
                <a:rPr lang="en-GB" sz="1050" b="1" dirty="0">
                  <a:solidFill>
                    <a:srgbClr val="333333"/>
                  </a:solidFill>
                </a:rPr>
                <a:t>Fit</a:t>
              </a:r>
              <a:r>
                <a:rPr lang="en-GB" sz="1050" dirty="0">
                  <a:solidFill>
                    <a:srgbClr val="333333"/>
                  </a:solidFill>
                </a:rPr>
                <a:t> to fit the image to the placeholder.</a:t>
              </a:r>
            </a:p>
          </p:txBody>
        </p:sp>
        <p:sp>
          <p:nvSpPr>
            <p:cNvPr id="19" name="TextBox 18">
              <a:extLst>
                <a:ext uri="{FF2B5EF4-FFF2-40B4-BE49-F238E27FC236}">
                  <a16:creationId xmlns:a16="http://schemas.microsoft.com/office/drawing/2014/main" id="{F1FDA62D-9575-4DE2-B906-9779B580E647}"/>
                </a:ext>
              </a:extLst>
            </p:cNvPr>
            <p:cNvSpPr txBox="1"/>
            <p:nvPr/>
          </p:nvSpPr>
          <p:spPr>
            <a:xfrm>
              <a:off x="838199" y="4448000"/>
              <a:ext cx="3507558"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Choose </a:t>
              </a:r>
              <a:r>
                <a:rPr lang="en-GB" sz="1050" b="1" dirty="0">
                  <a:solidFill>
                    <a:srgbClr val="333333"/>
                  </a:solidFill>
                </a:rPr>
                <a:t>Picture Colour</a:t>
              </a:r>
              <a:r>
                <a:rPr lang="en-GB" sz="1050" dirty="0">
                  <a:solidFill>
                    <a:srgbClr val="333333"/>
                  </a:solidFill>
                </a:rPr>
                <a:t> to adjust the Saturation, Tone, and Colour.</a:t>
              </a:r>
            </a:p>
          </p:txBody>
        </p:sp>
        <p:sp>
          <p:nvSpPr>
            <p:cNvPr id="20" name="TextBox 19">
              <a:extLst>
                <a:ext uri="{FF2B5EF4-FFF2-40B4-BE49-F238E27FC236}">
                  <a16:creationId xmlns:a16="http://schemas.microsoft.com/office/drawing/2014/main" id="{A32852F8-556A-4738-986D-AD790447BB05}"/>
                </a:ext>
              </a:extLst>
            </p:cNvPr>
            <p:cNvSpPr txBox="1"/>
            <p:nvPr/>
          </p:nvSpPr>
          <p:spPr>
            <a:xfrm>
              <a:off x="838199" y="5039939"/>
              <a:ext cx="3507558" cy="553997"/>
            </a:xfrm>
            <a:prstGeom prst="rect">
              <a:avLst/>
            </a:prstGeom>
            <a:noFill/>
          </p:spPr>
          <p:txBody>
            <a:bodyPr wrap="square" rtlCol="0">
              <a:spAutoFit/>
            </a:bodyPr>
            <a:lstStyle/>
            <a:p>
              <a:r>
                <a:rPr lang="en-GB" sz="1050" b="1" dirty="0">
                  <a:solidFill>
                    <a:srgbClr val="333333"/>
                  </a:solidFill>
                </a:rPr>
                <a:t>5. </a:t>
              </a:r>
              <a:r>
                <a:rPr lang="en-GB" sz="1050" dirty="0">
                  <a:solidFill>
                    <a:srgbClr val="333333"/>
                  </a:solidFill>
                </a:rPr>
                <a:t>Choose </a:t>
              </a:r>
              <a:r>
                <a:rPr lang="en-GB" sz="1050" b="1" dirty="0">
                  <a:solidFill>
                    <a:srgbClr val="333333"/>
                  </a:solidFill>
                </a:rPr>
                <a:t>Picture Correction</a:t>
              </a:r>
              <a:r>
                <a:rPr lang="en-GB" sz="1050" dirty="0">
                  <a:solidFill>
                    <a:srgbClr val="333333"/>
                  </a:solidFill>
                </a:rPr>
                <a:t> to adjust the Sharpness, Brightness, and Contrast.</a:t>
              </a:r>
            </a:p>
          </p:txBody>
        </p:sp>
      </p:grpSp>
      <p:grpSp>
        <p:nvGrpSpPr>
          <p:cNvPr id="21" name="Group 20">
            <a:extLst>
              <a:ext uri="{FF2B5EF4-FFF2-40B4-BE49-F238E27FC236}">
                <a16:creationId xmlns:a16="http://schemas.microsoft.com/office/drawing/2014/main" id="{A4657BF4-B09E-49A9-90ED-F7D6F6F5DBE0}"/>
              </a:ext>
            </a:extLst>
          </p:cNvPr>
          <p:cNvGrpSpPr/>
          <p:nvPr/>
        </p:nvGrpSpPr>
        <p:grpSpPr>
          <a:xfrm>
            <a:off x="-2791205" y="1"/>
            <a:ext cx="2630669" cy="1364256"/>
            <a:chOff x="838199" y="1150070"/>
            <a:chExt cx="3507558" cy="1819008"/>
          </a:xfrm>
          <a:solidFill>
            <a:schemeClr val="tx1"/>
          </a:solidFill>
        </p:grpSpPr>
        <p:sp>
          <p:nvSpPr>
            <p:cNvPr id="22" name="Rectangle 21">
              <a:extLst>
                <a:ext uri="{FF2B5EF4-FFF2-40B4-BE49-F238E27FC236}">
                  <a16:creationId xmlns:a16="http://schemas.microsoft.com/office/drawing/2014/main" id="{8F0E2A98-E547-49FD-AC4A-F6D7572DFFE5}"/>
                </a:ext>
              </a:extLst>
            </p:cNvPr>
            <p:cNvSpPr/>
            <p:nvPr/>
          </p:nvSpPr>
          <p:spPr>
            <a:xfrm>
              <a:off x="838200" y="1150070"/>
              <a:ext cx="3507557" cy="1698171"/>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23" name="TextBox 22">
              <a:extLst>
                <a:ext uri="{FF2B5EF4-FFF2-40B4-BE49-F238E27FC236}">
                  <a16:creationId xmlns:a16="http://schemas.microsoft.com/office/drawing/2014/main" id="{F38FA06C-2C30-41FA-BFAB-82EED5E4833D}"/>
                </a:ext>
              </a:extLst>
            </p:cNvPr>
            <p:cNvSpPr txBox="1"/>
            <p:nvPr/>
          </p:nvSpPr>
          <p:spPr>
            <a:xfrm>
              <a:off x="838200" y="1150070"/>
              <a:ext cx="3507557" cy="677108"/>
            </a:xfrm>
            <a:prstGeom prst="rect">
              <a:avLst/>
            </a:prstGeom>
            <a:noFill/>
          </p:spPr>
          <p:txBody>
            <a:bodyPr wrap="square" rtlCol="0">
              <a:spAutoFit/>
            </a:bodyPr>
            <a:lstStyle/>
            <a:p>
              <a:pPr algn="ctr"/>
              <a:r>
                <a:rPr lang="en-GB" sz="1350" dirty="0">
                  <a:solidFill>
                    <a:srgbClr val="333333"/>
                  </a:solidFill>
                  <a:latin typeface="+mj-lt"/>
                </a:rPr>
                <a:t>How to change </a:t>
              </a:r>
              <a:br>
                <a:rPr lang="en-GB" sz="1350" dirty="0">
                  <a:solidFill>
                    <a:srgbClr val="333333"/>
                  </a:solidFill>
                  <a:latin typeface="+mj-lt"/>
                </a:rPr>
              </a:br>
              <a:r>
                <a:rPr lang="en-GB" sz="1350" dirty="0">
                  <a:solidFill>
                    <a:srgbClr val="333333"/>
                  </a:solidFill>
                  <a:latin typeface="+mj-lt"/>
                </a:rPr>
                <a:t>background colour</a:t>
              </a:r>
            </a:p>
          </p:txBody>
        </p:sp>
        <p:sp>
          <p:nvSpPr>
            <p:cNvPr id="26" name="Rectangle 25">
              <a:extLst>
                <a:ext uri="{FF2B5EF4-FFF2-40B4-BE49-F238E27FC236}">
                  <a16:creationId xmlns:a16="http://schemas.microsoft.com/office/drawing/2014/main" id="{EC19BA97-CE6A-407C-A85C-4C2B90F96CC6}"/>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27" name="TextBox 26">
              <a:extLst>
                <a:ext uri="{FF2B5EF4-FFF2-40B4-BE49-F238E27FC236}">
                  <a16:creationId xmlns:a16="http://schemas.microsoft.com/office/drawing/2014/main" id="{95D63BA6-A48C-491E-878C-0F19EECBF629}"/>
                </a:ext>
              </a:extLst>
            </p:cNvPr>
            <p:cNvSpPr txBox="1"/>
            <p:nvPr/>
          </p:nvSpPr>
          <p:spPr>
            <a:xfrm>
              <a:off x="838199" y="1867807"/>
              <a:ext cx="3507557"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the slide and click</a:t>
              </a:r>
              <a:br>
                <a:rPr lang="en-GB" sz="1050" dirty="0">
                  <a:solidFill>
                    <a:srgbClr val="333333"/>
                  </a:solidFill>
                </a:rPr>
              </a:br>
              <a:r>
                <a:rPr lang="en-GB" sz="1050" b="1" dirty="0">
                  <a:solidFill>
                    <a:srgbClr val="333333"/>
                  </a:solidFill>
                </a:rPr>
                <a:t>Format Background</a:t>
              </a:r>
              <a:r>
                <a:rPr lang="en-GB" sz="1050" dirty="0">
                  <a:solidFill>
                    <a:srgbClr val="333333"/>
                  </a:solidFill>
                </a:rPr>
                <a:t>.</a:t>
              </a:r>
            </a:p>
          </p:txBody>
        </p:sp>
        <p:sp>
          <p:nvSpPr>
            <p:cNvPr id="28" name="TextBox 27">
              <a:extLst>
                <a:ext uri="{FF2B5EF4-FFF2-40B4-BE49-F238E27FC236}">
                  <a16:creationId xmlns:a16="http://schemas.microsoft.com/office/drawing/2014/main" id="{43285B21-1B52-42E6-B186-92A232B0B993}"/>
                </a:ext>
              </a:extLst>
            </p:cNvPr>
            <p:cNvSpPr txBox="1"/>
            <p:nvPr/>
          </p:nvSpPr>
          <p:spPr>
            <a:xfrm>
              <a:off x="838199" y="2415081"/>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Under </a:t>
              </a:r>
              <a:r>
                <a:rPr lang="en-GB" sz="1050" b="1" dirty="0">
                  <a:solidFill>
                    <a:srgbClr val="333333"/>
                  </a:solidFill>
                </a:rPr>
                <a:t>Solid Fill</a:t>
              </a:r>
              <a:r>
                <a:rPr lang="en-GB" sz="1050" dirty="0">
                  <a:solidFill>
                    <a:srgbClr val="333333"/>
                  </a:solidFill>
                </a:rPr>
                <a:t>, choose the desired colour.</a:t>
              </a:r>
            </a:p>
          </p:txBody>
        </p:sp>
      </p:grpSp>
      <p:grpSp>
        <p:nvGrpSpPr>
          <p:cNvPr id="24" name="Group 23">
            <a:extLst>
              <a:ext uri="{FF2B5EF4-FFF2-40B4-BE49-F238E27FC236}">
                <a16:creationId xmlns:a16="http://schemas.microsoft.com/office/drawing/2014/main" id="{2DD81B10-C07B-42F7-81C2-4832D7D9EBE6}"/>
              </a:ext>
            </a:extLst>
          </p:cNvPr>
          <p:cNvGrpSpPr/>
          <p:nvPr userDrawn="1"/>
        </p:nvGrpSpPr>
        <p:grpSpPr>
          <a:xfrm>
            <a:off x="9264811" y="1"/>
            <a:ext cx="2630669" cy="3354077"/>
            <a:chOff x="838198" y="1150069"/>
            <a:chExt cx="3507559" cy="4472103"/>
          </a:xfrm>
        </p:grpSpPr>
        <p:sp>
          <p:nvSpPr>
            <p:cNvPr id="25" name="Rectangle 24">
              <a:extLst>
                <a:ext uri="{FF2B5EF4-FFF2-40B4-BE49-F238E27FC236}">
                  <a16:creationId xmlns:a16="http://schemas.microsoft.com/office/drawing/2014/main" id="{A5371307-9952-49EA-89F0-92CB527ED3B5}"/>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29" name="TextBox 28">
              <a:extLst>
                <a:ext uri="{FF2B5EF4-FFF2-40B4-BE49-F238E27FC236}">
                  <a16:creationId xmlns:a16="http://schemas.microsoft.com/office/drawing/2014/main" id="{DC1FC450-D43B-44F7-9956-08BC1FE2644F}"/>
                </a:ext>
              </a:extLst>
            </p:cNvPr>
            <p:cNvSpPr txBox="1"/>
            <p:nvPr/>
          </p:nvSpPr>
          <p:spPr>
            <a:xfrm>
              <a:off x="838199" y="1225485"/>
              <a:ext cx="3507558" cy="400109"/>
            </a:xfrm>
            <a:prstGeom prst="rect">
              <a:avLst/>
            </a:prstGeom>
            <a:noFill/>
          </p:spPr>
          <p:txBody>
            <a:bodyPr wrap="square" rtlCol="0">
              <a:spAutoFit/>
            </a:bodyPr>
            <a:lstStyle/>
            <a:p>
              <a:pPr algn="ctr"/>
              <a:r>
                <a:rPr lang="en-GB" sz="1350" dirty="0">
                  <a:solidFill>
                    <a:srgbClr val="333333"/>
                  </a:solidFill>
                  <a:latin typeface="+mj-lt"/>
                </a:rPr>
                <a:t>How to insert an image</a:t>
              </a:r>
            </a:p>
          </p:txBody>
        </p:sp>
        <p:sp>
          <p:nvSpPr>
            <p:cNvPr id="30" name="Rectangle 29">
              <a:extLst>
                <a:ext uri="{FF2B5EF4-FFF2-40B4-BE49-F238E27FC236}">
                  <a16:creationId xmlns:a16="http://schemas.microsoft.com/office/drawing/2014/main" id="{C076553D-1F12-4E3E-A726-BB71EBF7A8BD}"/>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31" name="TextBox 30">
              <a:extLst>
                <a:ext uri="{FF2B5EF4-FFF2-40B4-BE49-F238E27FC236}">
                  <a16:creationId xmlns:a16="http://schemas.microsoft.com/office/drawing/2014/main" id="{C07A35FA-C1EB-4FA3-AC60-0AE5D9ABB3C7}"/>
                </a:ext>
              </a:extLst>
            </p:cNvPr>
            <p:cNvSpPr txBox="1"/>
            <p:nvPr/>
          </p:nvSpPr>
          <p:spPr>
            <a:xfrm>
              <a:off x="838199" y="1867808"/>
              <a:ext cx="3410736" cy="769441"/>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Click on the </a:t>
              </a:r>
              <a:r>
                <a:rPr lang="en-GB" sz="1050" b="1" dirty="0">
                  <a:solidFill>
                    <a:srgbClr val="333333"/>
                  </a:solidFill>
                </a:rPr>
                <a:t>icon</a:t>
              </a:r>
              <a:r>
                <a:rPr lang="en-GB" sz="1050" dirty="0">
                  <a:solidFill>
                    <a:srgbClr val="333333"/>
                  </a:solidFill>
                </a:rPr>
                <a:t> in the middle of the placeholder and choose the image from your computer.</a:t>
              </a:r>
            </a:p>
          </p:txBody>
        </p:sp>
        <p:sp>
          <p:nvSpPr>
            <p:cNvPr id="32" name="TextBox 31">
              <a:extLst>
                <a:ext uri="{FF2B5EF4-FFF2-40B4-BE49-F238E27FC236}">
                  <a16:creationId xmlns:a16="http://schemas.microsoft.com/office/drawing/2014/main" id="{7E6BB9AF-18B8-4A8A-AC8F-E2DA5EFB410F}"/>
                </a:ext>
              </a:extLst>
            </p:cNvPr>
            <p:cNvSpPr txBox="1"/>
            <p:nvPr/>
          </p:nvSpPr>
          <p:spPr>
            <a:xfrm>
              <a:off x="838199" y="2650785"/>
              <a:ext cx="3507558"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the </a:t>
              </a:r>
              <a:r>
                <a:rPr lang="en-GB" sz="1050" b="1" dirty="0">
                  <a:solidFill>
                    <a:srgbClr val="333333"/>
                  </a:solidFill>
                </a:rPr>
                <a:t>Format Picture </a:t>
              </a:r>
              <a:r>
                <a:rPr lang="en-GB" sz="1050" dirty="0">
                  <a:solidFill>
                    <a:srgbClr val="333333"/>
                  </a:solidFill>
                </a:rPr>
                <a:t>tab in the ribbon and use the tools to edit the image.</a:t>
              </a:r>
            </a:p>
          </p:txBody>
        </p:sp>
        <p:sp>
          <p:nvSpPr>
            <p:cNvPr id="33" name="TextBox 32">
              <a:extLst>
                <a:ext uri="{FF2B5EF4-FFF2-40B4-BE49-F238E27FC236}">
                  <a16:creationId xmlns:a16="http://schemas.microsoft.com/office/drawing/2014/main" id="{BD76AB0E-B420-49FC-A1F7-C81D62B1C151}"/>
                </a:ext>
              </a:extLst>
            </p:cNvPr>
            <p:cNvSpPr txBox="1"/>
            <p:nvPr/>
          </p:nvSpPr>
          <p:spPr>
            <a:xfrm>
              <a:off x="838198" y="3236009"/>
              <a:ext cx="3507558" cy="1200328"/>
            </a:xfrm>
            <a:prstGeom prst="rect">
              <a:avLst/>
            </a:prstGeom>
            <a:noFill/>
          </p:spPr>
          <p:txBody>
            <a:bodyPr wrap="square" rtlCol="0">
              <a:spAutoFit/>
            </a:bodyPr>
            <a:lstStyle/>
            <a:p>
              <a:r>
                <a:rPr lang="en-GB" sz="1050" b="1" dirty="0">
                  <a:solidFill>
                    <a:srgbClr val="333333"/>
                  </a:solidFill>
                </a:rPr>
                <a:t>3. </a:t>
              </a:r>
              <a:r>
                <a:rPr lang="en-GB" sz="1050" dirty="0">
                  <a:solidFill>
                    <a:srgbClr val="333333"/>
                  </a:solidFill>
                </a:rPr>
                <a:t>Choose </a:t>
              </a:r>
              <a:r>
                <a:rPr lang="en-GB" sz="1050" b="1" dirty="0">
                  <a:solidFill>
                    <a:srgbClr val="333333"/>
                  </a:solidFill>
                </a:rPr>
                <a:t>Crop</a:t>
              </a:r>
              <a:r>
                <a:rPr lang="en-GB" sz="1050" dirty="0">
                  <a:solidFill>
                    <a:srgbClr val="333333"/>
                  </a:solidFill>
                </a:rPr>
                <a:t> to resize and move the image within the placeholder, using the white circles in the corners of the image. Click on the drop down arrow and choose </a:t>
              </a:r>
              <a:r>
                <a:rPr lang="en-GB" sz="1050" b="1" dirty="0">
                  <a:solidFill>
                    <a:srgbClr val="333333"/>
                  </a:solidFill>
                </a:rPr>
                <a:t>Fit</a:t>
              </a:r>
              <a:r>
                <a:rPr lang="en-GB" sz="1050" dirty="0">
                  <a:solidFill>
                    <a:srgbClr val="333333"/>
                  </a:solidFill>
                </a:rPr>
                <a:t> to fit the image to the placeholder.</a:t>
              </a:r>
            </a:p>
          </p:txBody>
        </p:sp>
        <p:sp>
          <p:nvSpPr>
            <p:cNvPr id="34" name="TextBox 33">
              <a:extLst>
                <a:ext uri="{FF2B5EF4-FFF2-40B4-BE49-F238E27FC236}">
                  <a16:creationId xmlns:a16="http://schemas.microsoft.com/office/drawing/2014/main" id="{FEAA6AAC-EB7C-4A10-AC0F-A7BAD8A7C8CC}"/>
                </a:ext>
              </a:extLst>
            </p:cNvPr>
            <p:cNvSpPr txBox="1"/>
            <p:nvPr/>
          </p:nvSpPr>
          <p:spPr>
            <a:xfrm>
              <a:off x="838199" y="4448000"/>
              <a:ext cx="3507558"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Choose </a:t>
              </a:r>
              <a:r>
                <a:rPr lang="en-GB" sz="1050" b="1" dirty="0">
                  <a:solidFill>
                    <a:srgbClr val="333333"/>
                  </a:solidFill>
                </a:rPr>
                <a:t>Picture Colour</a:t>
              </a:r>
              <a:r>
                <a:rPr lang="en-GB" sz="1050" dirty="0">
                  <a:solidFill>
                    <a:srgbClr val="333333"/>
                  </a:solidFill>
                </a:rPr>
                <a:t> to adjust the Saturation, Tone, and Colour.</a:t>
              </a:r>
            </a:p>
          </p:txBody>
        </p:sp>
        <p:sp>
          <p:nvSpPr>
            <p:cNvPr id="35" name="TextBox 34">
              <a:extLst>
                <a:ext uri="{FF2B5EF4-FFF2-40B4-BE49-F238E27FC236}">
                  <a16:creationId xmlns:a16="http://schemas.microsoft.com/office/drawing/2014/main" id="{63AB8A82-21CC-40B2-B685-F38DB957D236}"/>
                </a:ext>
              </a:extLst>
            </p:cNvPr>
            <p:cNvSpPr txBox="1"/>
            <p:nvPr/>
          </p:nvSpPr>
          <p:spPr>
            <a:xfrm>
              <a:off x="838199" y="5039939"/>
              <a:ext cx="3507558" cy="553997"/>
            </a:xfrm>
            <a:prstGeom prst="rect">
              <a:avLst/>
            </a:prstGeom>
            <a:noFill/>
          </p:spPr>
          <p:txBody>
            <a:bodyPr wrap="square" rtlCol="0">
              <a:spAutoFit/>
            </a:bodyPr>
            <a:lstStyle/>
            <a:p>
              <a:r>
                <a:rPr lang="en-GB" sz="1050" b="1" dirty="0">
                  <a:solidFill>
                    <a:srgbClr val="333333"/>
                  </a:solidFill>
                </a:rPr>
                <a:t>5. </a:t>
              </a:r>
              <a:r>
                <a:rPr lang="en-GB" sz="1050" dirty="0">
                  <a:solidFill>
                    <a:srgbClr val="333333"/>
                  </a:solidFill>
                </a:rPr>
                <a:t>Choose </a:t>
              </a:r>
              <a:r>
                <a:rPr lang="en-GB" sz="1050" b="1" dirty="0">
                  <a:solidFill>
                    <a:srgbClr val="333333"/>
                  </a:solidFill>
                </a:rPr>
                <a:t>Picture Correction</a:t>
              </a:r>
              <a:r>
                <a:rPr lang="en-GB" sz="1050" dirty="0">
                  <a:solidFill>
                    <a:srgbClr val="333333"/>
                  </a:solidFill>
                </a:rPr>
                <a:t> to adjust the Sharpness, Brightness, and Contrast.</a:t>
              </a:r>
            </a:p>
          </p:txBody>
        </p:sp>
      </p:grpSp>
      <p:grpSp>
        <p:nvGrpSpPr>
          <p:cNvPr id="36" name="Group 35">
            <a:extLst>
              <a:ext uri="{FF2B5EF4-FFF2-40B4-BE49-F238E27FC236}">
                <a16:creationId xmlns:a16="http://schemas.microsoft.com/office/drawing/2014/main" id="{733F797A-2761-4C29-AA9A-FFB5E4780C16}"/>
              </a:ext>
            </a:extLst>
          </p:cNvPr>
          <p:cNvGrpSpPr/>
          <p:nvPr userDrawn="1"/>
        </p:nvGrpSpPr>
        <p:grpSpPr>
          <a:xfrm>
            <a:off x="-2791205" y="1"/>
            <a:ext cx="2630669" cy="1364256"/>
            <a:chOff x="838199" y="1150070"/>
            <a:chExt cx="3507558" cy="1819008"/>
          </a:xfrm>
          <a:solidFill>
            <a:schemeClr val="tx1"/>
          </a:solidFill>
        </p:grpSpPr>
        <p:sp>
          <p:nvSpPr>
            <p:cNvPr id="37" name="Rectangle 36">
              <a:extLst>
                <a:ext uri="{FF2B5EF4-FFF2-40B4-BE49-F238E27FC236}">
                  <a16:creationId xmlns:a16="http://schemas.microsoft.com/office/drawing/2014/main" id="{032367DE-AF6F-46E4-9395-3DBB39B72DA6}"/>
                </a:ext>
              </a:extLst>
            </p:cNvPr>
            <p:cNvSpPr/>
            <p:nvPr/>
          </p:nvSpPr>
          <p:spPr>
            <a:xfrm>
              <a:off x="838200" y="1150070"/>
              <a:ext cx="3507557" cy="1698171"/>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38" name="TextBox 37">
              <a:extLst>
                <a:ext uri="{FF2B5EF4-FFF2-40B4-BE49-F238E27FC236}">
                  <a16:creationId xmlns:a16="http://schemas.microsoft.com/office/drawing/2014/main" id="{8C421DD9-91FE-4411-BF4A-8BB383D38D2C}"/>
                </a:ext>
              </a:extLst>
            </p:cNvPr>
            <p:cNvSpPr txBox="1"/>
            <p:nvPr/>
          </p:nvSpPr>
          <p:spPr>
            <a:xfrm>
              <a:off x="838200" y="1150070"/>
              <a:ext cx="3507557" cy="677108"/>
            </a:xfrm>
            <a:prstGeom prst="rect">
              <a:avLst/>
            </a:prstGeom>
            <a:noFill/>
          </p:spPr>
          <p:txBody>
            <a:bodyPr wrap="square" rtlCol="0">
              <a:spAutoFit/>
            </a:bodyPr>
            <a:lstStyle/>
            <a:p>
              <a:pPr algn="ctr"/>
              <a:r>
                <a:rPr lang="en-GB" sz="1350" dirty="0">
                  <a:solidFill>
                    <a:srgbClr val="333333"/>
                  </a:solidFill>
                  <a:latin typeface="+mj-lt"/>
                </a:rPr>
                <a:t>How to change </a:t>
              </a:r>
              <a:br>
                <a:rPr lang="en-GB" sz="1350" dirty="0">
                  <a:solidFill>
                    <a:srgbClr val="333333"/>
                  </a:solidFill>
                  <a:latin typeface="+mj-lt"/>
                </a:rPr>
              </a:br>
              <a:r>
                <a:rPr lang="en-GB" sz="1350" dirty="0">
                  <a:solidFill>
                    <a:srgbClr val="333333"/>
                  </a:solidFill>
                  <a:latin typeface="+mj-lt"/>
                </a:rPr>
                <a:t>background colour</a:t>
              </a:r>
            </a:p>
          </p:txBody>
        </p:sp>
        <p:sp>
          <p:nvSpPr>
            <p:cNvPr id="39" name="Rectangle 38">
              <a:extLst>
                <a:ext uri="{FF2B5EF4-FFF2-40B4-BE49-F238E27FC236}">
                  <a16:creationId xmlns:a16="http://schemas.microsoft.com/office/drawing/2014/main" id="{4079F88A-0D00-427D-A5F2-40CE2A300416}"/>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40" name="TextBox 39">
              <a:extLst>
                <a:ext uri="{FF2B5EF4-FFF2-40B4-BE49-F238E27FC236}">
                  <a16:creationId xmlns:a16="http://schemas.microsoft.com/office/drawing/2014/main" id="{297D2481-3694-439B-877C-91D9A8E07DDD}"/>
                </a:ext>
              </a:extLst>
            </p:cNvPr>
            <p:cNvSpPr txBox="1"/>
            <p:nvPr/>
          </p:nvSpPr>
          <p:spPr>
            <a:xfrm>
              <a:off x="838199" y="1867807"/>
              <a:ext cx="3507557"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the slide and click</a:t>
              </a:r>
              <a:br>
                <a:rPr lang="en-GB" sz="1050" dirty="0">
                  <a:solidFill>
                    <a:srgbClr val="333333"/>
                  </a:solidFill>
                </a:rPr>
              </a:br>
              <a:r>
                <a:rPr lang="en-GB" sz="1050" b="1" dirty="0">
                  <a:solidFill>
                    <a:srgbClr val="333333"/>
                  </a:solidFill>
                </a:rPr>
                <a:t>Format Background</a:t>
              </a:r>
              <a:r>
                <a:rPr lang="en-GB" sz="1050" dirty="0">
                  <a:solidFill>
                    <a:srgbClr val="333333"/>
                  </a:solidFill>
                </a:rPr>
                <a:t>.</a:t>
              </a:r>
            </a:p>
          </p:txBody>
        </p:sp>
        <p:sp>
          <p:nvSpPr>
            <p:cNvPr id="41" name="TextBox 40">
              <a:extLst>
                <a:ext uri="{FF2B5EF4-FFF2-40B4-BE49-F238E27FC236}">
                  <a16:creationId xmlns:a16="http://schemas.microsoft.com/office/drawing/2014/main" id="{51129330-4FF6-4870-840B-290C34CFAB9D}"/>
                </a:ext>
              </a:extLst>
            </p:cNvPr>
            <p:cNvSpPr txBox="1"/>
            <p:nvPr/>
          </p:nvSpPr>
          <p:spPr>
            <a:xfrm>
              <a:off x="838199" y="2415081"/>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Under </a:t>
              </a:r>
              <a:r>
                <a:rPr lang="en-GB" sz="1050" b="1" dirty="0">
                  <a:solidFill>
                    <a:srgbClr val="333333"/>
                  </a:solidFill>
                </a:rPr>
                <a:t>Solid Fill</a:t>
              </a:r>
              <a:r>
                <a:rPr lang="en-GB" sz="1050" dirty="0">
                  <a:solidFill>
                    <a:srgbClr val="333333"/>
                  </a:solidFill>
                </a:rPr>
                <a:t>, choose the desired colour.</a:t>
              </a:r>
            </a:p>
          </p:txBody>
        </p:sp>
      </p:grpSp>
      <p:sp>
        <p:nvSpPr>
          <p:cNvPr id="43" name="Text Placeholder 18">
            <a:extLst>
              <a:ext uri="{FF2B5EF4-FFF2-40B4-BE49-F238E27FC236}">
                <a16:creationId xmlns:a16="http://schemas.microsoft.com/office/drawing/2014/main" id="{6B621408-6A99-4289-AE30-A16F2DFD8FC1}"/>
              </a:ext>
            </a:extLst>
          </p:cNvPr>
          <p:cNvSpPr>
            <a:spLocks noGrp="1"/>
          </p:cNvSpPr>
          <p:nvPr>
            <p:ph type="body" sz="quarter" idx="28" hasCustomPrompt="1"/>
          </p:nvPr>
        </p:nvSpPr>
        <p:spPr>
          <a:xfrm>
            <a:off x="7557578" y="4776541"/>
            <a:ext cx="8100" cy="199586"/>
          </a:xfrm>
          <a:solidFill>
            <a:schemeClr val="tx1"/>
          </a:solidFill>
        </p:spPr>
        <p:txBody>
          <a:bodyPr/>
          <a:lstStyle/>
          <a:p>
            <a:pPr lvl="0"/>
            <a:r>
              <a:rPr lang="en-GB" dirty="0"/>
              <a:t> </a:t>
            </a:r>
          </a:p>
        </p:txBody>
      </p:sp>
    </p:spTree>
    <p:extLst>
      <p:ext uri="{BB962C8B-B14F-4D97-AF65-F5344CB8AC3E}">
        <p14:creationId xmlns:p14="http://schemas.microsoft.com/office/powerpoint/2010/main" val="462790252"/>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showMasterSp="0" preserve="1" userDrawn="1">
  <p:cSld name="Thank you-multi (white logo)">
    <p:bg>
      <p:bgPr>
        <a:solidFill>
          <a:schemeClr val="tx2"/>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3B4E22B-FB5A-4400-83DD-80D2F53B902D}"/>
              </a:ext>
            </a:extLst>
          </p:cNvPr>
          <p:cNvSpPr>
            <a:spLocks noGrp="1"/>
          </p:cNvSpPr>
          <p:nvPr>
            <p:ph type="pic" sz="quarter" idx="13" hasCustomPrompt="1"/>
          </p:nvPr>
        </p:nvSpPr>
        <p:spPr>
          <a:xfrm>
            <a:off x="4074928" y="383216"/>
            <a:ext cx="5069073" cy="5069074"/>
          </a:xfrm>
          <a:prstGeom prst="ellipse">
            <a:avLst/>
          </a:prstGeom>
          <a:solidFill>
            <a:srgbClr val="9DB0AC"/>
          </a:solidFill>
        </p:spPr>
        <p:txBody>
          <a:bodyPr anchor="ctr"/>
          <a:lstStyle>
            <a:lvl1pPr algn="ctr">
              <a:defRPr/>
            </a:lvl1pPr>
          </a:lstStyle>
          <a:p>
            <a:r>
              <a:rPr lang="en-GB" dirty="0"/>
              <a:t>Click icon to insert image</a:t>
            </a:r>
          </a:p>
        </p:txBody>
      </p:sp>
      <p:sp>
        <p:nvSpPr>
          <p:cNvPr id="2" name="Title 1">
            <a:extLst>
              <a:ext uri="{FF2B5EF4-FFF2-40B4-BE49-F238E27FC236}">
                <a16:creationId xmlns:a16="http://schemas.microsoft.com/office/drawing/2014/main" id="{B42F2F2E-335D-4008-B6E7-02B3EFC312E4}"/>
              </a:ext>
            </a:extLst>
          </p:cNvPr>
          <p:cNvSpPr>
            <a:spLocks noGrp="1"/>
          </p:cNvSpPr>
          <p:nvPr>
            <p:ph type="title" hasCustomPrompt="1"/>
          </p:nvPr>
        </p:nvSpPr>
        <p:spPr>
          <a:xfrm>
            <a:off x="239129" y="1046118"/>
            <a:ext cx="3086205" cy="3497306"/>
          </a:xfrm>
        </p:spPr>
        <p:txBody>
          <a:bodyPr/>
          <a:lstStyle>
            <a:lvl1pPr>
              <a:defRPr sz="2700">
                <a:solidFill>
                  <a:schemeClr val="bg1"/>
                </a:solidFill>
              </a:defRPr>
            </a:lvl1pPr>
          </a:lstStyle>
          <a:p>
            <a:r>
              <a:rPr lang="en-US" dirty="0"/>
              <a:t>Thank you</a:t>
            </a:r>
            <a:br>
              <a:rPr lang="en-US" dirty="0"/>
            </a:br>
            <a:r>
              <a:rPr lang="en-US" dirty="0"/>
              <a:t>Tack</a:t>
            </a:r>
            <a:br>
              <a:rPr lang="en-US" dirty="0"/>
            </a:br>
            <a:r>
              <a:rPr lang="en-US" dirty="0" err="1"/>
              <a:t>Danke</a:t>
            </a:r>
            <a:br>
              <a:rPr lang="en-US" dirty="0"/>
            </a:br>
            <a:r>
              <a:rPr lang="en-US" dirty="0"/>
              <a:t>Gracias</a:t>
            </a:r>
            <a:br>
              <a:rPr lang="en-US" dirty="0"/>
            </a:br>
            <a:r>
              <a:rPr lang="en-US" dirty="0" err="1"/>
              <a:t>Obrigado</a:t>
            </a:r>
            <a:br>
              <a:rPr lang="en-US" dirty="0"/>
            </a:br>
            <a:r>
              <a:rPr lang="en-US" dirty="0"/>
              <a:t>Gracie</a:t>
            </a:r>
            <a:br>
              <a:rPr lang="en-US" dirty="0"/>
            </a:br>
            <a:r>
              <a:rPr lang="en-US" dirty="0"/>
              <a:t>Merci</a:t>
            </a:r>
            <a:br>
              <a:rPr lang="en-US" dirty="0"/>
            </a:br>
            <a:r>
              <a:rPr lang="az-Cyrl-AZ" dirty="0"/>
              <a:t>Спасибо</a:t>
            </a:r>
            <a:br>
              <a:rPr lang="az-Cyrl-AZ" dirty="0"/>
            </a:br>
            <a:r>
              <a:rPr lang="ja-JP" altLang="en-US" dirty="0"/>
              <a:t>ありがとう</a:t>
            </a:r>
            <a:endParaRPr lang="en-GB" dirty="0"/>
          </a:p>
        </p:txBody>
      </p:sp>
      <p:sp>
        <p:nvSpPr>
          <p:cNvPr id="3" name="Date Placeholder 2">
            <a:extLst>
              <a:ext uri="{FF2B5EF4-FFF2-40B4-BE49-F238E27FC236}">
                <a16:creationId xmlns:a16="http://schemas.microsoft.com/office/drawing/2014/main" id="{B4C05651-E782-44F8-B91B-5E498BC62CA8}"/>
              </a:ext>
            </a:extLst>
          </p:cNvPr>
          <p:cNvSpPr>
            <a:spLocks noGrp="1"/>
          </p:cNvSpPr>
          <p:nvPr>
            <p:ph type="dt" sz="half" idx="10"/>
          </p:nvPr>
        </p:nvSpPr>
        <p:spPr/>
        <p:txBody>
          <a:bodyPr/>
          <a:lstStyle>
            <a:lvl1pPr>
              <a:defRPr>
                <a:solidFill>
                  <a:schemeClr val="bg1"/>
                </a:solidFill>
              </a:defRPr>
            </a:lvl1pPr>
          </a:lstStyle>
          <a:p>
            <a:fld id="{6489D14B-E570-4000-B43B-3E02EDD007D1}" type="datetime4">
              <a:rPr lang="en-GB" smtClean="0"/>
              <a:t>26 May 2021</a:t>
            </a:fld>
            <a:endParaRPr lang="en-GB" dirty="0"/>
          </a:p>
        </p:txBody>
      </p:sp>
      <p:sp>
        <p:nvSpPr>
          <p:cNvPr id="4" name="Footer Placeholder 3">
            <a:extLst>
              <a:ext uri="{FF2B5EF4-FFF2-40B4-BE49-F238E27FC236}">
                <a16:creationId xmlns:a16="http://schemas.microsoft.com/office/drawing/2014/main" id="{70568831-27A5-4BBF-8FE9-B43BEBF4D878}"/>
              </a:ext>
            </a:extLst>
          </p:cNvPr>
          <p:cNvSpPr>
            <a:spLocks noGrp="1"/>
          </p:cNvSpPr>
          <p:nvPr>
            <p:ph type="ftr" sz="quarter" idx="11"/>
          </p:nvPr>
        </p:nvSpPr>
        <p:spPr/>
        <p:txBody>
          <a:bodyPr/>
          <a:lstStyle>
            <a:lvl1pPr>
              <a:defRPr>
                <a:solidFill>
                  <a:schemeClr val="bg1"/>
                </a:solidFill>
              </a:defRPr>
            </a:lvl1pPr>
          </a:lstStyle>
          <a:p>
            <a:r>
              <a:rPr lang="en-GB" dirty="0"/>
              <a:t>Name</a:t>
            </a:r>
          </a:p>
        </p:txBody>
      </p:sp>
      <p:sp>
        <p:nvSpPr>
          <p:cNvPr id="5" name="Slide Number Placeholder 4">
            <a:extLst>
              <a:ext uri="{FF2B5EF4-FFF2-40B4-BE49-F238E27FC236}">
                <a16:creationId xmlns:a16="http://schemas.microsoft.com/office/drawing/2014/main" id="{82DF511B-6976-4175-85B7-E1FF66B0DC84}"/>
              </a:ext>
            </a:extLst>
          </p:cNvPr>
          <p:cNvSpPr>
            <a:spLocks noGrp="1"/>
          </p:cNvSpPr>
          <p:nvPr>
            <p:ph type="sldNum" sz="quarter" idx="12"/>
          </p:nvPr>
        </p:nvSpPr>
        <p:spPr/>
        <p:txBody>
          <a:bodyPr/>
          <a:lstStyle>
            <a:lvl1pPr>
              <a:defRPr>
                <a:solidFill>
                  <a:schemeClr val="bg1"/>
                </a:solidFill>
              </a:defRPr>
            </a:lvl1pPr>
          </a:lstStyle>
          <a:p>
            <a:fld id="{F8E47D07-9D1E-4FE9-B31A-2F5863681021}" type="slidenum">
              <a:rPr lang="en-GB" smtClean="0"/>
              <a:pPr/>
              <a:t>‹#›</a:t>
            </a:fld>
            <a:endParaRPr lang="en-GB" dirty="0"/>
          </a:p>
        </p:txBody>
      </p:sp>
      <p:grpSp>
        <p:nvGrpSpPr>
          <p:cNvPr id="9" name="Group 8">
            <a:extLst>
              <a:ext uri="{FF2B5EF4-FFF2-40B4-BE49-F238E27FC236}">
                <a16:creationId xmlns:a16="http://schemas.microsoft.com/office/drawing/2014/main" id="{9D6A1D46-2C49-4EB9-B09E-6AF8A8B7806C}"/>
              </a:ext>
            </a:extLst>
          </p:cNvPr>
          <p:cNvGrpSpPr/>
          <p:nvPr/>
        </p:nvGrpSpPr>
        <p:grpSpPr>
          <a:xfrm>
            <a:off x="9264811" y="1"/>
            <a:ext cx="2630669" cy="3354077"/>
            <a:chOff x="838198" y="1150069"/>
            <a:chExt cx="3507559" cy="4472103"/>
          </a:xfrm>
        </p:grpSpPr>
        <p:sp>
          <p:nvSpPr>
            <p:cNvPr id="13" name="Rectangle 12">
              <a:extLst>
                <a:ext uri="{FF2B5EF4-FFF2-40B4-BE49-F238E27FC236}">
                  <a16:creationId xmlns:a16="http://schemas.microsoft.com/office/drawing/2014/main" id="{A8DE06AB-9B06-4701-80BD-ED02735F6BEF}"/>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14" name="TextBox 13">
              <a:extLst>
                <a:ext uri="{FF2B5EF4-FFF2-40B4-BE49-F238E27FC236}">
                  <a16:creationId xmlns:a16="http://schemas.microsoft.com/office/drawing/2014/main" id="{FDF1F875-0A2E-4671-B9EE-C87DC802531E}"/>
                </a:ext>
              </a:extLst>
            </p:cNvPr>
            <p:cNvSpPr txBox="1"/>
            <p:nvPr/>
          </p:nvSpPr>
          <p:spPr>
            <a:xfrm>
              <a:off x="838199" y="1225485"/>
              <a:ext cx="3507558" cy="400109"/>
            </a:xfrm>
            <a:prstGeom prst="rect">
              <a:avLst/>
            </a:prstGeom>
            <a:noFill/>
          </p:spPr>
          <p:txBody>
            <a:bodyPr wrap="square" rtlCol="0">
              <a:spAutoFit/>
            </a:bodyPr>
            <a:lstStyle/>
            <a:p>
              <a:pPr algn="ctr"/>
              <a:r>
                <a:rPr lang="en-GB" sz="1350" dirty="0">
                  <a:solidFill>
                    <a:srgbClr val="333333"/>
                  </a:solidFill>
                  <a:latin typeface="+mj-lt"/>
                </a:rPr>
                <a:t>How to insert an image</a:t>
              </a:r>
            </a:p>
          </p:txBody>
        </p:sp>
        <p:sp>
          <p:nvSpPr>
            <p:cNvPr id="15" name="Rectangle 14">
              <a:extLst>
                <a:ext uri="{FF2B5EF4-FFF2-40B4-BE49-F238E27FC236}">
                  <a16:creationId xmlns:a16="http://schemas.microsoft.com/office/drawing/2014/main" id="{1BF2E2C3-CA0A-4557-BC77-DD9CD1BCDBDF}"/>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16" name="TextBox 15">
              <a:extLst>
                <a:ext uri="{FF2B5EF4-FFF2-40B4-BE49-F238E27FC236}">
                  <a16:creationId xmlns:a16="http://schemas.microsoft.com/office/drawing/2014/main" id="{94FA0CA5-1535-4B1B-973F-55C0C6D29227}"/>
                </a:ext>
              </a:extLst>
            </p:cNvPr>
            <p:cNvSpPr txBox="1"/>
            <p:nvPr/>
          </p:nvSpPr>
          <p:spPr>
            <a:xfrm>
              <a:off x="838199" y="1867808"/>
              <a:ext cx="3410736" cy="769441"/>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Click on the </a:t>
              </a:r>
              <a:r>
                <a:rPr lang="en-GB" sz="1050" b="1" dirty="0">
                  <a:solidFill>
                    <a:srgbClr val="333333"/>
                  </a:solidFill>
                </a:rPr>
                <a:t>icon</a:t>
              </a:r>
              <a:r>
                <a:rPr lang="en-GB" sz="1050" dirty="0">
                  <a:solidFill>
                    <a:srgbClr val="333333"/>
                  </a:solidFill>
                </a:rPr>
                <a:t> in the middle of the placeholder and choose the image from your computer.</a:t>
              </a:r>
            </a:p>
          </p:txBody>
        </p:sp>
        <p:sp>
          <p:nvSpPr>
            <p:cNvPr id="17" name="TextBox 16">
              <a:extLst>
                <a:ext uri="{FF2B5EF4-FFF2-40B4-BE49-F238E27FC236}">
                  <a16:creationId xmlns:a16="http://schemas.microsoft.com/office/drawing/2014/main" id="{52A53C89-A9D3-47D4-AB2F-BB0760832CC3}"/>
                </a:ext>
              </a:extLst>
            </p:cNvPr>
            <p:cNvSpPr txBox="1"/>
            <p:nvPr/>
          </p:nvSpPr>
          <p:spPr>
            <a:xfrm>
              <a:off x="838199" y="2650785"/>
              <a:ext cx="3507558"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the </a:t>
              </a:r>
              <a:r>
                <a:rPr lang="en-GB" sz="1050" b="1" dirty="0">
                  <a:solidFill>
                    <a:srgbClr val="333333"/>
                  </a:solidFill>
                </a:rPr>
                <a:t>Format Picture </a:t>
              </a:r>
              <a:r>
                <a:rPr lang="en-GB" sz="1050" dirty="0">
                  <a:solidFill>
                    <a:srgbClr val="333333"/>
                  </a:solidFill>
                </a:rPr>
                <a:t>tab in the ribbon and use the tools to edit the image.</a:t>
              </a:r>
            </a:p>
          </p:txBody>
        </p:sp>
        <p:sp>
          <p:nvSpPr>
            <p:cNvPr id="18" name="TextBox 17">
              <a:extLst>
                <a:ext uri="{FF2B5EF4-FFF2-40B4-BE49-F238E27FC236}">
                  <a16:creationId xmlns:a16="http://schemas.microsoft.com/office/drawing/2014/main" id="{2072F7CB-62B6-4734-B3C3-643054308493}"/>
                </a:ext>
              </a:extLst>
            </p:cNvPr>
            <p:cNvSpPr txBox="1"/>
            <p:nvPr/>
          </p:nvSpPr>
          <p:spPr>
            <a:xfrm>
              <a:off x="838198" y="3236009"/>
              <a:ext cx="3507558" cy="1200328"/>
            </a:xfrm>
            <a:prstGeom prst="rect">
              <a:avLst/>
            </a:prstGeom>
            <a:noFill/>
          </p:spPr>
          <p:txBody>
            <a:bodyPr wrap="square" rtlCol="0">
              <a:spAutoFit/>
            </a:bodyPr>
            <a:lstStyle/>
            <a:p>
              <a:r>
                <a:rPr lang="en-GB" sz="1050" b="1" dirty="0">
                  <a:solidFill>
                    <a:srgbClr val="333333"/>
                  </a:solidFill>
                </a:rPr>
                <a:t>3. </a:t>
              </a:r>
              <a:r>
                <a:rPr lang="en-GB" sz="1050" dirty="0">
                  <a:solidFill>
                    <a:srgbClr val="333333"/>
                  </a:solidFill>
                </a:rPr>
                <a:t>Choose </a:t>
              </a:r>
              <a:r>
                <a:rPr lang="en-GB" sz="1050" b="1" dirty="0">
                  <a:solidFill>
                    <a:srgbClr val="333333"/>
                  </a:solidFill>
                </a:rPr>
                <a:t>Crop</a:t>
              </a:r>
              <a:r>
                <a:rPr lang="en-GB" sz="1050" dirty="0">
                  <a:solidFill>
                    <a:srgbClr val="333333"/>
                  </a:solidFill>
                </a:rPr>
                <a:t> to resize and move the image within the placeholder, using the white circles in the corners of the image. Click on the drop down arrow and choose </a:t>
              </a:r>
              <a:r>
                <a:rPr lang="en-GB" sz="1050" b="1" dirty="0">
                  <a:solidFill>
                    <a:srgbClr val="333333"/>
                  </a:solidFill>
                </a:rPr>
                <a:t>Fit</a:t>
              </a:r>
              <a:r>
                <a:rPr lang="en-GB" sz="1050" dirty="0">
                  <a:solidFill>
                    <a:srgbClr val="333333"/>
                  </a:solidFill>
                </a:rPr>
                <a:t> to fit the image to the placeholder.</a:t>
              </a:r>
            </a:p>
          </p:txBody>
        </p:sp>
        <p:sp>
          <p:nvSpPr>
            <p:cNvPr id="19" name="TextBox 18">
              <a:extLst>
                <a:ext uri="{FF2B5EF4-FFF2-40B4-BE49-F238E27FC236}">
                  <a16:creationId xmlns:a16="http://schemas.microsoft.com/office/drawing/2014/main" id="{F1FDA62D-9575-4DE2-B906-9779B580E647}"/>
                </a:ext>
              </a:extLst>
            </p:cNvPr>
            <p:cNvSpPr txBox="1"/>
            <p:nvPr/>
          </p:nvSpPr>
          <p:spPr>
            <a:xfrm>
              <a:off x="838199" y="4448000"/>
              <a:ext cx="3507558"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Choose </a:t>
              </a:r>
              <a:r>
                <a:rPr lang="en-GB" sz="1050" b="1" dirty="0">
                  <a:solidFill>
                    <a:srgbClr val="333333"/>
                  </a:solidFill>
                </a:rPr>
                <a:t>Picture Colour</a:t>
              </a:r>
              <a:r>
                <a:rPr lang="en-GB" sz="1050" dirty="0">
                  <a:solidFill>
                    <a:srgbClr val="333333"/>
                  </a:solidFill>
                </a:rPr>
                <a:t> to adjust the Saturation, Tone, and Colour.</a:t>
              </a:r>
            </a:p>
          </p:txBody>
        </p:sp>
        <p:sp>
          <p:nvSpPr>
            <p:cNvPr id="20" name="TextBox 19">
              <a:extLst>
                <a:ext uri="{FF2B5EF4-FFF2-40B4-BE49-F238E27FC236}">
                  <a16:creationId xmlns:a16="http://schemas.microsoft.com/office/drawing/2014/main" id="{A32852F8-556A-4738-986D-AD790447BB05}"/>
                </a:ext>
              </a:extLst>
            </p:cNvPr>
            <p:cNvSpPr txBox="1"/>
            <p:nvPr/>
          </p:nvSpPr>
          <p:spPr>
            <a:xfrm>
              <a:off x="838199" y="5039939"/>
              <a:ext cx="3507558" cy="553997"/>
            </a:xfrm>
            <a:prstGeom prst="rect">
              <a:avLst/>
            </a:prstGeom>
            <a:noFill/>
          </p:spPr>
          <p:txBody>
            <a:bodyPr wrap="square" rtlCol="0">
              <a:spAutoFit/>
            </a:bodyPr>
            <a:lstStyle/>
            <a:p>
              <a:r>
                <a:rPr lang="en-GB" sz="1050" b="1" dirty="0">
                  <a:solidFill>
                    <a:srgbClr val="333333"/>
                  </a:solidFill>
                </a:rPr>
                <a:t>5. </a:t>
              </a:r>
              <a:r>
                <a:rPr lang="en-GB" sz="1050" dirty="0">
                  <a:solidFill>
                    <a:srgbClr val="333333"/>
                  </a:solidFill>
                </a:rPr>
                <a:t>Choose </a:t>
              </a:r>
              <a:r>
                <a:rPr lang="en-GB" sz="1050" b="1" dirty="0">
                  <a:solidFill>
                    <a:srgbClr val="333333"/>
                  </a:solidFill>
                </a:rPr>
                <a:t>Picture Correction</a:t>
              </a:r>
              <a:r>
                <a:rPr lang="en-GB" sz="1050" dirty="0">
                  <a:solidFill>
                    <a:srgbClr val="333333"/>
                  </a:solidFill>
                </a:rPr>
                <a:t> to adjust the Sharpness, Brightness, and Contrast.</a:t>
              </a:r>
            </a:p>
          </p:txBody>
        </p:sp>
      </p:grpSp>
      <p:grpSp>
        <p:nvGrpSpPr>
          <p:cNvPr id="21" name="Group 20">
            <a:extLst>
              <a:ext uri="{FF2B5EF4-FFF2-40B4-BE49-F238E27FC236}">
                <a16:creationId xmlns:a16="http://schemas.microsoft.com/office/drawing/2014/main" id="{A4657BF4-B09E-49A9-90ED-F7D6F6F5DBE0}"/>
              </a:ext>
            </a:extLst>
          </p:cNvPr>
          <p:cNvGrpSpPr/>
          <p:nvPr/>
        </p:nvGrpSpPr>
        <p:grpSpPr>
          <a:xfrm>
            <a:off x="-2791205" y="1"/>
            <a:ext cx="2630669" cy="1364256"/>
            <a:chOff x="838199" y="1150070"/>
            <a:chExt cx="3507558" cy="1819008"/>
          </a:xfrm>
          <a:solidFill>
            <a:schemeClr val="tx1"/>
          </a:solidFill>
        </p:grpSpPr>
        <p:sp>
          <p:nvSpPr>
            <p:cNvPr id="22" name="Rectangle 21">
              <a:extLst>
                <a:ext uri="{FF2B5EF4-FFF2-40B4-BE49-F238E27FC236}">
                  <a16:creationId xmlns:a16="http://schemas.microsoft.com/office/drawing/2014/main" id="{8F0E2A98-E547-49FD-AC4A-F6D7572DFFE5}"/>
                </a:ext>
              </a:extLst>
            </p:cNvPr>
            <p:cNvSpPr/>
            <p:nvPr/>
          </p:nvSpPr>
          <p:spPr>
            <a:xfrm>
              <a:off x="838200" y="1150070"/>
              <a:ext cx="3507557" cy="1698171"/>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23" name="TextBox 22">
              <a:extLst>
                <a:ext uri="{FF2B5EF4-FFF2-40B4-BE49-F238E27FC236}">
                  <a16:creationId xmlns:a16="http://schemas.microsoft.com/office/drawing/2014/main" id="{F38FA06C-2C30-41FA-BFAB-82EED5E4833D}"/>
                </a:ext>
              </a:extLst>
            </p:cNvPr>
            <p:cNvSpPr txBox="1"/>
            <p:nvPr/>
          </p:nvSpPr>
          <p:spPr>
            <a:xfrm>
              <a:off x="838200" y="1150070"/>
              <a:ext cx="3507557" cy="677108"/>
            </a:xfrm>
            <a:prstGeom prst="rect">
              <a:avLst/>
            </a:prstGeom>
            <a:noFill/>
          </p:spPr>
          <p:txBody>
            <a:bodyPr wrap="square" rtlCol="0">
              <a:spAutoFit/>
            </a:bodyPr>
            <a:lstStyle/>
            <a:p>
              <a:pPr algn="ctr"/>
              <a:r>
                <a:rPr lang="en-GB" sz="1350" dirty="0">
                  <a:solidFill>
                    <a:srgbClr val="333333"/>
                  </a:solidFill>
                  <a:latin typeface="+mj-lt"/>
                </a:rPr>
                <a:t>How to change </a:t>
              </a:r>
              <a:br>
                <a:rPr lang="en-GB" sz="1350" dirty="0">
                  <a:solidFill>
                    <a:srgbClr val="333333"/>
                  </a:solidFill>
                  <a:latin typeface="+mj-lt"/>
                </a:rPr>
              </a:br>
              <a:r>
                <a:rPr lang="en-GB" sz="1350" dirty="0">
                  <a:solidFill>
                    <a:srgbClr val="333333"/>
                  </a:solidFill>
                  <a:latin typeface="+mj-lt"/>
                </a:rPr>
                <a:t>background colour</a:t>
              </a:r>
            </a:p>
          </p:txBody>
        </p:sp>
        <p:sp>
          <p:nvSpPr>
            <p:cNvPr id="26" name="Rectangle 25">
              <a:extLst>
                <a:ext uri="{FF2B5EF4-FFF2-40B4-BE49-F238E27FC236}">
                  <a16:creationId xmlns:a16="http://schemas.microsoft.com/office/drawing/2014/main" id="{EC19BA97-CE6A-407C-A85C-4C2B90F96CC6}"/>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27" name="TextBox 26">
              <a:extLst>
                <a:ext uri="{FF2B5EF4-FFF2-40B4-BE49-F238E27FC236}">
                  <a16:creationId xmlns:a16="http://schemas.microsoft.com/office/drawing/2014/main" id="{95D63BA6-A48C-491E-878C-0F19EECBF629}"/>
                </a:ext>
              </a:extLst>
            </p:cNvPr>
            <p:cNvSpPr txBox="1"/>
            <p:nvPr/>
          </p:nvSpPr>
          <p:spPr>
            <a:xfrm>
              <a:off x="838199" y="1867807"/>
              <a:ext cx="3507557"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the slide and click</a:t>
              </a:r>
              <a:br>
                <a:rPr lang="en-GB" sz="1050" dirty="0">
                  <a:solidFill>
                    <a:srgbClr val="333333"/>
                  </a:solidFill>
                </a:rPr>
              </a:br>
              <a:r>
                <a:rPr lang="en-GB" sz="1050" b="1" dirty="0">
                  <a:solidFill>
                    <a:srgbClr val="333333"/>
                  </a:solidFill>
                </a:rPr>
                <a:t>Format Background</a:t>
              </a:r>
              <a:r>
                <a:rPr lang="en-GB" sz="1050" dirty="0">
                  <a:solidFill>
                    <a:srgbClr val="333333"/>
                  </a:solidFill>
                </a:rPr>
                <a:t>.</a:t>
              </a:r>
            </a:p>
          </p:txBody>
        </p:sp>
        <p:sp>
          <p:nvSpPr>
            <p:cNvPr id="28" name="TextBox 27">
              <a:extLst>
                <a:ext uri="{FF2B5EF4-FFF2-40B4-BE49-F238E27FC236}">
                  <a16:creationId xmlns:a16="http://schemas.microsoft.com/office/drawing/2014/main" id="{43285B21-1B52-42E6-B186-92A232B0B993}"/>
                </a:ext>
              </a:extLst>
            </p:cNvPr>
            <p:cNvSpPr txBox="1"/>
            <p:nvPr/>
          </p:nvSpPr>
          <p:spPr>
            <a:xfrm>
              <a:off x="838199" y="2415081"/>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Under </a:t>
              </a:r>
              <a:r>
                <a:rPr lang="en-GB" sz="1050" b="1" dirty="0">
                  <a:solidFill>
                    <a:srgbClr val="333333"/>
                  </a:solidFill>
                </a:rPr>
                <a:t>Solid Fill</a:t>
              </a:r>
              <a:r>
                <a:rPr lang="en-GB" sz="1050" dirty="0">
                  <a:solidFill>
                    <a:srgbClr val="333333"/>
                  </a:solidFill>
                </a:rPr>
                <a:t>, choose the desired colour.</a:t>
              </a:r>
            </a:p>
          </p:txBody>
        </p:sp>
      </p:grpSp>
      <p:grpSp>
        <p:nvGrpSpPr>
          <p:cNvPr id="29" name="Group 28">
            <a:extLst>
              <a:ext uri="{FF2B5EF4-FFF2-40B4-BE49-F238E27FC236}">
                <a16:creationId xmlns:a16="http://schemas.microsoft.com/office/drawing/2014/main" id="{3EDE6914-E461-4E24-9064-A2503F72D0F6}"/>
              </a:ext>
            </a:extLst>
          </p:cNvPr>
          <p:cNvGrpSpPr/>
          <p:nvPr userDrawn="1"/>
        </p:nvGrpSpPr>
        <p:grpSpPr>
          <a:xfrm>
            <a:off x="9264811" y="1"/>
            <a:ext cx="2630669" cy="3354077"/>
            <a:chOff x="838198" y="1150069"/>
            <a:chExt cx="3507559" cy="4472103"/>
          </a:xfrm>
        </p:grpSpPr>
        <p:sp>
          <p:nvSpPr>
            <p:cNvPr id="30" name="Rectangle 29">
              <a:extLst>
                <a:ext uri="{FF2B5EF4-FFF2-40B4-BE49-F238E27FC236}">
                  <a16:creationId xmlns:a16="http://schemas.microsoft.com/office/drawing/2014/main" id="{AF9D4375-114C-4201-9748-6B3D84816678}"/>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31" name="TextBox 30">
              <a:extLst>
                <a:ext uri="{FF2B5EF4-FFF2-40B4-BE49-F238E27FC236}">
                  <a16:creationId xmlns:a16="http://schemas.microsoft.com/office/drawing/2014/main" id="{DA2F096A-2DAB-4A00-9EDB-BD9BEBAB1AE3}"/>
                </a:ext>
              </a:extLst>
            </p:cNvPr>
            <p:cNvSpPr txBox="1"/>
            <p:nvPr/>
          </p:nvSpPr>
          <p:spPr>
            <a:xfrm>
              <a:off x="838199" y="1225485"/>
              <a:ext cx="3507558" cy="400109"/>
            </a:xfrm>
            <a:prstGeom prst="rect">
              <a:avLst/>
            </a:prstGeom>
            <a:noFill/>
          </p:spPr>
          <p:txBody>
            <a:bodyPr wrap="square" rtlCol="0">
              <a:spAutoFit/>
            </a:bodyPr>
            <a:lstStyle/>
            <a:p>
              <a:pPr algn="ctr"/>
              <a:r>
                <a:rPr lang="en-GB" sz="1350" dirty="0">
                  <a:solidFill>
                    <a:srgbClr val="333333"/>
                  </a:solidFill>
                  <a:latin typeface="+mj-lt"/>
                </a:rPr>
                <a:t>How to insert an image</a:t>
              </a:r>
            </a:p>
          </p:txBody>
        </p:sp>
        <p:sp>
          <p:nvSpPr>
            <p:cNvPr id="32" name="Rectangle 31">
              <a:extLst>
                <a:ext uri="{FF2B5EF4-FFF2-40B4-BE49-F238E27FC236}">
                  <a16:creationId xmlns:a16="http://schemas.microsoft.com/office/drawing/2014/main" id="{1CF1B4E3-B613-4CF0-B4ED-F8F2F3A786DE}"/>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33" name="TextBox 32">
              <a:extLst>
                <a:ext uri="{FF2B5EF4-FFF2-40B4-BE49-F238E27FC236}">
                  <a16:creationId xmlns:a16="http://schemas.microsoft.com/office/drawing/2014/main" id="{0442DE46-9A27-4698-A686-1EACE23E2C41}"/>
                </a:ext>
              </a:extLst>
            </p:cNvPr>
            <p:cNvSpPr txBox="1"/>
            <p:nvPr/>
          </p:nvSpPr>
          <p:spPr>
            <a:xfrm>
              <a:off x="838199" y="1867808"/>
              <a:ext cx="3410736" cy="769441"/>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Click on the </a:t>
              </a:r>
              <a:r>
                <a:rPr lang="en-GB" sz="1050" b="1" dirty="0">
                  <a:solidFill>
                    <a:srgbClr val="333333"/>
                  </a:solidFill>
                </a:rPr>
                <a:t>icon</a:t>
              </a:r>
              <a:r>
                <a:rPr lang="en-GB" sz="1050" dirty="0">
                  <a:solidFill>
                    <a:srgbClr val="333333"/>
                  </a:solidFill>
                </a:rPr>
                <a:t> in the middle of the placeholder and choose the image from your computer.</a:t>
              </a:r>
            </a:p>
          </p:txBody>
        </p:sp>
        <p:sp>
          <p:nvSpPr>
            <p:cNvPr id="34" name="TextBox 33">
              <a:extLst>
                <a:ext uri="{FF2B5EF4-FFF2-40B4-BE49-F238E27FC236}">
                  <a16:creationId xmlns:a16="http://schemas.microsoft.com/office/drawing/2014/main" id="{4235F5BD-8071-4251-A063-FD39C8502599}"/>
                </a:ext>
              </a:extLst>
            </p:cNvPr>
            <p:cNvSpPr txBox="1"/>
            <p:nvPr/>
          </p:nvSpPr>
          <p:spPr>
            <a:xfrm>
              <a:off x="838199" y="2650785"/>
              <a:ext cx="3507558"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the </a:t>
              </a:r>
              <a:r>
                <a:rPr lang="en-GB" sz="1050" b="1" dirty="0">
                  <a:solidFill>
                    <a:srgbClr val="333333"/>
                  </a:solidFill>
                </a:rPr>
                <a:t>Format Picture </a:t>
              </a:r>
              <a:r>
                <a:rPr lang="en-GB" sz="1050" dirty="0">
                  <a:solidFill>
                    <a:srgbClr val="333333"/>
                  </a:solidFill>
                </a:rPr>
                <a:t>tab in the ribbon and use the tools to edit the image.</a:t>
              </a:r>
            </a:p>
          </p:txBody>
        </p:sp>
        <p:sp>
          <p:nvSpPr>
            <p:cNvPr id="35" name="TextBox 34">
              <a:extLst>
                <a:ext uri="{FF2B5EF4-FFF2-40B4-BE49-F238E27FC236}">
                  <a16:creationId xmlns:a16="http://schemas.microsoft.com/office/drawing/2014/main" id="{39D934D0-225F-49B4-92E9-D4021A59369A}"/>
                </a:ext>
              </a:extLst>
            </p:cNvPr>
            <p:cNvSpPr txBox="1"/>
            <p:nvPr/>
          </p:nvSpPr>
          <p:spPr>
            <a:xfrm>
              <a:off x="838198" y="3236009"/>
              <a:ext cx="3507558" cy="1200328"/>
            </a:xfrm>
            <a:prstGeom prst="rect">
              <a:avLst/>
            </a:prstGeom>
            <a:noFill/>
          </p:spPr>
          <p:txBody>
            <a:bodyPr wrap="square" rtlCol="0">
              <a:spAutoFit/>
            </a:bodyPr>
            <a:lstStyle/>
            <a:p>
              <a:r>
                <a:rPr lang="en-GB" sz="1050" b="1" dirty="0">
                  <a:solidFill>
                    <a:srgbClr val="333333"/>
                  </a:solidFill>
                </a:rPr>
                <a:t>3. </a:t>
              </a:r>
              <a:r>
                <a:rPr lang="en-GB" sz="1050" dirty="0">
                  <a:solidFill>
                    <a:srgbClr val="333333"/>
                  </a:solidFill>
                </a:rPr>
                <a:t>Choose </a:t>
              </a:r>
              <a:r>
                <a:rPr lang="en-GB" sz="1050" b="1" dirty="0">
                  <a:solidFill>
                    <a:srgbClr val="333333"/>
                  </a:solidFill>
                </a:rPr>
                <a:t>Crop</a:t>
              </a:r>
              <a:r>
                <a:rPr lang="en-GB" sz="1050" dirty="0">
                  <a:solidFill>
                    <a:srgbClr val="333333"/>
                  </a:solidFill>
                </a:rPr>
                <a:t> to resize and move the image within the placeholder, using the white circles in the corners of the image. Click on the drop down arrow and choose </a:t>
              </a:r>
              <a:r>
                <a:rPr lang="en-GB" sz="1050" b="1" dirty="0">
                  <a:solidFill>
                    <a:srgbClr val="333333"/>
                  </a:solidFill>
                </a:rPr>
                <a:t>Fit</a:t>
              </a:r>
              <a:r>
                <a:rPr lang="en-GB" sz="1050" dirty="0">
                  <a:solidFill>
                    <a:srgbClr val="333333"/>
                  </a:solidFill>
                </a:rPr>
                <a:t> to fit the image to the placeholder.</a:t>
              </a:r>
            </a:p>
          </p:txBody>
        </p:sp>
        <p:sp>
          <p:nvSpPr>
            <p:cNvPr id="36" name="TextBox 35">
              <a:extLst>
                <a:ext uri="{FF2B5EF4-FFF2-40B4-BE49-F238E27FC236}">
                  <a16:creationId xmlns:a16="http://schemas.microsoft.com/office/drawing/2014/main" id="{C8B866E4-CB2A-4405-BC7B-F13563C11433}"/>
                </a:ext>
              </a:extLst>
            </p:cNvPr>
            <p:cNvSpPr txBox="1"/>
            <p:nvPr/>
          </p:nvSpPr>
          <p:spPr>
            <a:xfrm>
              <a:off x="838199" y="4448000"/>
              <a:ext cx="3507558" cy="553997"/>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Choose </a:t>
              </a:r>
              <a:r>
                <a:rPr lang="en-GB" sz="1050" b="1" dirty="0">
                  <a:solidFill>
                    <a:srgbClr val="333333"/>
                  </a:solidFill>
                </a:rPr>
                <a:t>Picture Colour</a:t>
              </a:r>
              <a:r>
                <a:rPr lang="en-GB" sz="1050" dirty="0">
                  <a:solidFill>
                    <a:srgbClr val="333333"/>
                  </a:solidFill>
                </a:rPr>
                <a:t> to adjust the Saturation, Tone, and Colour.</a:t>
              </a:r>
            </a:p>
          </p:txBody>
        </p:sp>
        <p:sp>
          <p:nvSpPr>
            <p:cNvPr id="37" name="TextBox 36">
              <a:extLst>
                <a:ext uri="{FF2B5EF4-FFF2-40B4-BE49-F238E27FC236}">
                  <a16:creationId xmlns:a16="http://schemas.microsoft.com/office/drawing/2014/main" id="{BB7E6F5E-DDAC-43E9-8C60-8B003D428C35}"/>
                </a:ext>
              </a:extLst>
            </p:cNvPr>
            <p:cNvSpPr txBox="1"/>
            <p:nvPr/>
          </p:nvSpPr>
          <p:spPr>
            <a:xfrm>
              <a:off x="838199" y="5039939"/>
              <a:ext cx="3507558" cy="553997"/>
            </a:xfrm>
            <a:prstGeom prst="rect">
              <a:avLst/>
            </a:prstGeom>
            <a:noFill/>
          </p:spPr>
          <p:txBody>
            <a:bodyPr wrap="square" rtlCol="0">
              <a:spAutoFit/>
            </a:bodyPr>
            <a:lstStyle/>
            <a:p>
              <a:r>
                <a:rPr lang="en-GB" sz="1050" b="1" dirty="0">
                  <a:solidFill>
                    <a:srgbClr val="333333"/>
                  </a:solidFill>
                </a:rPr>
                <a:t>5. </a:t>
              </a:r>
              <a:r>
                <a:rPr lang="en-GB" sz="1050" dirty="0">
                  <a:solidFill>
                    <a:srgbClr val="333333"/>
                  </a:solidFill>
                </a:rPr>
                <a:t>Choose </a:t>
              </a:r>
              <a:r>
                <a:rPr lang="en-GB" sz="1050" b="1" dirty="0">
                  <a:solidFill>
                    <a:srgbClr val="333333"/>
                  </a:solidFill>
                </a:rPr>
                <a:t>Picture Correction</a:t>
              </a:r>
              <a:r>
                <a:rPr lang="en-GB" sz="1050" dirty="0">
                  <a:solidFill>
                    <a:srgbClr val="333333"/>
                  </a:solidFill>
                </a:rPr>
                <a:t> to adjust the Sharpness, Brightness, and Contrast.</a:t>
              </a:r>
            </a:p>
          </p:txBody>
        </p:sp>
      </p:grpSp>
      <p:grpSp>
        <p:nvGrpSpPr>
          <p:cNvPr id="38" name="Group 37">
            <a:extLst>
              <a:ext uri="{FF2B5EF4-FFF2-40B4-BE49-F238E27FC236}">
                <a16:creationId xmlns:a16="http://schemas.microsoft.com/office/drawing/2014/main" id="{643636A0-B8CF-4383-808E-732FC36C0AA3}"/>
              </a:ext>
            </a:extLst>
          </p:cNvPr>
          <p:cNvGrpSpPr/>
          <p:nvPr userDrawn="1"/>
        </p:nvGrpSpPr>
        <p:grpSpPr>
          <a:xfrm>
            <a:off x="-2791205" y="1"/>
            <a:ext cx="2630669" cy="1364256"/>
            <a:chOff x="838199" y="1150070"/>
            <a:chExt cx="3507558" cy="1819008"/>
          </a:xfrm>
          <a:solidFill>
            <a:schemeClr val="tx1"/>
          </a:solidFill>
        </p:grpSpPr>
        <p:sp>
          <p:nvSpPr>
            <p:cNvPr id="39" name="Rectangle 38">
              <a:extLst>
                <a:ext uri="{FF2B5EF4-FFF2-40B4-BE49-F238E27FC236}">
                  <a16:creationId xmlns:a16="http://schemas.microsoft.com/office/drawing/2014/main" id="{E05BB5F1-0B34-42C9-BC31-6EAE7D862644}"/>
                </a:ext>
              </a:extLst>
            </p:cNvPr>
            <p:cNvSpPr/>
            <p:nvPr/>
          </p:nvSpPr>
          <p:spPr>
            <a:xfrm>
              <a:off x="838200" y="1150070"/>
              <a:ext cx="3507557" cy="1698171"/>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40" name="TextBox 39">
              <a:extLst>
                <a:ext uri="{FF2B5EF4-FFF2-40B4-BE49-F238E27FC236}">
                  <a16:creationId xmlns:a16="http://schemas.microsoft.com/office/drawing/2014/main" id="{58EE4E22-1EA0-41C1-8719-42A23FF253D7}"/>
                </a:ext>
              </a:extLst>
            </p:cNvPr>
            <p:cNvSpPr txBox="1"/>
            <p:nvPr/>
          </p:nvSpPr>
          <p:spPr>
            <a:xfrm>
              <a:off x="838200" y="1150070"/>
              <a:ext cx="3507557" cy="677108"/>
            </a:xfrm>
            <a:prstGeom prst="rect">
              <a:avLst/>
            </a:prstGeom>
            <a:noFill/>
          </p:spPr>
          <p:txBody>
            <a:bodyPr wrap="square" rtlCol="0">
              <a:spAutoFit/>
            </a:bodyPr>
            <a:lstStyle/>
            <a:p>
              <a:pPr algn="ctr"/>
              <a:r>
                <a:rPr lang="en-GB" sz="1350" dirty="0">
                  <a:solidFill>
                    <a:srgbClr val="333333"/>
                  </a:solidFill>
                  <a:latin typeface="+mj-lt"/>
                </a:rPr>
                <a:t>How to change </a:t>
              </a:r>
              <a:br>
                <a:rPr lang="en-GB" sz="1350" dirty="0">
                  <a:solidFill>
                    <a:srgbClr val="333333"/>
                  </a:solidFill>
                  <a:latin typeface="+mj-lt"/>
                </a:rPr>
              </a:br>
              <a:r>
                <a:rPr lang="en-GB" sz="1350" dirty="0">
                  <a:solidFill>
                    <a:srgbClr val="333333"/>
                  </a:solidFill>
                  <a:latin typeface="+mj-lt"/>
                </a:rPr>
                <a:t>background colour</a:t>
              </a:r>
            </a:p>
          </p:txBody>
        </p:sp>
        <p:sp>
          <p:nvSpPr>
            <p:cNvPr id="41" name="Rectangle 40">
              <a:extLst>
                <a:ext uri="{FF2B5EF4-FFF2-40B4-BE49-F238E27FC236}">
                  <a16:creationId xmlns:a16="http://schemas.microsoft.com/office/drawing/2014/main" id="{D1A65A78-B8C0-47FB-BA51-B6E95F6FC144}"/>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42" name="TextBox 41">
              <a:extLst>
                <a:ext uri="{FF2B5EF4-FFF2-40B4-BE49-F238E27FC236}">
                  <a16:creationId xmlns:a16="http://schemas.microsoft.com/office/drawing/2014/main" id="{6071AF14-9431-49FF-9A2F-DAA21153C51A}"/>
                </a:ext>
              </a:extLst>
            </p:cNvPr>
            <p:cNvSpPr txBox="1"/>
            <p:nvPr/>
          </p:nvSpPr>
          <p:spPr>
            <a:xfrm>
              <a:off x="838199" y="1867807"/>
              <a:ext cx="3507557" cy="553997"/>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Right click on the slide and click</a:t>
              </a:r>
              <a:br>
                <a:rPr lang="en-GB" sz="1050" dirty="0">
                  <a:solidFill>
                    <a:srgbClr val="333333"/>
                  </a:solidFill>
                </a:rPr>
              </a:br>
              <a:r>
                <a:rPr lang="en-GB" sz="1050" b="1" dirty="0">
                  <a:solidFill>
                    <a:srgbClr val="333333"/>
                  </a:solidFill>
                </a:rPr>
                <a:t>Format Background</a:t>
              </a:r>
              <a:r>
                <a:rPr lang="en-GB" sz="1050" dirty="0">
                  <a:solidFill>
                    <a:srgbClr val="333333"/>
                  </a:solidFill>
                </a:rPr>
                <a:t>.</a:t>
              </a:r>
            </a:p>
          </p:txBody>
        </p:sp>
        <p:sp>
          <p:nvSpPr>
            <p:cNvPr id="43" name="TextBox 42">
              <a:extLst>
                <a:ext uri="{FF2B5EF4-FFF2-40B4-BE49-F238E27FC236}">
                  <a16:creationId xmlns:a16="http://schemas.microsoft.com/office/drawing/2014/main" id="{7B4E6986-6CAB-4A6C-99AE-D46CCB91CA50}"/>
                </a:ext>
              </a:extLst>
            </p:cNvPr>
            <p:cNvSpPr txBox="1"/>
            <p:nvPr/>
          </p:nvSpPr>
          <p:spPr>
            <a:xfrm>
              <a:off x="838199" y="2415081"/>
              <a:ext cx="3507557" cy="553997"/>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Under </a:t>
              </a:r>
              <a:r>
                <a:rPr lang="en-GB" sz="1050" b="1" dirty="0">
                  <a:solidFill>
                    <a:srgbClr val="333333"/>
                  </a:solidFill>
                </a:rPr>
                <a:t>Solid Fill</a:t>
              </a:r>
              <a:r>
                <a:rPr lang="en-GB" sz="1050" dirty="0">
                  <a:solidFill>
                    <a:srgbClr val="333333"/>
                  </a:solidFill>
                </a:rPr>
                <a:t>, choose the desired colour.</a:t>
              </a:r>
            </a:p>
          </p:txBody>
        </p:sp>
      </p:grpSp>
      <p:sp>
        <p:nvSpPr>
          <p:cNvPr id="44" name="Text Placeholder 30">
            <a:extLst>
              <a:ext uri="{FF2B5EF4-FFF2-40B4-BE49-F238E27FC236}">
                <a16:creationId xmlns:a16="http://schemas.microsoft.com/office/drawing/2014/main" id="{6C47ADE7-34F2-4911-9AB7-132402B62A4A}"/>
              </a:ext>
            </a:extLst>
          </p:cNvPr>
          <p:cNvSpPr>
            <a:spLocks noGrp="1"/>
          </p:cNvSpPr>
          <p:nvPr>
            <p:ph type="body" sz="quarter" idx="25" hasCustomPrompt="1"/>
          </p:nvPr>
        </p:nvSpPr>
        <p:spPr>
          <a:xfrm>
            <a:off x="8724014" y="4727999"/>
            <a:ext cx="221109" cy="266324"/>
          </a:xfrm>
          <a:blipFill>
            <a:blip r:embed="rId2" cstate="hqprint">
              <a:lum bright="10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p>
            <a:pPr lvl="0"/>
            <a:r>
              <a:rPr lang="en-GB" dirty="0"/>
              <a:t> </a:t>
            </a:r>
          </a:p>
        </p:txBody>
      </p:sp>
      <p:sp>
        <p:nvSpPr>
          <p:cNvPr id="46" name="Text Placeholder 18">
            <a:extLst>
              <a:ext uri="{FF2B5EF4-FFF2-40B4-BE49-F238E27FC236}">
                <a16:creationId xmlns:a16="http://schemas.microsoft.com/office/drawing/2014/main" id="{19550988-0838-4EB2-8300-4DCA56EB83C8}"/>
              </a:ext>
            </a:extLst>
          </p:cNvPr>
          <p:cNvSpPr>
            <a:spLocks noGrp="1"/>
          </p:cNvSpPr>
          <p:nvPr>
            <p:ph type="body" sz="quarter" idx="28" hasCustomPrompt="1"/>
          </p:nvPr>
        </p:nvSpPr>
        <p:spPr>
          <a:xfrm>
            <a:off x="7557578" y="4776541"/>
            <a:ext cx="8100" cy="199586"/>
          </a:xfrm>
          <a:solidFill>
            <a:schemeClr val="bg1"/>
          </a:solidFill>
        </p:spPr>
        <p:txBody>
          <a:bodyPr/>
          <a:lstStyle/>
          <a:p>
            <a:pPr lvl="0"/>
            <a:r>
              <a:rPr lang="en-GB" dirty="0"/>
              <a:t> </a:t>
            </a:r>
          </a:p>
        </p:txBody>
      </p:sp>
    </p:spTree>
    <p:extLst>
      <p:ext uri="{BB962C8B-B14F-4D97-AF65-F5344CB8AC3E}">
        <p14:creationId xmlns:p14="http://schemas.microsoft.com/office/powerpoint/2010/main" val="19202498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ody and Picture Lower 2">
    <p:spTree>
      <p:nvGrpSpPr>
        <p:cNvPr id="1" name=""/>
        <p:cNvGrpSpPr/>
        <p:nvPr/>
      </p:nvGrpSpPr>
      <p:grpSpPr>
        <a:xfrm>
          <a:off x="0" y="0"/>
          <a:ext cx="0" cy="0"/>
          <a:chOff x="0" y="0"/>
          <a:chExt cx="0" cy="0"/>
        </a:xfrm>
      </p:grpSpPr>
      <p:sp>
        <p:nvSpPr>
          <p:cNvPr id="21" name="Picture Placeholder 16"/>
          <p:cNvSpPr>
            <a:spLocks noGrp="1"/>
          </p:cNvSpPr>
          <p:nvPr>
            <p:ph type="pic" sz="quarter" idx="15"/>
          </p:nvPr>
        </p:nvSpPr>
        <p:spPr>
          <a:xfrm>
            <a:off x="46188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17" name="Text Placeholder 2"/>
          <p:cNvSpPr>
            <a:spLocks noGrp="1"/>
          </p:cNvSpPr>
          <p:nvPr>
            <p:ph type="body" sz="quarter" idx="13"/>
          </p:nvPr>
        </p:nvSpPr>
        <p:spPr>
          <a:xfrm>
            <a:off x="236537" y="1237099"/>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a:t>Click to edit Master text styles</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a:t>Click to add title</a:t>
            </a:r>
          </a:p>
        </p:txBody>
      </p:sp>
    </p:spTree>
    <p:extLst>
      <p:ext uri="{BB962C8B-B14F-4D97-AF65-F5344CB8AC3E}">
        <p14:creationId xmlns:p14="http://schemas.microsoft.com/office/powerpoint/2010/main" val="2172925212"/>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9DEA208-9647-46D9-B4E9-9C92C640BD1B}"/>
              </a:ext>
            </a:extLst>
          </p:cNvPr>
          <p:cNvSpPr>
            <a:spLocks noGrp="1"/>
          </p:cNvSpPr>
          <p:nvPr>
            <p:ph type="dt" sz="half" idx="10"/>
          </p:nvPr>
        </p:nvSpPr>
        <p:spPr/>
        <p:txBody>
          <a:bodyPr/>
          <a:lstStyle/>
          <a:p>
            <a:fld id="{500319FB-4D50-42D6-BA6F-848311A34A4B}" type="datetime4">
              <a:rPr lang="en-GB" smtClean="0"/>
              <a:t>26 May 2021</a:t>
            </a:fld>
            <a:endParaRPr lang="en-GB" dirty="0"/>
          </a:p>
        </p:txBody>
      </p:sp>
      <p:sp>
        <p:nvSpPr>
          <p:cNvPr id="4" name="Footer Placeholder 3">
            <a:extLst>
              <a:ext uri="{FF2B5EF4-FFF2-40B4-BE49-F238E27FC236}">
                <a16:creationId xmlns:a16="http://schemas.microsoft.com/office/drawing/2014/main" id="{77DBC228-A6DE-4027-9C99-6FEE38EA118C}"/>
              </a:ext>
            </a:extLst>
          </p:cNvPr>
          <p:cNvSpPr>
            <a:spLocks noGrp="1"/>
          </p:cNvSpPr>
          <p:nvPr>
            <p:ph type="ftr" sz="quarter" idx="11"/>
          </p:nvPr>
        </p:nvSpPr>
        <p:spPr/>
        <p:txBody>
          <a:bodyPr/>
          <a:lstStyle/>
          <a:p>
            <a:r>
              <a:rPr lang="en-GB" dirty="0"/>
              <a:t>Name</a:t>
            </a:r>
          </a:p>
        </p:txBody>
      </p:sp>
      <p:sp>
        <p:nvSpPr>
          <p:cNvPr id="5" name="Slide Number Placeholder 4">
            <a:extLst>
              <a:ext uri="{FF2B5EF4-FFF2-40B4-BE49-F238E27FC236}">
                <a16:creationId xmlns:a16="http://schemas.microsoft.com/office/drawing/2014/main" id="{E5C8564D-DD8A-452A-91BB-0A375B563CDB}"/>
              </a:ext>
            </a:extLst>
          </p:cNvPr>
          <p:cNvSpPr>
            <a:spLocks noGrp="1"/>
          </p:cNvSpPr>
          <p:nvPr>
            <p:ph type="sldNum" sz="quarter" idx="12"/>
          </p:nvPr>
        </p:nvSpPr>
        <p:spPr/>
        <p:txBody>
          <a:bodyPr/>
          <a:lstStyle/>
          <a:p>
            <a:fld id="{F8E47D07-9D1E-4FE9-B31A-2F5863681021}" type="slidenum">
              <a:rPr lang="en-GB" smtClean="0"/>
              <a:pPr/>
              <a:t>‹#›</a:t>
            </a:fld>
            <a:endParaRPr lang="en-GB" dirty="0"/>
          </a:p>
        </p:txBody>
      </p:sp>
      <p:sp>
        <p:nvSpPr>
          <p:cNvPr id="10" name="Text Placeholder 30">
            <a:extLst>
              <a:ext uri="{FF2B5EF4-FFF2-40B4-BE49-F238E27FC236}">
                <a16:creationId xmlns:a16="http://schemas.microsoft.com/office/drawing/2014/main" id="{9E612E95-4C2A-455E-BFB0-0D5BF7808E8C}"/>
              </a:ext>
            </a:extLst>
          </p:cNvPr>
          <p:cNvSpPr txBox="1">
            <a:spLocks/>
          </p:cNvSpPr>
          <p:nvPr/>
        </p:nvSpPr>
        <p:spPr>
          <a:xfrm>
            <a:off x="8724014" y="4727999"/>
            <a:ext cx="221109" cy="266324"/>
          </a:xfrm>
          <a:prstGeom prst="rect">
            <a:avLst/>
          </a:prstGeom>
          <a: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2286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600" kern="1200">
                <a:solidFill>
                  <a:schemeClr val="tx2"/>
                </a:solidFill>
                <a:latin typeface="+mn-lt"/>
                <a:ea typeface="+mn-ea"/>
                <a:cs typeface="+mn-cs"/>
              </a:defRPr>
            </a:lvl2pPr>
            <a:lvl3pPr marL="4445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400" kern="1200">
                <a:solidFill>
                  <a:schemeClr val="tx2"/>
                </a:solidFill>
                <a:latin typeface="+mn-lt"/>
                <a:ea typeface="+mn-ea"/>
                <a:cs typeface="+mn-cs"/>
              </a:defRPr>
            </a:lvl3pPr>
            <a:lvl4pPr marL="625475"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4pPr>
            <a:lvl5pPr marL="80645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 </a:t>
            </a:r>
          </a:p>
        </p:txBody>
      </p:sp>
      <p:sp>
        <p:nvSpPr>
          <p:cNvPr id="8" name="Text Placeholder 30">
            <a:extLst>
              <a:ext uri="{FF2B5EF4-FFF2-40B4-BE49-F238E27FC236}">
                <a16:creationId xmlns:a16="http://schemas.microsoft.com/office/drawing/2014/main" id="{79169B06-5C3B-463C-A46E-678A5A24B9FE}"/>
              </a:ext>
            </a:extLst>
          </p:cNvPr>
          <p:cNvSpPr txBox="1">
            <a:spLocks/>
          </p:cNvSpPr>
          <p:nvPr userDrawn="1"/>
        </p:nvSpPr>
        <p:spPr>
          <a:xfrm>
            <a:off x="8724014" y="4727999"/>
            <a:ext cx="221109" cy="266324"/>
          </a:xfrm>
          <a:prstGeom prst="rect">
            <a:avLst/>
          </a:prstGeom>
          <a: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2286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600" kern="1200">
                <a:solidFill>
                  <a:schemeClr val="tx2"/>
                </a:solidFill>
                <a:latin typeface="+mn-lt"/>
                <a:ea typeface="+mn-ea"/>
                <a:cs typeface="+mn-cs"/>
              </a:defRPr>
            </a:lvl2pPr>
            <a:lvl3pPr marL="4445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400" kern="1200">
                <a:solidFill>
                  <a:schemeClr val="tx2"/>
                </a:solidFill>
                <a:latin typeface="+mn-lt"/>
                <a:ea typeface="+mn-ea"/>
                <a:cs typeface="+mn-cs"/>
              </a:defRPr>
            </a:lvl3pPr>
            <a:lvl4pPr marL="625475"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4pPr>
            <a:lvl5pPr marL="80645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 </a:t>
            </a:r>
          </a:p>
        </p:txBody>
      </p:sp>
      <p:sp>
        <p:nvSpPr>
          <p:cNvPr id="9" name="Text Placeholder 18">
            <a:extLst>
              <a:ext uri="{FF2B5EF4-FFF2-40B4-BE49-F238E27FC236}">
                <a16:creationId xmlns:a16="http://schemas.microsoft.com/office/drawing/2014/main" id="{F6BE920A-DC4F-4AD7-9365-07824DF04B69}"/>
              </a:ext>
            </a:extLst>
          </p:cNvPr>
          <p:cNvSpPr>
            <a:spLocks noGrp="1"/>
          </p:cNvSpPr>
          <p:nvPr>
            <p:ph type="body" sz="quarter" idx="28" hasCustomPrompt="1"/>
          </p:nvPr>
        </p:nvSpPr>
        <p:spPr>
          <a:xfrm>
            <a:off x="7557578" y="4776541"/>
            <a:ext cx="8100" cy="199586"/>
          </a:xfrm>
          <a:solidFill>
            <a:schemeClr val="tx1"/>
          </a:solidFill>
        </p:spPr>
        <p:txBody>
          <a:bodyPr/>
          <a:lstStyle/>
          <a:p>
            <a:pPr lvl="0"/>
            <a:r>
              <a:rPr lang="en-GB" dirty="0"/>
              <a:t> </a:t>
            </a:r>
          </a:p>
        </p:txBody>
      </p:sp>
    </p:spTree>
    <p:extLst>
      <p:ext uri="{BB962C8B-B14F-4D97-AF65-F5344CB8AC3E}">
        <p14:creationId xmlns:p14="http://schemas.microsoft.com/office/powerpoint/2010/main" val="2590036095"/>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showMasterSp="0" preserve="1" userDrawn="1">
  <p:cSld name="Confidentiality Notic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9DEA208-9647-46D9-B4E9-9C92C640BD1B}"/>
              </a:ext>
            </a:extLst>
          </p:cNvPr>
          <p:cNvSpPr>
            <a:spLocks noGrp="1"/>
          </p:cNvSpPr>
          <p:nvPr>
            <p:ph type="dt" sz="half" idx="10"/>
          </p:nvPr>
        </p:nvSpPr>
        <p:spPr/>
        <p:txBody>
          <a:bodyPr/>
          <a:lstStyle/>
          <a:p>
            <a:fld id="{27E3E6E6-011E-49E8-817F-E8AF984CC0A6}" type="datetime4">
              <a:rPr lang="en-GB" smtClean="0"/>
              <a:t>26 May 2021</a:t>
            </a:fld>
            <a:endParaRPr lang="en-GB" dirty="0"/>
          </a:p>
        </p:txBody>
      </p:sp>
      <p:sp>
        <p:nvSpPr>
          <p:cNvPr id="4" name="Footer Placeholder 3">
            <a:extLst>
              <a:ext uri="{FF2B5EF4-FFF2-40B4-BE49-F238E27FC236}">
                <a16:creationId xmlns:a16="http://schemas.microsoft.com/office/drawing/2014/main" id="{77DBC228-A6DE-4027-9C99-6FEE38EA118C}"/>
              </a:ext>
            </a:extLst>
          </p:cNvPr>
          <p:cNvSpPr>
            <a:spLocks noGrp="1"/>
          </p:cNvSpPr>
          <p:nvPr>
            <p:ph type="ftr" sz="quarter" idx="11"/>
          </p:nvPr>
        </p:nvSpPr>
        <p:spPr/>
        <p:txBody>
          <a:bodyPr/>
          <a:lstStyle/>
          <a:p>
            <a:r>
              <a:rPr lang="en-GB" dirty="0"/>
              <a:t>Name</a:t>
            </a:r>
          </a:p>
        </p:txBody>
      </p:sp>
      <p:sp>
        <p:nvSpPr>
          <p:cNvPr id="5" name="Slide Number Placeholder 4">
            <a:extLst>
              <a:ext uri="{FF2B5EF4-FFF2-40B4-BE49-F238E27FC236}">
                <a16:creationId xmlns:a16="http://schemas.microsoft.com/office/drawing/2014/main" id="{E5C8564D-DD8A-452A-91BB-0A375B563CDB}"/>
              </a:ext>
            </a:extLst>
          </p:cNvPr>
          <p:cNvSpPr>
            <a:spLocks noGrp="1"/>
          </p:cNvSpPr>
          <p:nvPr>
            <p:ph type="sldNum" sz="quarter" idx="12"/>
          </p:nvPr>
        </p:nvSpPr>
        <p:spPr/>
        <p:txBody>
          <a:bodyPr/>
          <a:lstStyle/>
          <a:p>
            <a:fld id="{F8E47D07-9D1E-4FE9-B31A-2F5863681021}" type="slidenum">
              <a:rPr lang="en-GB" smtClean="0"/>
              <a:pPr/>
              <a:t>‹#›</a:t>
            </a:fld>
            <a:endParaRPr lang="en-GB" dirty="0"/>
          </a:p>
        </p:txBody>
      </p:sp>
      <p:sp>
        <p:nvSpPr>
          <p:cNvPr id="10" name="Text Placeholder 30">
            <a:extLst>
              <a:ext uri="{FF2B5EF4-FFF2-40B4-BE49-F238E27FC236}">
                <a16:creationId xmlns:a16="http://schemas.microsoft.com/office/drawing/2014/main" id="{9E612E95-4C2A-455E-BFB0-0D5BF7808E8C}"/>
              </a:ext>
            </a:extLst>
          </p:cNvPr>
          <p:cNvSpPr txBox="1">
            <a:spLocks/>
          </p:cNvSpPr>
          <p:nvPr/>
        </p:nvSpPr>
        <p:spPr>
          <a:xfrm>
            <a:off x="8724014" y="4727999"/>
            <a:ext cx="221109" cy="266324"/>
          </a:xfrm>
          <a:prstGeom prst="rect">
            <a:avLst/>
          </a:prstGeom>
          <a: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2286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600" kern="1200">
                <a:solidFill>
                  <a:schemeClr val="tx2"/>
                </a:solidFill>
                <a:latin typeface="+mn-lt"/>
                <a:ea typeface="+mn-ea"/>
                <a:cs typeface="+mn-cs"/>
              </a:defRPr>
            </a:lvl2pPr>
            <a:lvl3pPr marL="4445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400" kern="1200">
                <a:solidFill>
                  <a:schemeClr val="tx2"/>
                </a:solidFill>
                <a:latin typeface="+mn-lt"/>
                <a:ea typeface="+mn-ea"/>
                <a:cs typeface="+mn-cs"/>
              </a:defRPr>
            </a:lvl3pPr>
            <a:lvl4pPr marL="625475"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4pPr>
            <a:lvl5pPr marL="80645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 </a:t>
            </a:r>
          </a:p>
        </p:txBody>
      </p:sp>
      <p:sp>
        <p:nvSpPr>
          <p:cNvPr id="9" name="Text Placeholder 30">
            <a:extLst>
              <a:ext uri="{FF2B5EF4-FFF2-40B4-BE49-F238E27FC236}">
                <a16:creationId xmlns:a16="http://schemas.microsoft.com/office/drawing/2014/main" id="{F099436C-D956-4D64-9EBC-28B8ECE6B617}"/>
              </a:ext>
            </a:extLst>
          </p:cNvPr>
          <p:cNvSpPr txBox="1">
            <a:spLocks/>
          </p:cNvSpPr>
          <p:nvPr userDrawn="1"/>
        </p:nvSpPr>
        <p:spPr>
          <a:xfrm>
            <a:off x="8724014" y="4727999"/>
            <a:ext cx="221109" cy="266324"/>
          </a:xfrm>
          <a:prstGeom prst="rect">
            <a:avLst/>
          </a:prstGeom>
          <a: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2286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600" kern="1200">
                <a:solidFill>
                  <a:schemeClr val="tx2"/>
                </a:solidFill>
                <a:latin typeface="+mn-lt"/>
                <a:ea typeface="+mn-ea"/>
                <a:cs typeface="+mn-cs"/>
              </a:defRPr>
            </a:lvl2pPr>
            <a:lvl3pPr marL="4445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400" kern="1200">
                <a:solidFill>
                  <a:schemeClr val="tx2"/>
                </a:solidFill>
                <a:latin typeface="+mn-lt"/>
                <a:ea typeface="+mn-ea"/>
                <a:cs typeface="+mn-cs"/>
              </a:defRPr>
            </a:lvl3pPr>
            <a:lvl4pPr marL="625475"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4pPr>
            <a:lvl5pPr marL="80645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 </a:t>
            </a:r>
          </a:p>
        </p:txBody>
      </p:sp>
      <p:sp>
        <p:nvSpPr>
          <p:cNvPr id="15" name="TextBox 14">
            <a:extLst>
              <a:ext uri="{FF2B5EF4-FFF2-40B4-BE49-F238E27FC236}">
                <a16:creationId xmlns:a16="http://schemas.microsoft.com/office/drawing/2014/main" id="{062D9B40-2A6E-4672-A799-F10CB459B8FE}"/>
              </a:ext>
            </a:extLst>
          </p:cNvPr>
          <p:cNvSpPr txBox="1"/>
          <p:nvPr userDrawn="1"/>
        </p:nvSpPr>
        <p:spPr>
          <a:xfrm>
            <a:off x="314325" y="3648075"/>
            <a:ext cx="6867525" cy="771525"/>
          </a:xfrm>
          <a:prstGeom prst="rect">
            <a:avLst/>
          </a:prstGeom>
          <a:noFill/>
        </p:spPr>
        <p:txBody>
          <a:bodyPr wrap="square" rtlCol="0">
            <a:noAutofit/>
          </a:bodyPr>
          <a:lstStyle/>
          <a:p>
            <a:pPr marL="9525">
              <a:lnSpc>
                <a:spcPct val="100000"/>
              </a:lnSpc>
              <a:spcBef>
                <a:spcPts val="75"/>
              </a:spcBef>
            </a:pPr>
            <a:r>
              <a:rPr lang="en-US" sz="900" b="1" spc="-4" dirty="0">
                <a:latin typeface="+mn-lt"/>
                <a:cs typeface="Arial"/>
              </a:rPr>
              <a:t>Confidentiality</a:t>
            </a:r>
            <a:r>
              <a:rPr lang="en-US" sz="900" b="1" spc="-8" dirty="0">
                <a:latin typeface="+mn-lt"/>
                <a:cs typeface="Arial"/>
              </a:rPr>
              <a:t> </a:t>
            </a:r>
            <a:r>
              <a:rPr lang="en-US" sz="900" b="1" spc="-4" dirty="0">
                <a:latin typeface="+mn-lt"/>
                <a:cs typeface="Arial"/>
              </a:rPr>
              <a:t>Notice</a:t>
            </a:r>
            <a:endParaRPr lang="en-US" sz="900" dirty="0">
              <a:latin typeface="+mn-lt"/>
              <a:cs typeface="Arial"/>
            </a:endParaRPr>
          </a:p>
          <a:p>
            <a:pPr marL="20003" marR="3810">
              <a:lnSpc>
                <a:spcPct val="102699"/>
              </a:lnSpc>
              <a:spcBef>
                <a:spcPts val="585"/>
              </a:spcBef>
            </a:pPr>
            <a:r>
              <a:rPr lang="en-US" sz="900" spc="4" dirty="0">
                <a:latin typeface="+mn-lt"/>
                <a:cs typeface="Arial"/>
              </a:rPr>
              <a:t>This </a:t>
            </a:r>
            <a:r>
              <a:rPr lang="en-US" sz="900" dirty="0">
                <a:latin typeface="+mn-lt"/>
                <a:cs typeface="Arial"/>
              </a:rPr>
              <a:t>file is </a:t>
            </a:r>
            <a:r>
              <a:rPr lang="en-US" sz="900" spc="4" dirty="0">
                <a:latin typeface="+mn-lt"/>
                <a:cs typeface="Arial"/>
              </a:rPr>
              <a:t>private </a:t>
            </a:r>
            <a:r>
              <a:rPr lang="en-US" sz="900" spc="8" dirty="0">
                <a:latin typeface="+mn-lt"/>
                <a:cs typeface="Arial"/>
              </a:rPr>
              <a:t>and may contain confidential and proprietary information. </a:t>
            </a:r>
            <a:r>
              <a:rPr lang="en-US" sz="900" dirty="0">
                <a:latin typeface="+mn-lt"/>
                <a:cs typeface="Arial"/>
              </a:rPr>
              <a:t>If </a:t>
            </a:r>
            <a:r>
              <a:rPr lang="en-US" sz="900" spc="8" dirty="0">
                <a:latin typeface="+mn-lt"/>
                <a:cs typeface="Arial"/>
              </a:rPr>
              <a:t>you have received </a:t>
            </a:r>
            <a:r>
              <a:rPr lang="en-US" sz="900" spc="4" dirty="0">
                <a:latin typeface="+mn-lt"/>
                <a:cs typeface="Arial"/>
              </a:rPr>
              <a:t>this </a:t>
            </a:r>
            <a:r>
              <a:rPr lang="en-US" sz="900" dirty="0">
                <a:latin typeface="+mn-lt"/>
                <a:cs typeface="Arial"/>
              </a:rPr>
              <a:t>file in </a:t>
            </a:r>
            <a:r>
              <a:rPr lang="en-US" sz="900" spc="8" dirty="0">
                <a:latin typeface="+mn-lt"/>
                <a:cs typeface="Arial"/>
              </a:rPr>
              <a:t>error, please </a:t>
            </a:r>
            <a:r>
              <a:rPr lang="en-US" sz="900" spc="4" dirty="0">
                <a:latin typeface="+mn-lt"/>
                <a:cs typeface="Arial"/>
              </a:rPr>
              <a:t>notify us </a:t>
            </a:r>
            <a:r>
              <a:rPr lang="en-US" sz="900" spc="8" dirty="0">
                <a:latin typeface="+mn-lt"/>
                <a:cs typeface="Arial"/>
              </a:rPr>
              <a:t>and remove  </a:t>
            </a:r>
            <a:r>
              <a:rPr lang="en-US" sz="900" dirty="0">
                <a:latin typeface="+mn-lt"/>
                <a:cs typeface="Arial"/>
              </a:rPr>
              <a:t>it </a:t>
            </a:r>
            <a:r>
              <a:rPr lang="en-US" sz="900" spc="4" dirty="0">
                <a:latin typeface="+mn-lt"/>
                <a:cs typeface="Arial"/>
              </a:rPr>
              <a:t>from </a:t>
            </a:r>
            <a:r>
              <a:rPr lang="en-US" sz="900" spc="8" dirty="0">
                <a:latin typeface="+mn-lt"/>
                <a:cs typeface="Arial"/>
              </a:rPr>
              <a:t>your system and </a:t>
            </a:r>
            <a:r>
              <a:rPr lang="en-US" sz="900" spc="4" dirty="0">
                <a:latin typeface="+mn-lt"/>
                <a:cs typeface="Arial"/>
              </a:rPr>
              <a:t>note that </a:t>
            </a:r>
            <a:r>
              <a:rPr lang="en-US" sz="900" spc="8" dirty="0">
                <a:latin typeface="+mn-lt"/>
                <a:cs typeface="Arial"/>
              </a:rPr>
              <a:t>you must not copy, </a:t>
            </a:r>
            <a:r>
              <a:rPr lang="en-US" sz="900" spc="4" dirty="0">
                <a:latin typeface="+mn-lt"/>
                <a:cs typeface="Arial"/>
              </a:rPr>
              <a:t>distribute or take </a:t>
            </a:r>
            <a:r>
              <a:rPr lang="en-US" sz="900" spc="8" dirty="0">
                <a:latin typeface="+mn-lt"/>
                <a:cs typeface="Arial"/>
              </a:rPr>
              <a:t>any </a:t>
            </a:r>
            <a:r>
              <a:rPr lang="en-US" sz="900" spc="4" dirty="0">
                <a:latin typeface="+mn-lt"/>
                <a:cs typeface="Arial"/>
              </a:rPr>
              <a:t>action </a:t>
            </a:r>
            <a:r>
              <a:rPr lang="en-US" sz="900" dirty="0">
                <a:latin typeface="+mn-lt"/>
                <a:cs typeface="Arial"/>
              </a:rPr>
              <a:t>in </a:t>
            </a:r>
            <a:r>
              <a:rPr lang="en-US" sz="900" spc="8" dirty="0">
                <a:latin typeface="+mn-lt"/>
                <a:cs typeface="Arial"/>
              </a:rPr>
              <a:t>reliance </a:t>
            </a:r>
            <a:r>
              <a:rPr lang="en-US" sz="900" spc="4" dirty="0">
                <a:latin typeface="+mn-lt"/>
                <a:cs typeface="Arial"/>
              </a:rPr>
              <a:t>on </a:t>
            </a:r>
            <a:r>
              <a:rPr lang="en-US" sz="900" dirty="0">
                <a:latin typeface="+mn-lt"/>
                <a:cs typeface="Arial"/>
              </a:rPr>
              <a:t>it. </a:t>
            </a:r>
            <a:r>
              <a:rPr lang="en-US" sz="900" spc="8" dirty="0">
                <a:latin typeface="+mn-lt"/>
                <a:cs typeface="Arial"/>
              </a:rPr>
              <a:t>Any unauthorized use </a:t>
            </a:r>
            <a:r>
              <a:rPr lang="en-US" sz="900" spc="4" dirty="0">
                <a:latin typeface="+mn-lt"/>
                <a:cs typeface="Arial"/>
              </a:rPr>
              <a:t>or </a:t>
            </a:r>
            <a:r>
              <a:rPr lang="en-US" sz="900" spc="8" dirty="0">
                <a:latin typeface="+mn-lt"/>
                <a:cs typeface="Arial"/>
              </a:rPr>
              <a:t>disclosure </a:t>
            </a:r>
            <a:r>
              <a:rPr lang="en-US" sz="900" spc="4" dirty="0">
                <a:latin typeface="+mn-lt"/>
                <a:cs typeface="Arial"/>
              </a:rPr>
              <a:t>of the  </a:t>
            </a:r>
            <a:r>
              <a:rPr lang="en-US" sz="900" spc="8" dirty="0">
                <a:latin typeface="+mn-lt"/>
                <a:cs typeface="Arial"/>
              </a:rPr>
              <a:t>contents </a:t>
            </a:r>
            <a:r>
              <a:rPr lang="en-US" sz="900" spc="4" dirty="0">
                <a:latin typeface="+mn-lt"/>
                <a:cs typeface="Arial"/>
              </a:rPr>
              <a:t>of this </a:t>
            </a:r>
            <a:r>
              <a:rPr lang="en-US" sz="900" dirty="0">
                <a:latin typeface="+mn-lt"/>
                <a:cs typeface="Arial"/>
              </a:rPr>
              <a:t>file is </a:t>
            </a:r>
            <a:r>
              <a:rPr lang="en-US" sz="900" spc="8" dirty="0">
                <a:latin typeface="+mn-lt"/>
                <a:cs typeface="Arial"/>
              </a:rPr>
              <a:t>not permitted and may </a:t>
            </a:r>
            <a:r>
              <a:rPr lang="en-US" sz="900" spc="4" dirty="0">
                <a:latin typeface="+mn-lt"/>
                <a:cs typeface="Arial"/>
              </a:rPr>
              <a:t>be </a:t>
            </a:r>
            <a:r>
              <a:rPr lang="en-US" sz="900" spc="8" dirty="0">
                <a:latin typeface="+mn-lt"/>
                <a:cs typeface="Arial"/>
              </a:rPr>
              <a:t>unlawful. AstraZeneca PLC, </a:t>
            </a:r>
            <a:r>
              <a:rPr lang="en-US" sz="900" dirty="0">
                <a:latin typeface="+mn-lt"/>
                <a:cs typeface="Arial"/>
              </a:rPr>
              <a:t>1 </a:t>
            </a:r>
            <a:r>
              <a:rPr lang="en-US" sz="900" spc="8" dirty="0">
                <a:latin typeface="+mn-lt"/>
                <a:cs typeface="Arial"/>
              </a:rPr>
              <a:t>Francis Crick Avenue, Cambridge Biomedical </a:t>
            </a:r>
            <a:r>
              <a:rPr lang="en-US" sz="900" spc="11" dirty="0">
                <a:latin typeface="+mn-lt"/>
                <a:cs typeface="Arial"/>
              </a:rPr>
              <a:t>Campus,  </a:t>
            </a:r>
            <a:r>
              <a:rPr lang="en-US" sz="900" spc="8" dirty="0">
                <a:latin typeface="+mn-lt"/>
                <a:cs typeface="Arial"/>
              </a:rPr>
              <a:t>Cambridge, CB2 0AA, UK, </a:t>
            </a:r>
            <a:r>
              <a:rPr lang="en-US" sz="900" spc="4" dirty="0">
                <a:latin typeface="+mn-lt"/>
                <a:cs typeface="Arial"/>
              </a:rPr>
              <a:t>T: </a:t>
            </a:r>
            <a:r>
              <a:rPr lang="en-US" sz="900" spc="8" dirty="0">
                <a:latin typeface="+mn-lt"/>
                <a:cs typeface="Arial"/>
              </a:rPr>
              <a:t>+44(0)203 749 5000</a:t>
            </a:r>
            <a:r>
              <a:rPr lang="en-US" sz="900" spc="8" dirty="0">
                <a:solidFill>
                  <a:schemeClr val="tx1"/>
                </a:solidFill>
                <a:latin typeface="+mn-lt"/>
                <a:cs typeface="Arial"/>
              </a:rPr>
              <a:t>,</a:t>
            </a:r>
            <a:r>
              <a:rPr lang="en-US" sz="900" spc="64" dirty="0">
                <a:solidFill>
                  <a:schemeClr val="tx1"/>
                </a:solidFill>
                <a:latin typeface="+mn-lt"/>
                <a:cs typeface="Arial"/>
              </a:rPr>
              <a:t> </a:t>
            </a:r>
            <a:r>
              <a:rPr lang="en-US" sz="900" u="none" spc="8" dirty="0">
                <a:solidFill>
                  <a:schemeClr val="tx1"/>
                </a:solidFill>
                <a:latin typeface="+mn-lt"/>
                <a:cs typeface="Arial"/>
              </a:rPr>
              <a:t>www.astrazeneca.com</a:t>
            </a:r>
            <a:endParaRPr lang="en-US" sz="900" dirty="0">
              <a:solidFill>
                <a:schemeClr val="tx2"/>
              </a:solidFill>
            </a:endParaRPr>
          </a:p>
        </p:txBody>
      </p:sp>
      <p:sp>
        <p:nvSpPr>
          <p:cNvPr id="11" name="Text Placeholder 18">
            <a:extLst>
              <a:ext uri="{FF2B5EF4-FFF2-40B4-BE49-F238E27FC236}">
                <a16:creationId xmlns:a16="http://schemas.microsoft.com/office/drawing/2014/main" id="{FEE59F95-DE60-444D-B6B0-68500A2F3B97}"/>
              </a:ext>
            </a:extLst>
          </p:cNvPr>
          <p:cNvSpPr>
            <a:spLocks noGrp="1"/>
          </p:cNvSpPr>
          <p:nvPr>
            <p:ph type="body" sz="quarter" idx="28" hasCustomPrompt="1"/>
          </p:nvPr>
        </p:nvSpPr>
        <p:spPr>
          <a:xfrm>
            <a:off x="7557578" y="4776541"/>
            <a:ext cx="8100" cy="199586"/>
          </a:xfrm>
          <a:solidFill>
            <a:schemeClr val="tx1"/>
          </a:solidFill>
        </p:spPr>
        <p:txBody>
          <a:bodyPr/>
          <a:lstStyle/>
          <a:p>
            <a:pPr lvl="0"/>
            <a:r>
              <a:rPr lang="en-GB" dirty="0"/>
              <a:t> </a:t>
            </a:r>
          </a:p>
        </p:txBody>
      </p:sp>
    </p:spTree>
    <p:extLst>
      <p:ext uri="{BB962C8B-B14F-4D97-AF65-F5344CB8AC3E}">
        <p14:creationId xmlns:p14="http://schemas.microsoft.com/office/powerpoint/2010/main" val="1150749262"/>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userDrawn="1">
  <p:cSld name="1.0 Just the Title">
    <p:spTree>
      <p:nvGrpSpPr>
        <p:cNvPr id="1" name=""/>
        <p:cNvGrpSpPr/>
        <p:nvPr/>
      </p:nvGrpSpPr>
      <p:grpSpPr>
        <a:xfrm>
          <a:off x="0" y="0"/>
          <a:ext cx="0" cy="0"/>
          <a:chOff x="0" y="0"/>
          <a:chExt cx="0" cy="0"/>
        </a:xfrm>
      </p:grpSpPr>
      <p:sp>
        <p:nvSpPr>
          <p:cNvPr id="61" name="Title Placeholder 1">
            <a:extLst>
              <a:ext uri="{FF2B5EF4-FFF2-40B4-BE49-F238E27FC236}">
                <a16:creationId xmlns:a16="http://schemas.microsoft.com/office/drawing/2014/main" id="{B41BB274-3265-461C-8E34-DE5A9845FD9E}"/>
              </a:ext>
            </a:extLst>
          </p:cNvPr>
          <p:cNvSpPr>
            <a:spLocks noGrp="1"/>
          </p:cNvSpPr>
          <p:nvPr>
            <p:ph type="title"/>
          </p:nvPr>
        </p:nvSpPr>
        <p:spPr>
          <a:xfrm>
            <a:off x="317219" y="424785"/>
            <a:ext cx="8535780" cy="550445"/>
          </a:xfrm>
          <a:prstGeom prst="rect">
            <a:avLst/>
          </a:prstGeom>
        </p:spPr>
        <p:txBody>
          <a:bodyPr vert="horz" lIns="0" tIns="0" rIns="0" bIns="0" rtlCol="0" anchor="t">
            <a:noAutofit/>
          </a:bodyPr>
          <a:lstStyle/>
          <a:p>
            <a:r>
              <a:rPr lang="en-US" dirty="0"/>
              <a:t>Click to edit Master title style</a:t>
            </a:r>
            <a:endParaRPr lang="en-GB" dirty="0"/>
          </a:p>
        </p:txBody>
      </p:sp>
    </p:spTree>
    <p:extLst>
      <p:ext uri="{BB962C8B-B14F-4D97-AF65-F5344CB8AC3E}">
        <p14:creationId xmlns:p14="http://schemas.microsoft.com/office/powerpoint/2010/main" val="2624109562"/>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8740139" y="4709342"/>
            <a:ext cx="287616" cy="273844"/>
          </a:xfrm>
          <a:prstGeom prst="rect">
            <a:avLst/>
          </a:prstGeom>
        </p:spPr>
        <p:txBody>
          <a:bodyPr vert="horz" lIns="91440" tIns="45720" rIns="91440" bIns="45720" rtlCol="0" anchor="ctr"/>
          <a:lstStyle>
            <a:lvl1pPr algn="r">
              <a:defRPr sz="900" b="1">
                <a:solidFill>
                  <a:schemeClr val="tx1">
                    <a:tint val="75000"/>
                  </a:schemeClr>
                </a:solidFill>
              </a:defRPr>
            </a:lvl1pPr>
          </a:lstStyle>
          <a:p>
            <a:fld id="{2FFBAD49-1F68-914B-9DFB-5D552C1A2BEB}" type="slidenum">
              <a:rPr lang="en-US" smtClean="0"/>
              <a:pPr/>
              <a:t>‹#›</a:t>
            </a:fld>
            <a:endParaRPr lang="en-US" dirty="0"/>
          </a:p>
        </p:txBody>
      </p:sp>
    </p:spTree>
    <p:extLst>
      <p:ext uri="{BB962C8B-B14F-4D97-AF65-F5344CB8AC3E}">
        <p14:creationId xmlns:p14="http://schemas.microsoft.com/office/powerpoint/2010/main" val="4251149294"/>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6" name="Title 8"/>
          <p:cNvSpPr>
            <a:spLocks noGrp="1"/>
          </p:cNvSpPr>
          <p:nvPr>
            <p:ph type="title" hasCustomPrompt="1"/>
          </p:nvPr>
        </p:nvSpPr>
        <p:spPr>
          <a:xfrm>
            <a:off x="237063" y="144000"/>
            <a:ext cx="8765651" cy="504000"/>
          </a:xfrm>
          <a:prstGeom prst="rect">
            <a:avLst/>
          </a:prstGeom>
        </p:spPr>
        <p:txBody>
          <a:bodyPr vert="horz"/>
          <a:lstStyle>
            <a:lvl1pPr algn="l" defTabSz="457189"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214081103"/>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47574" y="273844"/>
            <a:ext cx="8258276" cy="994172"/>
          </a:xfrm>
        </p:spPr>
        <p:txBody>
          <a:bodyPr anchor="t">
            <a:noAutofit/>
          </a:bodyPr>
          <a:lstStyle>
            <a:lvl1pPr>
              <a:defRPr sz="2250"/>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8053DD38-64BF-9043-B0C6-2FF360F8F5DA}" type="slidenum">
              <a:rPr lang="en-US" smtClean="0"/>
              <a:pPr/>
              <a:t>‹#›</a:t>
            </a:fld>
            <a:endParaRPr lang="en-US" dirty="0"/>
          </a:p>
        </p:txBody>
      </p:sp>
      <p:sp>
        <p:nvSpPr>
          <p:cNvPr id="7" name="Text Placeholder 7"/>
          <p:cNvSpPr>
            <a:spLocks noGrp="1"/>
          </p:cNvSpPr>
          <p:nvPr>
            <p:ph type="body" sz="quarter" idx="14"/>
          </p:nvPr>
        </p:nvSpPr>
        <p:spPr>
          <a:xfrm>
            <a:off x="429041" y="4304563"/>
            <a:ext cx="6838769" cy="472549"/>
          </a:xfrm>
        </p:spPr>
        <p:txBody>
          <a:bodyPr anchor="b">
            <a:noAutofit/>
          </a:bodyPr>
          <a:lstStyle>
            <a:lvl1pPr>
              <a:lnSpc>
                <a:spcPct val="95000"/>
              </a:lnSpc>
              <a:spcBef>
                <a:spcPts val="0"/>
              </a:spcBef>
              <a:defRPr sz="600"/>
            </a:lvl1pPr>
          </a:lstStyle>
          <a:p>
            <a:pPr lvl="0"/>
            <a:r>
              <a:rPr lang="en-US" dirty="0"/>
              <a:t>Edit Master text styles</a:t>
            </a:r>
          </a:p>
        </p:txBody>
      </p:sp>
      <p:sp>
        <p:nvSpPr>
          <p:cNvPr id="8" name="Text Placeholder 7"/>
          <p:cNvSpPr>
            <a:spLocks noGrp="1"/>
          </p:cNvSpPr>
          <p:nvPr>
            <p:ph type="body" sz="quarter" idx="15"/>
          </p:nvPr>
        </p:nvSpPr>
        <p:spPr>
          <a:xfrm>
            <a:off x="429041" y="4815211"/>
            <a:ext cx="6838769" cy="236294"/>
          </a:xfrm>
        </p:spPr>
        <p:txBody>
          <a:bodyPr anchor="t">
            <a:noAutofit/>
          </a:bodyPr>
          <a:lstStyle>
            <a:lvl1pPr>
              <a:lnSpc>
                <a:spcPct val="95000"/>
              </a:lnSpc>
              <a:spcBef>
                <a:spcPts val="0"/>
              </a:spcBef>
              <a:defRPr sz="600"/>
            </a:lvl1pPr>
          </a:lstStyle>
          <a:p>
            <a:pPr lvl="0"/>
            <a:r>
              <a:rPr lang="en-US" dirty="0"/>
              <a:t>Edit Master text styles</a:t>
            </a:r>
          </a:p>
        </p:txBody>
      </p:sp>
    </p:spTree>
    <p:extLst>
      <p:ext uri="{BB962C8B-B14F-4D97-AF65-F5344CB8AC3E}">
        <p14:creationId xmlns:p14="http://schemas.microsoft.com/office/powerpoint/2010/main" val="3800266682"/>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x">
  <p:cSld name="Bullet Content 1">
    <p:spTree>
      <p:nvGrpSpPr>
        <p:cNvPr id="1" name=""/>
        <p:cNvGrpSpPr/>
        <p:nvPr/>
      </p:nvGrpSpPr>
      <p:grpSpPr>
        <a:xfrm>
          <a:off x="0" y="0"/>
          <a:ext cx="0" cy="0"/>
          <a:chOff x="0" y="0"/>
          <a:chExt cx="0" cy="0"/>
        </a:xfrm>
      </p:grpSpPr>
      <p:sp>
        <p:nvSpPr>
          <p:cNvPr id="209" name="Title Text"/>
          <p:cNvSpPr txBox="1">
            <a:spLocks noGrp="1"/>
          </p:cNvSpPr>
          <p:nvPr>
            <p:ph type="title"/>
          </p:nvPr>
        </p:nvSpPr>
        <p:spPr>
          <a:xfrm>
            <a:off x="237063" y="144001"/>
            <a:ext cx="8765652" cy="504001"/>
          </a:xfrm>
          <a:prstGeom prst="rect">
            <a:avLst/>
          </a:prstGeom>
        </p:spPr>
        <p:txBody>
          <a:bodyPr/>
          <a:lstStyle>
            <a:lvl1pPr algn="l">
              <a:defRPr sz="2400" b="1">
                <a:solidFill>
                  <a:schemeClr val="accent1"/>
                </a:solidFill>
              </a:defRPr>
            </a:lvl1pPr>
          </a:lstStyle>
          <a:p>
            <a:r>
              <a:t>Title Text</a:t>
            </a:r>
          </a:p>
        </p:txBody>
      </p:sp>
      <p:sp>
        <p:nvSpPr>
          <p:cNvPr id="210" name="Slide Number"/>
          <p:cNvSpPr txBox="1">
            <a:spLocks noGrp="1"/>
          </p:cNvSpPr>
          <p:nvPr>
            <p:ph type="sldNum" sz="quarter" idx="2"/>
          </p:nvPr>
        </p:nvSpPr>
        <p:spPr>
          <a:xfrm>
            <a:off x="318376" y="4846754"/>
            <a:ext cx="117020" cy="115416"/>
          </a:xfrm>
          <a:prstGeom prst="rect">
            <a:avLst/>
          </a:prstGeom>
        </p:spPr>
        <p:txBody>
          <a:bodyPr/>
          <a:lstStyle>
            <a:lvl1pPr defTabSz="685783">
              <a:defRPr b="1">
                <a:solidFill>
                  <a:srgbClr val="000000"/>
                </a:solidFill>
              </a:defRPr>
            </a:lvl1pPr>
          </a:lstStyle>
          <a:p>
            <a:fld id="{86CB4B4D-7CA3-9044-876B-883B54F8677D}" type="slidenum">
              <a:t>‹#›</a:t>
            </a:fld>
            <a:endParaRPr dirty="0"/>
          </a:p>
        </p:txBody>
      </p:sp>
      <p:sp>
        <p:nvSpPr>
          <p:cNvPr id="211" name="Body Level One…"/>
          <p:cNvSpPr txBox="1">
            <a:spLocks noGrp="1"/>
          </p:cNvSpPr>
          <p:nvPr>
            <p:ph type="body" sz="half" idx="1"/>
          </p:nvPr>
        </p:nvSpPr>
        <p:spPr>
          <a:xfrm>
            <a:off x="237600" y="1234441"/>
            <a:ext cx="7056002" cy="1618489"/>
          </a:xfrm>
          <a:prstGeom prst="rect">
            <a:avLst/>
          </a:prstGeom>
        </p:spPr>
        <p:txBody>
          <a:bodyPr>
            <a:normAutofit/>
          </a:bodyPr>
          <a:lstStyle>
            <a:lvl1pPr marL="179987" indent="-179987">
              <a:spcBef>
                <a:spcPts val="0"/>
              </a:spcBef>
              <a:buClr>
                <a:schemeClr val="accent1"/>
              </a:buClr>
              <a:defRPr sz="1800"/>
            </a:lvl1pPr>
            <a:lvl2pPr marL="539960" indent="-179987">
              <a:spcBef>
                <a:spcPts val="0"/>
              </a:spcBef>
              <a:buClr>
                <a:schemeClr val="accent1"/>
              </a:buClr>
              <a:defRPr sz="1800"/>
            </a:lvl2pPr>
            <a:lvl3pPr marL="1219139" indent="-304784">
              <a:spcBef>
                <a:spcPts val="0"/>
              </a:spcBef>
              <a:buClr>
                <a:schemeClr val="accent1"/>
              </a:buClr>
              <a:defRPr sz="1800"/>
            </a:lvl3pPr>
            <a:lvl4pPr marL="682749" indent="-239983">
              <a:spcBef>
                <a:spcPts val="0"/>
              </a:spcBef>
              <a:buClr>
                <a:schemeClr val="accent1"/>
              </a:buClr>
              <a:defRPr sz="1800"/>
            </a:lvl4pPr>
            <a:lvl5pPr marL="698948" indent="-304784">
              <a:spcBef>
                <a:spcPts val="0"/>
              </a:spcBef>
              <a:buClr>
                <a:schemeClr val="accent1"/>
              </a:buClr>
              <a:defRPr sz="1800"/>
            </a:lvl5p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2248225966"/>
      </p:ext>
    </p:extLst>
  </p:cSld>
  <p:clrMapOvr>
    <a:masterClrMapping/>
  </p:clrMapOvr>
  <p:transition spd="med"/>
</p:sldLayout>
</file>

<file path=ppt/slideLayouts/slideLayout457.xml><?xml version="1.0" encoding="utf-8"?>
<p:sldLayout xmlns:a="http://schemas.openxmlformats.org/drawingml/2006/main" xmlns:r="http://schemas.openxmlformats.org/officeDocument/2006/relationships" xmlns:p="http://schemas.openxmlformats.org/presentationml/2006/main" userDrawn="1">
  <p:cSld name="2-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F8E47D07-9D1E-4FE9-B31A-2F5863681021}" type="slidenum">
              <a:rPr lang="en-GB" smtClean="0"/>
              <a:pPr/>
              <a:t>‹#›</a:t>
            </a:fld>
            <a:endParaRPr lang="en-GB" dirty="0"/>
          </a:p>
        </p:txBody>
      </p:sp>
      <p:sp>
        <p:nvSpPr>
          <p:cNvPr id="4" name="Content Placeholder 7"/>
          <p:cNvSpPr>
            <a:spLocks noGrp="1"/>
          </p:cNvSpPr>
          <p:nvPr>
            <p:ph sz="quarter" idx="12"/>
          </p:nvPr>
        </p:nvSpPr>
        <p:spPr>
          <a:xfrm>
            <a:off x="314325" y="1200150"/>
            <a:ext cx="4065946" cy="3429000"/>
          </a:xfrm>
        </p:spPr>
        <p:txBody>
          <a:bodyPr lIns="0" tIns="0" rIns="0" bIns="0"/>
          <a:lstStyle>
            <a:lvl1pPr>
              <a:spcAft>
                <a:spcPts val="750"/>
              </a:spcAft>
              <a:defRPr sz="2250">
                <a:latin typeface="+mj-lt"/>
                <a:ea typeface="Arial" charset="0"/>
                <a:cs typeface="Arial" charset="0"/>
              </a:defRPr>
            </a:lvl1pPr>
            <a:lvl2pPr marL="0" indent="0">
              <a:spcAft>
                <a:spcPts val="600"/>
              </a:spcAft>
              <a:buNone/>
              <a:defRPr sz="1500">
                <a:latin typeface="Arial" charset="0"/>
                <a:ea typeface="Arial" charset="0"/>
                <a:cs typeface="Arial" charset="0"/>
              </a:defRPr>
            </a:lvl2pPr>
            <a:lvl3pPr marL="171446" indent="-171446">
              <a:spcAft>
                <a:spcPts val="600"/>
              </a:spcAft>
              <a:tabLst/>
              <a:defRPr sz="1500">
                <a:latin typeface="Arial" charset="0"/>
                <a:ea typeface="Arial" charset="0"/>
                <a:cs typeface="Arial" charset="0"/>
              </a:defRPr>
            </a:lvl3pPr>
            <a:lvl4pPr marL="342892" indent="-171446">
              <a:buFont typeface=".AppleSystemUIFont" charset="-120"/>
              <a:buChar char="–"/>
              <a:tabLst/>
              <a:defRPr sz="1350">
                <a:latin typeface="Arial" charset="0"/>
                <a:ea typeface="Arial" charset="0"/>
                <a:cs typeface="Arial" charset="0"/>
              </a:defRPr>
            </a:lvl4pPr>
            <a:lvl5pPr marL="480048" indent="-137156">
              <a:tabLst/>
              <a:defRPr sz="135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7"/>
          <p:cNvSpPr>
            <a:spLocks noGrp="1"/>
          </p:cNvSpPr>
          <p:nvPr>
            <p:ph sz="quarter" idx="13"/>
          </p:nvPr>
        </p:nvSpPr>
        <p:spPr>
          <a:xfrm>
            <a:off x="4767419" y="1200150"/>
            <a:ext cx="4065946" cy="3429000"/>
          </a:xfrm>
        </p:spPr>
        <p:txBody>
          <a:bodyPr lIns="0" tIns="0" rIns="0" bIns="0"/>
          <a:lstStyle>
            <a:lvl1pPr>
              <a:spcAft>
                <a:spcPts val="750"/>
              </a:spcAft>
              <a:defRPr sz="2250">
                <a:latin typeface="+mj-lt"/>
                <a:ea typeface="Arial" charset="0"/>
                <a:cs typeface="Arial" charset="0"/>
              </a:defRPr>
            </a:lvl1pPr>
            <a:lvl2pPr marL="0" indent="0">
              <a:spcAft>
                <a:spcPts val="600"/>
              </a:spcAft>
              <a:buNone/>
              <a:defRPr sz="1500">
                <a:latin typeface="Arial" charset="0"/>
                <a:ea typeface="Arial" charset="0"/>
                <a:cs typeface="Arial" charset="0"/>
              </a:defRPr>
            </a:lvl2pPr>
            <a:lvl3pPr marL="171446" indent="-171446">
              <a:spcAft>
                <a:spcPts val="600"/>
              </a:spcAft>
              <a:tabLst/>
              <a:defRPr sz="1500">
                <a:latin typeface="Arial" charset="0"/>
                <a:ea typeface="Arial" charset="0"/>
                <a:cs typeface="Arial" charset="0"/>
              </a:defRPr>
            </a:lvl3pPr>
            <a:lvl4pPr marL="342892" indent="-171446">
              <a:buFont typeface=".AppleSystemUIFont" charset="-120"/>
              <a:buChar char="–"/>
              <a:tabLst/>
              <a:defRPr sz="1350">
                <a:latin typeface="Arial" charset="0"/>
                <a:ea typeface="Arial" charset="0"/>
                <a:cs typeface="Arial" charset="0"/>
              </a:defRPr>
            </a:lvl4pPr>
            <a:lvl5pPr marL="480048" indent="-137156">
              <a:tabLst/>
              <a:defRPr sz="135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D73D9A87-0A37-6E4C-B6D7-D1B92050A49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36305" y="4590721"/>
            <a:ext cx="607671" cy="470575"/>
          </a:xfrm>
          <a:prstGeom prst="rect">
            <a:avLst/>
          </a:prstGeom>
        </p:spPr>
      </p:pic>
    </p:spTree>
    <p:extLst>
      <p:ext uri="{BB962C8B-B14F-4D97-AF65-F5344CB8AC3E}">
        <p14:creationId xmlns:p14="http://schemas.microsoft.com/office/powerpoint/2010/main" val="202424841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458.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23760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title</a:t>
            </a:r>
          </a:p>
        </p:txBody>
      </p:sp>
      <p:sp>
        <p:nvSpPr>
          <p:cNvPr id="6" name="Text Placeholder 3"/>
          <p:cNvSpPr>
            <a:spLocks noGrp="1"/>
          </p:cNvSpPr>
          <p:nvPr>
            <p:ph type="body" sz="quarter" idx="11" hasCustomPrompt="1"/>
          </p:nvPr>
        </p:nvSpPr>
        <p:spPr>
          <a:xfrm>
            <a:off x="237063" y="1164514"/>
            <a:ext cx="7023713" cy="3172141"/>
          </a:xfrm>
          <a:prstGeom prst="rect">
            <a:avLst/>
          </a:prstGeom>
        </p:spPr>
        <p:txBody>
          <a:bodyPr vert="horz"/>
          <a:lstStyle>
            <a:lvl1pPr marL="0" indent="0">
              <a:spcBef>
                <a:spcPts val="0"/>
              </a:spcBef>
              <a:buNone/>
              <a:defRPr sz="2400" baseline="0">
                <a:solidFill>
                  <a:schemeClr val="tx1"/>
                </a:solidFill>
                <a:latin typeface="Arial" pitchFamily="34" charset="0"/>
                <a:cs typeface="Arial" pitchFamily="34" charset="0"/>
              </a:defRPr>
            </a:lvl1pPr>
            <a:lvl2pPr marL="457178" indent="0">
              <a:buNone/>
              <a:defRPr sz="2400"/>
            </a:lvl2pPr>
            <a:lvl3pPr marL="914355" indent="0">
              <a:buNone/>
              <a:defRPr sz="2400"/>
            </a:lvl3pPr>
            <a:lvl4pPr marL="1371532" indent="0">
              <a:buNone/>
              <a:defRPr sz="2400"/>
            </a:lvl4pPr>
            <a:lvl5pPr marL="1828709" indent="0">
              <a:buNone/>
              <a:defRPr sz="2400"/>
            </a:lvl5pPr>
          </a:lstStyle>
          <a:p>
            <a:pPr lvl="0"/>
            <a:r>
              <a:rPr lang="en-GB" noProof="0" dirty="0"/>
              <a:t>Click to add introduction text</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460272605"/>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DCC3B-CA12-4A4B-B5F5-D2062F3C58EC}"/>
              </a:ext>
            </a:extLst>
          </p:cNvPr>
          <p:cNvSpPr>
            <a:spLocks noGrp="1"/>
          </p:cNvSpPr>
          <p:nvPr>
            <p:ph type="title" hasCustomPrompt="1"/>
          </p:nvPr>
        </p:nvSpPr>
        <p:spPr>
          <a:xfrm>
            <a:off x="305991" y="1114729"/>
            <a:ext cx="3888820" cy="1986851"/>
          </a:xfrm>
        </p:spPr>
        <p:txBody>
          <a:bodyPr anchor="b" anchorCtr="0">
            <a:normAutofit/>
          </a:bodyPr>
          <a:lstStyle>
            <a:lvl1pPr>
              <a:lnSpc>
                <a:spcPct val="100000"/>
              </a:lnSpc>
              <a:defRPr sz="3000">
                <a:solidFill>
                  <a:schemeClr val="accent1"/>
                </a:solidFill>
              </a:defRPr>
            </a:lvl1pPr>
          </a:lstStyle>
          <a:p>
            <a:r>
              <a:rPr lang="en-US"/>
              <a:t>Click to enter title here</a:t>
            </a:r>
          </a:p>
        </p:txBody>
      </p:sp>
      <p:sp>
        <p:nvSpPr>
          <p:cNvPr id="6" name="Picture Placeholder 12">
            <a:extLst>
              <a:ext uri="{FF2B5EF4-FFF2-40B4-BE49-F238E27FC236}">
                <a16:creationId xmlns:a16="http://schemas.microsoft.com/office/drawing/2014/main" id="{3506CBD9-0F78-454A-9842-87C2546180B8}"/>
              </a:ext>
            </a:extLst>
          </p:cNvPr>
          <p:cNvSpPr>
            <a:spLocks noGrp="1"/>
          </p:cNvSpPr>
          <p:nvPr>
            <p:ph type="pic" sz="quarter" idx="20" hasCustomPrompt="1"/>
          </p:nvPr>
        </p:nvSpPr>
        <p:spPr>
          <a:xfrm>
            <a:off x="4641357" y="0"/>
            <a:ext cx="4503571" cy="5148900"/>
          </a:xfrm>
          <a:custGeom>
            <a:avLst/>
            <a:gdLst>
              <a:gd name="connsiteX0" fmla="*/ 1547827 w 6004761"/>
              <a:gd name="connsiteY0" fmla="*/ 0 h 6864096"/>
              <a:gd name="connsiteX1" fmla="*/ 6004760 w 6004761"/>
              <a:gd name="connsiteY1" fmla="*/ 0 h 6864096"/>
              <a:gd name="connsiteX2" fmla="*/ 6004761 w 6004761"/>
              <a:gd name="connsiteY2" fmla="*/ 6864096 h 6864096"/>
              <a:gd name="connsiteX3" fmla="*/ 1554450 w 6004761"/>
              <a:gd name="connsiteY3" fmla="*/ 6864096 h 6864096"/>
              <a:gd name="connsiteX4" fmla="*/ 1379124 w 6004761"/>
              <a:gd name="connsiteY4" fmla="*/ 6702826 h 6864096"/>
              <a:gd name="connsiteX5" fmla="*/ 0 w 6004761"/>
              <a:gd name="connsiteY5" fmla="*/ 3429001 h 6864096"/>
              <a:gd name="connsiteX6" fmla="*/ 1379124 w 6004761"/>
              <a:gd name="connsiteY6" fmla="*/ 155178 h 68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4761" h="6864096">
                <a:moveTo>
                  <a:pt x="1547827" y="0"/>
                </a:moveTo>
                <a:lnTo>
                  <a:pt x="6004760" y="0"/>
                </a:lnTo>
                <a:lnTo>
                  <a:pt x="6004761" y="6864096"/>
                </a:lnTo>
                <a:lnTo>
                  <a:pt x="1554450" y="6864096"/>
                </a:lnTo>
                <a:lnTo>
                  <a:pt x="1379124" y="6702826"/>
                </a:lnTo>
                <a:cubicBezTo>
                  <a:pt x="528239" y="5871990"/>
                  <a:pt x="0" y="4712184"/>
                  <a:pt x="0" y="3429001"/>
                </a:cubicBezTo>
                <a:cubicBezTo>
                  <a:pt x="0" y="2145819"/>
                  <a:pt x="528239" y="986013"/>
                  <a:pt x="1379124" y="155178"/>
                </a:cubicBezTo>
                <a:close/>
              </a:path>
            </a:pathLst>
          </a:custGeom>
          <a:solidFill>
            <a:schemeClr val="accent1"/>
          </a:solidFill>
        </p:spPr>
        <p:txBody>
          <a:bodyPr wrap="square" tIns="432000" bIns="648000" anchor="ctr">
            <a:noAutofit/>
          </a:bodyPr>
          <a:lstStyle>
            <a:lvl1pPr marL="0" indent="0" algn="ctr">
              <a:lnSpc>
                <a:spcPct val="100000"/>
              </a:lnSpc>
              <a:buNone/>
              <a:defRPr sz="1200" b="1">
                <a:solidFill>
                  <a:schemeClr val="bg1"/>
                </a:solidFill>
              </a:defRPr>
            </a:lvl1pPr>
          </a:lstStyle>
          <a:p>
            <a:r>
              <a:rPr lang="en-US"/>
              <a:t>_______________________________</a:t>
            </a:r>
            <a:br>
              <a:rPr lang="en-US"/>
            </a:br>
            <a:br>
              <a:rPr lang="en-US"/>
            </a:br>
            <a:r>
              <a:rPr lang="en-US"/>
              <a:t>To add an image here: </a:t>
            </a:r>
            <a:br>
              <a:rPr lang="en-US"/>
            </a:br>
            <a:r>
              <a:rPr lang="en-US"/>
              <a:t>Click the icon and select Brand Pictures, </a:t>
            </a:r>
            <a:br>
              <a:rPr lang="en-US"/>
            </a:br>
            <a:r>
              <a:rPr lang="en-US"/>
              <a:t>or insert a file from your computer.</a:t>
            </a:r>
            <a:br>
              <a:rPr lang="en-US"/>
            </a:br>
            <a:br>
              <a:rPr lang="en-US"/>
            </a:br>
            <a:br>
              <a:rPr lang="en-US"/>
            </a:br>
            <a:br>
              <a:rPr lang="en-US"/>
            </a:br>
            <a:r>
              <a:rPr lang="en-US"/>
              <a:t> Your image can then be scaled within </a:t>
            </a:r>
            <a:br>
              <a:rPr lang="en-US"/>
            </a:br>
            <a:r>
              <a:rPr lang="en-US"/>
              <a:t>the frame by using the Crop feature in </a:t>
            </a:r>
            <a:br>
              <a:rPr lang="en-US"/>
            </a:br>
            <a:r>
              <a:rPr lang="en-US"/>
              <a:t>the Picture Format tab of the ribbon.</a:t>
            </a:r>
            <a:br>
              <a:rPr lang="en-US"/>
            </a:br>
            <a:r>
              <a:rPr lang="en-US"/>
              <a:t>_______________________________</a:t>
            </a:r>
          </a:p>
        </p:txBody>
      </p:sp>
      <p:pic>
        <p:nvPicPr>
          <p:cNvPr id="7" name="Picture 2" descr="Image result for ASTRAZENECA LOGO">
            <a:extLst>
              <a:ext uri="{FF2B5EF4-FFF2-40B4-BE49-F238E27FC236}">
                <a16:creationId xmlns:a16="http://schemas.microsoft.com/office/drawing/2014/main" id="{1ED72C3C-E918-420F-9374-6F1CBE3946F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9208" y="432576"/>
            <a:ext cx="1804490" cy="48896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a:extLst>
              <a:ext uri="{FF2B5EF4-FFF2-40B4-BE49-F238E27FC236}">
                <a16:creationId xmlns:a16="http://schemas.microsoft.com/office/drawing/2014/main" id="{632E5583-912E-4EA8-8EDC-7B6B86E76274}"/>
              </a:ext>
            </a:extLst>
          </p:cNvPr>
          <p:cNvSpPr>
            <a:spLocks noGrp="1"/>
          </p:cNvSpPr>
          <p:nvPr>
            <p:ph type="body" sz="quarter" idx="21" hasCustomPrompt="1"/>
          </p:nvPr>
        </p:nvSpPr>
        <p:spPr>
          <a:xfrm>
            <a:off x="305992" y="3246700"/>
            <a:ext cx="3888581" cy="902825"/>
          </a:xfrm>
          <a:prstGeom prst="rect">
            <a:avLst/>
          </a:prstGeom>
        </p:spPr>
        <p:txBody>
          <a:bodyPr lIns="0">
            <a:normAutofit/>
          </a:bodyPr>
          <a:lstStyle>
            <a:lvl1pPr marL="0" indent="0">
              <a:lnSpc>
                <a:spcPct val="100000"/>
              </a:lnSpc>
              <a:buNone/>
              <a:defRPr sz="1800">
                <a:solidFill>
                  <a:schemeClr val="tx1"/>
                </a:solidFill>
              </a:defRPr>
            </a:lvl1pPr>
          </a:lstStyle>
          <a:p>
            <a:pPr lvl="0"/>
            <a:r>
              <a:rPr lang="en-US"/>
              <a:t>Click to add subtitle / presenter name</a:t>
            </a:r>
          </a:p>
        </p:txBody>
      </p:sp>
      <p:sp>
        <p:nvSpPr>
          <p:cNvPr id="12" name="Rectangle 11">
            <a:extLst>
              <a:ext uri="{FF2B5EF4-FFF2-40B4-BE49-F238E27FC236}">
                <a16:creationId xmlns:a16="http://schemas.microsoft.com/office/drawing/2014/main" id="{06231862-37A9-4364-9D96-47810B11870D}"/>
              </a:ext>
            </a:extLst>
          </p:cNvPr>
          <p:cNvSpPr/>
          <p:nvPr userDrawn="1"/>
        </p:nvSpPr>
        <p:spPr>
          <a:xfrm>
            <a:off x="257175" y="303610"/>
            <a:ext cx="2095500" cy="69036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Aft>
                <a:spcPts val="450"/>
              </a:spcAft>
            </a:pPr>
            <a:endParaRPr lang="en-US" sz="1800" err="1">
              <a:latin typeface="+mj-lt"/>
            </a:endParaRPr>
          </a:p>
        </p:txBody>
      </p:sp>
      <p:sp>
        <p:nvSpPr>
          <p:cNvPr id="3" name="Date Placeholder 2">
            <a:extLst>
              <a:ext uri="{FF2B5EF4-FFF2-40B4-BE49-F238E27FC236}">
                <a16:creationId xmlns:a16="http://schemas.microsoft.com/office/drawing/2014/main" id="{39E6A1CD-3FD6-4AD3-876A-75F060E88A2E}"/>
              </a:ext>
            </a:extLst>
          </p:cNvPr>
          <p:cNvSpPr>
            <a:spLocks noGrp="1"/>
          </p:cNvSpPr>
          <p:nvPr>
            <p:ph type="dt" sz="half" idx="26"/>
          </p:nvPr>
        </p:nvSpPr>
        <p:spPr>
          <a:xfrm>
            <a:off x="305990" y="4415751"/>
            <a:ext cx="959519" cy="231859"/>
          </a:xfrm>
        </p:spPr>
        <p:txBody>
          <a:bodyPr lIns="0"/>
          <a:lstStyle>
            <a:lvl1pPr algn="l">
              <a:lnSpc>
                <a:spcPct val="100000"/>
              </a:lnSpc>
              <a:defRPr/>
            </a:lvl1pPr>
          </a:lstStyle>
          <a:p>
            <a:endParaRPr lang="en-GB"/>
          </a:p>
        </p:txBody>
      </p:sp>
      <p:sp>
        <p:nvSpPr>
          <p:cNvPr id="15" name="Freeform: Shape 14">
            <a:extLst>
              <a:ext uri="{FF2B5EF4-FFF2-40B4-BE49-F238E27FC236}">
                <a16:creationId xmlns:a16="http://schemas.microsoft.com/office/drawing/2014/main" id="{72260595-7C87-4D29-977E-EE25A0D9291A}"/>
              </a:ext>
            </a:extLst>
          </p:cNvPr>
          <p:cNvSpPr/>
          <p:nvPr userDrawn="1"/>
        </p:nvSpPr>
        <p:spPr>
          <a:xfrm>
            <a:off x="-1565966" y="1"/>
            <a:ext cx="1548121" cy="5143500"/>
          </a:xfrm>
          <a:custGeom>
            <a:avLst/>
            <a:gdLst>
              <a:gd name="connsiteX0" fmla="*/ 0 w 2064161"/>
              <a:gd name="connsiteY0" fmla="*/ 0 h 6858000"/>
              <a:gd name="connsiteX1" fmla="*/ 2002971 w 2064161"/>
              <a:gd name="connsiteY1" fmla="*/ 0 h 6858000"/>
              <a:gd name="connsiteX2" fmla="*/ 2002971 w 2064161"/>
              <a:gd name="connsiteY2" fmla="*/ 6447122 h 6858000"/>
              <a:gd name="connsiteX3" fmla="*/ 2064161 w 2064161"/>
              <a:gd name="connsiteY3" fmla="*/ 6538118 h 6858000"/>
              <a:gd name="connsiteX4" fmla="*/ 2002971 w 2064161"/>
              <a:gd name="connsiteY4" fmla="*/ 6629114 h 6858000"/>
              <a:gd name="connsiteX5" fmla="*/ 2002971 w 2064161"/>
              <a:gd name="connsiteY5" fmla="*/ 6858000 h 6858000"/>
              <a:gd name="connsiteX6" fmla="*/ 0 w 206416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4161" h="6858000">
                <a:moveTo>
                  <a:pt x="0" y="0"/>
                </a:moveTo>
                <a:lnTo>
                  <a:pt x="2002971" y="0"/>
                </a:lnTo>
                <a:lnTo>
                  <a:pt x="2002971" y="6447122"/>
                </a:lnTo>
                <a:lnTo>
                  <a:pt x="2064161" y="6538118"/>
                </a:lnTo>
                <a:lnTo>
                  <a:pt x="2002971" y="6629114"/>
                </a:lnTo>
                <a:lnTo>
                  <a:pt x="200297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rIns="108000" bIns="162000" rtlCol="0" anchor="b" anchorCtr="0">
            <a:noAutofit/>
          </a:bodyPr>
          <a:lstStyle/>
          <a:p>
            <a:pPr>
              <a:lnSpc>
                <a:spcPct val="100000"/>
              </a:lnSpc>
              <a:spcAft>
                <a:spcPts val="450"/>
              </a:spcAft>
            </a:pPr>
            <a:r>
              <a:rPr lang="en-GB" sz="1050">
                <a:solidFill>
                  <a:schemeClr val="tx1"/>
                </a:solidFill>
              </a:rPr>
              <a:t>Please ensure you have added the correct confidentiality statement. </a:t>
            </a:r>
          </a:p>
          <a:p>
            <a:pPr>
              <a:lnSpc>
                <a:spcPct val="100000"/>
              </a:lnSpc>
              <a:spcAft>
                <a:spcPts val="450"/>
              </a:spcAft>
            </a:pPr>
            <a:r>
              <a:rPr lang="en-GB" sz="1050">
                <a:solidFill>
                  <a:schemeClr val="tx1"/>
                </a:solidFill>
              </a:rPr>
              <a:t>Type the correct statement: </a:t>
            </a:r>
            <a:br>
              <a:rPr lang="en-GB" sz="1050">
                <a:solidFill>
                  <a:schemeClr val="accent1"/>
                </a:solidFill>
              </a:rPr>
            </a:br>
            <a:r>
              <a:rPr lang="en-GB" sz="1050">
                <a:solidFill>
                  <a:schemeClr val="accent1"/>
                </a:solidFill>
              </a:rPr>
              <a:t>‘</a:t>
            </a:r>
            <a:r>
              <a:rPr lang="en-GB" sz="1050" b="1" i="1">
                <a:solidFill>
                  <a:schemeClr val="accent1"/>
                </a:solidFill>
              </a:rPr>
              <a:t>Company Restricted’ </a:t>
            </a:r>
            <a:r>
              <a:rPr lang="en-GB" sz="1050" b="0">
                <a:solidFill>
                  <a:schemeClr val="tx1"/>
                </a:solidFill>
              </a:rPr>
              <a:t>or</a:t>
            </a:r>
            <a:r>
              <a:rPr lang="en-GB" sz="1050" b="1">
                <a:solidFill>
                  <a:schemeClr val="accent1"/>
                </a:solidFill>
              </a:rPr>
              <a:t> ‘</a:t>
            </a:r>
            <a:r>
              <a:rPr lang="en-GB" sz="1050" b="1" i="1">
                <a:solidFill>
                  <a:schemeClr val="accent1"/>
                </a:solidFill>
              </a:rPr>
              <a:t>Strictly Confidential’ </a:t>
            </a:r>
            <a:r>
              <a:rPr lang="en-GB" sz="1050" b="0" i="1">
                <a:solidFill>
                  <a:schemeClr val="tx1"/>
                </a:solidFill>
              </a:rPr>
              <a:t>.</a:t>
            </a:r>
            <a:r>
              <a:rPr lang="en-GB" sz="1050" b="1" i="1">
                <a:solidFill>
                  <a:schemeClr val="accent1"/>
                </a:solidFill>
              </a:rPr>
              <a:t> </a:t>
            </a:r>
            <a:r>
              <a:rPr lang="en-GB" sz="1050" b="0" i="0">
                <a:solidFill>
                  <a:schemeClr val="tx1"/>
                </a:solidFill>
              </a:rPr>
              <a:t>No statement is needed </a:t>
            </a:r>
            <a:br>
              <a:rPr lang="en-GB" sz="1050" b="0" i="0">
                <a:solidFill>
                  <a:schemeClr val="tx1"/>
                </a:solidFill>
              </a:rPr>
            </a:br>
            <a:r>
              <a:rPr lang="en-GB" sz="1050" b="0" i="0">
                <a:solidFill>
                  <a:schemeClr val="tx1"/>
                </a:solidFill>
              </a:rPr>
              <a:t>for public information. </a:t>
            </a:r>
            <a:endParaRPr lang="en-GB" sz="1050" b="0">
              <a:solidFill>
                <a:schemeClr val="tx1"/>
              </a:solidFill>
            </a:endParaRPr>
          </a:p>
        </p:txBody>
      </p:sp>
      <p:sp>
        <p:nvSpPr>
          <p:cNvPr id="14" name="Oval 13">
            <a:extLst>
              <a:ext uri="{FF2B5EF4-FFF2-40B4-BE49-F238E27FC236}">
                <a16:creationId xmlns:a16="http://schemas.microsoft.com/office/drawing/2014/main" id="{E4809C05-E460-4D1A-BC84-C63C988F5D2D}"/>
              </a:ext>
            </a:extLst>
          </p:cNvPr>
          <p:cNvSpPr/>
          <p:nvPr userDrawn="1"/>
        </p:nvSpPr>
        <p:spPr>
          <a:xfrm>
            <a:off x="-1458520" y="2908750"/>
            <a:ext cx="314976" cy="3149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Aft>
                <a:spcPts val="450"/>
              </a:spcAft>
            </a:pPr>
            <a:r>
              <a:rPr lang="en-US" sz="1800" b="1">
                <a:solidFill>
                  <a:schemeClr val="bg1"/>
                </a:solidFill>
                <a:latin typeface="+mn-lt"/>
              </a:rPr>
              <a:t>!</a:t>
            </a:r>
          </a:p>
        </p:txBody>
      </p:sp>
      <p:sp>
        <p:nvSpPr>
          <p:cNvPr id="8" name="Text Placeholder 7">
            <a:extLst>
              <a:ext uri="{FF2B5EF4-FFF2-40B4-BE49-F238E27FC236}">
                <a16:creationId xmlns:a16="http://schemas.microsoft.com/office/drawing/2014/main" id="{7468ED59-10F2-418A-8E8D-5A205AB6BDFD}"/>
              </a:ext>
            </a:extLst>
          </p:cNvPr>
          <p:cNvSpPr>
            <a:spLocks noGrp="1"/>
          </p:cNvSpPr>
          <p:nvPr>
            <p:ph type="body" sz="quarter" idx="27" hasCustomPrompt="1"/>
          </p:nvPr>
        </p:nvSpPr>
        <p:spPr>
          <a:xfrm>
            <a:off x="305992" y="4806612"/>
            <a:ext cx="3888581" cy="193955"/>
          </a:xfrm>
        </p:spPr>
        <p:txBody>
          <a:bodyPr lIns="0" tIns="36000" rIns="0" bIns="36000" anchor="ctr" anchorCtr="0">
            <a:spAutoFit/>
          </a:bodyPr>
          <a:lstStyle>
            <a:lvl1pPr marL="0" indent="0">
              <a:lnSpc>
                <a:spcPct val="100000"/>
              </a:lnSpc>
              <a:buNone/>
              <a:defRPr sz="788"/>
            </a:lvl1pPr>
            <a:lvl2pPr marL="324000" indent="0">
              <a:buNone/>
              <a:defRPr sz="788"/>
            </a:lvl2pPr>
            <a:lvl3pPr marL="513000" indent="0">
              <a:buNone/>
              <a:defRPr sz="788"/>
            </a:lvl3pPr>
            <a:lvl4pPr marL="621000" indent="0">
              <a:buNone/>
              <a:defRPr sz="788"/>
            </a:lvl4pPr>
            <a:lvl5pPr marL="719550" indent="0">
              <a:buNone/>
              <a:defRPr sz="788"/>
            </a:lvl5pPr>
          </a:lstStyle>
          <a:p>
            <a:pPr lvl="0"/>
            <a:r>
              <a:rPr lang="en-US"/>
              <a:t>Click to add confidentiality statement here</a:t>
            </a:r>
          </a:p>
        </p:txBody>
      </p:sp>
    </p:spTree>
    <p:custDataLst>
      <p:tags r:id="rId1"/>
    </p:custDataLst>
    <p:extLst>
      <p:ext uri="{BB962C8B-B14F-4D97-AF65-F5344CB8AC3E}">
        <p14:creationId xmlns:p14="http://schemas.microsoft.com/office/powerpoint/2010/main" val="3056660212"/>
      </p:ext>
    </p:extLst>
  </p:cSld>
  <p:clrMapOvr>
    <a:masterClrMapping/>
  </p:clrMapOvr>
  <p:extLst>
    <p:ext uri="{DCECCB84-F9BA-43D5-87BE-67443E8EF086}">
      <p15:sldGuideLst xmlns:p15="http://schemas.microsoft.com/office/powerpoint/2012/main">
        <p15:guide id="1" pos="3522">
          <p15:clr>
            <a:srgbClr val="C35E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ody and Picture Lower 3">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327600"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18" name="Picture Placeholder 16"/>
          <p:cNvSpPr>
            <a:spLocks noGrp="1"/>
          </p:cNvSpPr>
          <p:nvPr>
            <p:ph type="pic" sz="quarter" idx="15"/>
          </p:nvPr>
        </p:nvSpPr>
        <p:spPr>
          <a:xfrm>
            <a:off x="3201023"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19" name="Picture Placeholder 16"/>
          <p:cNvSpPr>
            <a:spLocks noGrp="1"/>
          </p:cNvSpPr>
          <p:nvPr>
            <p:ph type="pic" sz="quarter" idx="16"/>
          </p:nvPr>
        </p:nvSpPr>
        <p:spPr>
          <a:xfrm>
            <a:off x="6067748"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1" name="Text Placeholder 2"/>
          <p:cNvSpPr>
            <a:spLocks noGrp="1"/>
          </p:cNvSpPr>
          <p:nvPr>
            <p:ph type="body" sz="quarter" idx="13"/>
          </p:nvPr>
        </p:nvSpPr>
        <p:spPr>
          <a:xfrm>
            <a:off x="236537" y="1237098"/>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a:t>Click to add title</a:t>
            </a:r>
          </a:p>
        </p:txBody>
      </p:sp>
    </p:spTree>
    <p:extLst>
      <p:ext uri="{BB962C8B-B14F-4D97-AF65-F5344CB8AC3E}">
        <p14:creationId xmlns:p14="http://schemas.microsoft.com/office/powerpoint/2010/main" val="3505752689"/>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defRPr/>
            </a:lvl1pPr>
          </a:lstStyle>
          <a:p>
            <a:r>
              <a:rPr lang="en-US"/>
              <a:t>Click to enter title here</a:t>
            </a:r>
          </a:p>
        </p:txBody>
      </p:sp>
      <p:sp>
        <p:nvSpPr>
          <p:cNvPr id="8" name="Content Placeholder 7">
            <a:extLst>
              <a:ext uri="{FF2B5EF4-FFF2-40B4-BE49-F238E27FC236}">
                <a16:creationId xmlns:a16="http://schemas.microsoft.com/office/drawing/2014/main" id="{91E4B5EC-9E53-45C3-B765-C1C483A070D0}"/>
              </a:ext>
            </a:extLst>
          </p:cNvPr>
          <p:cNvSpPr>
            <a:spLocks noGrp="1"/>
          </p:cNvSpPr>
          <p:nvPr>
            <p:ph sz="quarter" idx="19" hasCustomPrompt="1"/>
          </p:nvPr>
        </p:nvSpPr>
        <p:spPr>
          <a:xfrm>
            <a:off x="305991" y="1175861"/>
            <a:ext cx="8532018" cy="2516073"/>
          </a:xfrm>
        </p:spPr>
        <p:txBody>
          <a:bodyPr>
            <a:spAutoFit/>
          </a:bodyPr>
          <a:lstStyle>
            <a:lvl1pPr>
              <a:defRPr/>
            </a:lvl1pPr>
            <a:lvl2pPr marL="432000" indent="-216000">
              <a:defRPr/>
            </a:lvl2pPr>
          </a:lstStyle>
          <a:p>
            <a:pPr lvl="0"/>
            <a:r>
              <a:rPr lang="en-US"/>
              <a:t>Click to add text here. </a:t>
            </a:r>
            <a:br>
              <a:rPr lang="en-US"/>
            </a:br>
            <a:r>
              <a:rPr lang="en-US"/>
              <a:t>When pasting copy from other slides, be sure to right-click and choose ‘Keep text only’. </a:t>
            </a:r>
            <a:br>
              <a:rPr lang="en-US"/>
            </a:br>
            <a:r>
              <a:rPr lang="en-US"/>
              <a:t>To increase bullet level, select your text and press Tab.</a:t>
            </a:r>
            <a:br>
              <a:rPr lang="en-US"/>
            </a:br>
            <a:r>
              <a:rPr lang="en-US"/>
              <a:t>To decrease bullet level, select your bullet text and press Shift + Tab. </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02CC1A-50FF-4A50-8660-D325E3429D98}"/>
              </a:ext>
            </a:extLst>
          </p:cNvPr>
          <p:cNvSpPr>
            <a:spLocks noGrp="1"/>
          </p:cNvSpPr>
          <p:nvPr>
            <p:ph type="dt" sz="half" idx="20"/>
          </p:nvPr>
        </p:nvSpPr>
        <p:spPr/>
        <p:txBody>
          <a:bodyPr/>
          <a:lstStyle/>
          <a:p>
            <a:endParaRPr lang="en-GB"/>
          </a:p>
        </p:txBody>
      </p:sp>
      <p:sp>
        <p:nvSpPr>
          <p:cNvPr id="10" name="Slide Number Placeholder 9">
            <a:extLst>
              <a:ext uri="{FF2B5EF4-FFF2-40B4-BE49-F238E27FC236}">
                <a16:creationId xmlns:a16="http://schemas.microsoft.com/office/drawing/2014/main" id="{7E938F29-84D5-4449-9358-343332B4BEF7}"/>
              </a:ext>
            </a:extLst>
          </p:cNvPr>
          <p:cNvSpPr>
            <a:spLocks noGrp="1"/>
          </p:cNvSpPr>
          <p:nvPr>
            <p:ph type="sldNum" sz="quarter" idx="22"/>
          </p:nvPr>
        </p:nvSpPr>
        <p:spPr/>
        <p:txBody>
          <a:bodyPr/>
          <a:lstStyle/>
          <a:p>
            <a:fld id="{F8E47D07-9D1E-4FE9-B31A-2F5863681021}" type="slidenum">
              <a:rPr lang="en-GB" smtClean="0"/>
              <a:pPr/>
              <a:t>‹#›</a:t>
            </a:fld>
            <a:endParaRPr lang="en-GB"/>
          </a:p>
        </p:txBody>
      </p:sp>
      <p:sp>
        <p:nvSpPr>
          <p:cNvPr id="11" name="Text Placeholder 96">
            <a:extLst>
              <a:ext uri="{FF2B5EF4-FFF2-40B4-BE49-F238E27FC236}">
                <a16:creationId xmlns:a16="http://schemas.microsoft.com/office/drawing/2014/main" id="{C949FF72-87ED-4607-89DB-176C532FA3A0}"/>
              </a:ext>
            </a:extLst>
          </p:cNvPr>
          <p:cNvSpPr>
            <a:spLocks noGrp="1"/>
          </p:cNvSpPr>
          <p:nvPr>
            <p:ph type="body" sz="quarter" idx="111" hasCustomPrompt="1"/>
          </p:nvPr>
        </p:nvSpPr>
        <p:spPr>
          <a:xfrm>
            <a:off x="305992" y="4650581"/>
            <a:ext cx="7297340" cy="492919"/>
          </a:xfrm>
        </p:spPr>
        <p:txBody>
          <a:bodyPr anchor="b" anchorCtr="0">
            <a:noAutofit/>
          </a:bodyPr>
          <a:lstStyle>
            <a:lvl1pPr>
              <a:spcAft>
                <a:spcPts val="225"/>
              </a:spcAft>
              <a:buNone/>
              <a:defRPr sz="600"/>
            </a:lvl1pPr>
          </a:lstStyle>
          <a:p>
            <a:pPr lvl="0"/>
            <a:r>
              <a:rPr lang="en-US"/>
              <a:t>Footnotes</a:t>
            </a:r>
          </a:p>
        </p:txBody>
      </p:sp>
    </p:spTree>
    <p:custDataLst>
      <p:tags r:id="rId1"/>
    </p:custDataLst>
    <p:extLst>
      <p:ext uri="{BB962C8B-B14F-4D97-AF65-F5344CB8AC3E}">
        <p14:creationId xmlns:p14="http://schemas.microsoft.com/office/powerpoint/2010/main" val="2851707895"/>
      </p:ext>
    </p:extLst>
  </p:cSld>
  <p:clrMapOvr>
    <a:masterClrMapping/>
  </p:clrMapOvr>
  <p:extLst>
    <p:ext uri="{DCECCB84-F9BA-43D5-87BE-67443E8EF086}">
      <p15:sldGuideLst xmlns:p15="http://schemas.microsoft.com/office/powerpoint/2012/main">
        <p15:guide id="1" pos="1391">
          <p15:clr>
            <a:srgbClr val="A4A3A4"/>
          </p15:clr>
        </p15:guide>
        <p15:guide id="2" pos="1463">
          <p15:clr>
            <a:srgbClr val="A4A3A4"/>
          </p15:clr>
        </p15:guide>
        <p15:guide id="3" pos="2598">
          <p15:clr>
            <a:srgbClr val="A4A3A4"/>
          </p15:clr>
        </p15:guide>
        <p15:guide id="4" pos="2669">
          <p15:clr>
            <a:srgbClr val="A4A3A4"/>
          </p15:clr>
        </p15:guide>
        <p15:guide id="5" pos="3804">
          <p15:clr>
            <a:srgbClr val="A4A3A4"/>
          </p15:clr>
        </p15:guide>
        <p15:guide id="6" pos="3876">
          <p15:clr>
            <a:srgbClr val="A4A3A4"/>
          </p15:clr>
        </p15:guide>
        <p15:guide id="7" pos="5009">
          <p15:clr>
            <a:srgbClr val="A4A3A4"/>
          </p15:clr>
        </p15:guide>
        <p15:guide id="8" pos="5082">
          <p15:clr>
            <a:srgbClr val="A4A3A4"/>
          </p15:clr>
        </p15:guide>
        <p15:guide id="9" pos="6215">
          <p15:clr>
            <a:srgbClr val="A4A3A4"/>
          </p15:clr>
        </p15:guide>
        <p15:guide id="10" pos="6288">
          <p15:clr>
            <a:srgbClr val="A4A3A4"/>
          </p15:clr>
        </p15:guide>
        <p15:guide id="11" orient="horz" pos="890">
          <p15:clr>
            <a:srgbClr val="C35EA4"/>
          </p15:clr>
        </p15:guide>
        <p15:guide id="12" orient="horz" pos="981">
          <p15:clr>
            <a:srgbClr val="C35EA4"/>
          </p15:clr>
        </p15:guide>
      </p15:sldGuideLst>
    </p:ext>
  </p:extLst>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Title in Lens">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D0FA13F-5B1F-4795-B0E7-3E97B5D8E071}"/>
              </a:ext>
            </a:extLst>
          </p:cNvPr>
          <p:cNvSpPr>
            <a:spLocks noGrp="1"/>
          </p:cNvSpPr>
          <p:nvPr>
            <p:ph type="title" hasCustomPrompt="1"/>
          </p:nvPr>
        </p:nvSpPr>
        <p:spPr>
          <a:xfrm>
            <a:off x="1" y="-1"/>
            <a:ext cx="2906543" cy="3248025"/>
          </a:xfrm>
          <a:custGeom>
            <a:avLst/>
            <a:gdLst>
              <a:gd name="connsiteX0" fmla="*/ 417122 w 3875391"/>
              <a:gd name="connsiteY0" fmla="*/ 0 h 4330700"/>
              <a:gd name="connsiteX1" fmla="*/ 2700571 w 3875391"/>
              <a:gd name="connsiteY1" fmla="*/ 0 h 4330700"/>
              <a:gd name="connsiteX2" fmla="*/ 2854048 w 3875391"/>
              <a:gd name="connsiteY2" fmla="*/ 93240 h 4330700"/>
              <a:gd name="connsiteX3" fmla="*/ 3875391 w 3875391"/>
              <a:gd name="connsiteY3" fmla="*/ 2014156 h 4330700"/>
              <a:gd name="connsiteX4" fmla="*/ 3479762 w 3875391"/>
              <a:gd name="connsiteY4" fmla="*/ 3309358 h 4330700"/>
              <a:gd name="connsiteX5" fmla="*/ 3457575 w 3875391"/>
              <a:gd name="connsiteY5" fmla="*/ 3339027 h 4330700"/>
              <a:gd name="connsiteX6" fmla="*/ 3457575 w 3875391"/>
              <a:gd name="connsiteY6" fmla="*/ 3343274 h 4330700"/>
              <a:gd name="connsiteX7" fmla="*/ 3454399 w 3875391"/>
              <a:gd name="connsiteY7" fmla="*/ 3343274 h 4330700"/>
              <a:gd name="connsiteX8" fmla="*/ 3346405 w 3875391"/>
              <a:gd name="connsiteY8" fmla="*/ 3487693 h 4330700"/>
              <a:gd name="connsiteX9" fmla="*/ 1558846 w 3875391"/>
              <a:gd name="connsiteY9" fmla="*/ 4330700 h 4330700"/>
              <a:gd name="connsiteX10" fmla="*/ 85309 w 3875391"/>
              <a:gd name="connsiteY10" fmla="*/ 3801714 h 4330700"/>
              <a:gd name="connsiteX11" fmla="*/ 0 w 3875391"/>
              <a:gd name="connsiteY11" fmla="*/ 3724180 h 4330700"/>
              <a:gd name="connsiteX12" fmla="*/ 0 w 3875391"/>
              <a:gd name="connsiteY12" fmla="*/ 304131 h 4330700"/>
              <a:gd name="connsiteX13" fmla="*/ 85309 w 3875391"/>
              <a:gd name="connsiteY13" fmla="*/ 226597 h 4330700"/>
              <a:gd name="connsiteX14" fmla="*/ 263644 w 3875391"/>
              <a:gd name="connsiteY14" fmla="*/ 93240 h 433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75391" h="4330700">
                <a:moveTo>
                  <a:pt x="417122" y="0"/>
                </a:moveTo>
                <a:lnTo>
                  <a:pt x="2700571" y="0"/>
                </a:lnTo>
                <a:lnTo>
                  <a:pt x="2854048" y="93240"/>
                </a:lnTo>
                <a:cubicBezTo>
                  <a:pt x="3470253" y="509540"/>
                  <a:pt x="3875391" y="1214535"/>
                  <a:pt x="3875391" y="2014156"/>
                </a:cubicBezTo>
                <a:cubicBezTo>
                  <a:pt x="3875391" y="2493928"/>
                  <a:pt x="3729542" y="2939635"/>
                  <a:pt x="3479762" y="3309358"/>
                </a:cubicBezTo>
                <a:lnTo>
                  <a:pt x="3457575" y="3339027"/>
                </a:lnTo>
                <a:lnTo>
                  <a:pt x="3457575" y="3343274"/>
                </a:lnTo>
                <a:lnTo>
                  <a:pt x="3454399" y="3343274"/>
                </a:lnTo>
                <a:lnTo>
                  <a:pt x="3346405" y="3487693"/>
                </a:lnTo>
                <a:cubicBezTo>
                  <a:pt x="2921516" y="4002539"/>
                  <a:pt x="2278504" y="4330700"/>
                  <a:pt x="1558846" y="4330700"/>
                </a:cubicBezTo>
                <a:cubicBezTo>
                  <a:pt x="999112" y="4330700"/>
                  <a:pt x="485745" y="4132183"/>
                  <a:pt x="85309" y="3801714"/>
                </a:cubicBezTo>
                <a:lnTo>
                  <a:pt x="0" y="3724180"/>
                </a:lnTo>
                <a:lnTo>
                  <a:pt x="0" y="304131"/>
                </a:lnTo>
                <a:lnTo>
                  <a:pt x="85309" y="226597"/>
                </a:lnTo>
                <a:cubicBezTo>
                  <a:pt x="142514" y="179387"/>
                  <a:pt x="202023" y="134871"/>
                  <a:pt x="263644" y="93240"/>
                </a:cubicBezTo>
                <a:close/>
              </a:path>
            </a:pathLst>
          </a:custGeom>
          <a:solidFill>
            <a:schemeClr val="accent1"/>
          </a:solidFill>
        </p:spPr>
        <p:txBody>
          <a:bodyPr wrap="square" lIns="396000" tIns="360000" bIns="360000" anchor="ctr" anchorCtr="0">
            <a:normAutofit/>
          </a:bodyPr>
          <a:lstStyle>
            <a:lvl1pPr>
              <a:lnSpc>
                <a:spcPct val="100000"/>
              </a:lnSpc>
              <a:defRPr sz="3000">
                <a:solidFill>
                  <a:schemeClr val="bg1"/>
                </a:solidFill>
              </a:defRPr>
            </a:lvl1pPr>
          </a:lstStyle>
          <a:p>
            <a:r>
              <a:rPr lang="en-US"/>
              <a:t>Click to enter title here</a:t>
            </a:r>
          </a:p>
        </p:txBody>
      </p:sp>
      <p:cxnSp>
        <p:nvCxnSpPr>
          <p:cNvPr id="9" name="Straight Connector 8">
            <a:extLst>
              <a:ext uri="{FF2B5EF4-FFF2-40B4-BE49-F238E27FC236}">
                <a16:creationId xmlns:a16="http://schemas.microsoft.com/office/drawing/2014/main" id="{21040238-DCC8-4532-9AE6-EB7C834F336E}"/>
              </a:ext>
            </a:extLst>
          </p:cNvPr>
          <p:cNvCxnSpPr>
            <a:cxnSpLocks/>
          </p:cNvCxnSpPr>
          <p:nvPr userDrawn="1"/>
        </p:nvCxnSpPr>
        <p:spPr>
          <a:xfrm>
            <a:off x="2655094" y="2797628"/>
            <a:ext cx="0" cy="18596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75A4EBE2-41F7-48F4-B525-605699ECF92F}"/>
              </a:ext>
            </a:extLst>
          </p:cNvPr>
          <p:cNvSpPr>
            <a:spLocks noGrp="1"/>
          </p:cNvSpPr>
          <p:nvPr>
            <p:ph sz="quarter" idx="19" hasCustomPrompt="1"/>
          </p:nvPr>
        </p:nvSpPr>
        <p:spPr>
          <a:xfrm>
            <a:off x="3178969" y="303609"/>
            <a:ext cx="5659040" cy="4346971"/>
          </a:xfrm>
        </p:spPr>
        <p:txBody>
          <a:bodyPr>
            <a:noAutofit/>
          </a:bodyPr>
          <a:lstStyle>
            <a:lvl1pPr>
              <a:lnSpc>
                <a:spcPct val="100000"/>
              </a:lnSpc>
              <a:defRPr/>
            </a:lvl1pPr>
            <a:lvl2pPr marL="473175" indent="-257175">
              <a:lnSpc>
                <a:spcPct val="100000"/>
              </a:lnSpc>
              <a:defRPr lang="en-US" sz="1800" kern="1200" dirty="0">
                <a:solidFill>
                  <a:schemeClr val="tx1"/>
                </a:solidFill>
                <a:latin typeface="+mn-lt"/>
                <a:ea typeface="+mn-ea"/>
                <a:cs typeface="+mn-cs"/>
              </a:defRPr>
            </a:lvl2pPr>
            <a:lvl3pPr marL="594000" indent="-162000">
              <a:lnSpc>
                <a:spcPct val="100000"/>
              </a:lnSpc>
              <a:defRPr lang="en-US" sz="1500" kern="1200" dirty="0">
                <a:solidFill>
                  <a:schemeClr val="tx1"/>
                </a:solidFill>
                <a:latin typeface="+mn-lt"/>
                <a:ea typeface="+mn-ea"/>
                <a:cs typeface="+mn-cs"/>
              </a:defRPr>
            </a:lvl3pPr>
            <a:lvl4pPr marL="729000" indent="-162000">
              <a:lnSpc>
                <a:spcPct val="100000"/>
              </a:lnSpc>
              <a:defRPr lang="en-US" sz="1500" kern="1200" dirty="0">
                <a:solidFill>
                  <a:schemeClr val="tx1"/>
                </a:solidFill>
                <a:latin typeface="+mn-lt"/>
                <a:ea typeface="+mn-ea"/>
                <a:cs typeface="+mn-cs"/>
              </a:defRPr>
            </a:lvl4pPr>
            <a:lvl5pPr>
              <a:lnSpc>
                <a:spcPct val="100000"/>
              </a:lnSpc>
              <a:defRPr/>
            </a:lvl5pPr>
          </a:lstStyle>
          <a:p>
            <a:pPr lvl="0"/>
            <a:r>
              <a:rPr lang="en-US"/>
              <a:t>Click to add text here. </a:t>
            </a:r>
            <a:br>
              <a:rPr lang="en-US"/>
            </a:br>
            <a:r>
              <a:rPr lang="en-US"/>
              <a:t>When pasting copy from other slides, be sure to right-click and choose ‘Keep text only’. </a:t>
            </a:r>
            <a:br>
              <a:rPr lang="en-US"/>
            </a:br>
            <a:r>
              <a:rPr lang="en-US"/>
              <a:t>To increase bullet level, select your text and press Tab.</a:t>
            </a:r>
            <a:br>
              <a:rPr lang="en-US"/>
            </a:br>
            <a:r>
              <a:rPr lang="en-US"/>
              <a:t>To decrease bullet level, select your bullet text and press Shift + Tab.</a:t>
            </a:r>
          </a:p>
          <a:p>
            <a:pPr marL="432000" marR="0" lvl="1" indent="-216000" algn="l" defTabSz="685800" rtl="0" eaLnBrk="1" fontAlgn="auto" latinLnBrk="0" hangingPunct="1">
              <a:lnSpc>
                <a:spcPct val="90000"/>
              </a:lnSpc>
              <a:spcBef>
                <a:spcPts val="0"/>
              </a:spcBef>
              <a:spcAft>
                <a:spcPts val="600"/>
              </a:spcAft>
              <a:buClrTx/>
              <a:buSzPct val="100000"/>
              <a:buFont typeface="Arial" panose="020B0604020202020204" pitchFamily="34" charset="0"/>
              <a:buChar char="•"/>
              <a:tabLst/>
            </a:pPr>
            <a:r>
              <a:rPr lang="en-US"/>
              <a:t>Second level</a:t>
            </a:r>
          </a:p>
          <a:p>
            <a:pPr marL="594000" lvl="2" indent="-162000" algn="l" defTabSz="685800" rtl="0" eaLnBrk="1" latinLnBrk="0" hangingPunct="1">
              <a:lnSpc>
                <a:spcPct val="90000"/>
              </a:lnSpc>
              <a:spcBef>
                <a:spcPts val="0"/>
              </a:spcBef>
              <a:spcAft>
                <a:spcPts val="600"/>
              </a:spcAft>
              <a:buClrTx/>
              <a:buSzPct val="100000"/>
              <a:buFont typeface="Arial" panose="020B0604020202020204" pitchFamily="34" charset="0"/>
              <a:buChar char="•"/>
            </a:pPr>
            <a:r>
              <a:rPr lang="en-US"/>
              <a:t>Third level</a:t>
            </a:r>
          </a:p>
          <a:p>
            <a:pPr marL="729000" lvl="3" indent="-162000" algn="l" defTabSz="685800" rtl="0" eaLnBrk="1" latinLnBrk="0" hangingPunct="1">
              <a:lnSpc>
                <a:spcPct val="90000"/>
              </a:lnSpc>
              <a:spcBef>
                <a:spcPts val="0"/>
              </a:spcBef>
              <a:spcAft>
                <a:spcPts val="600"/>
              </a:spcAft>
              <a:buClrTx/>
              <a:buSzPct val="100000"/>
              <a:buFont typeface="Arial" panose="020B0604020202020204" pitchFamily="34" charset="0"/>
              <a:buChar char="•"/>
            </a:pPr>
            <a:r>
              <a:rPr lang="en-US"/>
              <a:t>Fourth level</a:t>
            </a:r>
          </a:p>
          <a:p>
            <a:pPr lvl="4"/>
            <a:r>
              <a:rPr lang="en-US"/>
              <a:t>Fifth level</a:t>
            </a:r>
          </a:p>
        </p:txBody>
      </p:sp>
      <p:sp>
        <p:nvSpPr>
          <p:cNvPr id="10" name="Date Placeholder 9">
            <a:extLst>
              <a:ext uri="{FF2B5EF4-FFF2-40B4-BE49-F238E27FC236}">
                <a16:creationId xmlns:a16="http://schemas.microsoft.com/office/drawing/2014/main" id="{59C580CE-4074-4379-8D68-E5118B13A13A}"/>
              </a:ext>
            </a:extLst>
          </p:cNvPr>
          <p:cNvSpPr>
            <a:spLocks noGrp="1"/>
          </p:cNvSpPr>
          <p:nvPr>
            <p:ph type="dt" sz="half" idx="20"/>
          </p:nvPr>
        </p:nvSpPr>
        <p:spPr/>
        <p:txBody>
          <a:bodyPr/>
          <a:lstStyle>
            <a:lvl1pPr>
              <a:lnSpc>
                <a:spcPct val="100000"/>
              </a:lnSpc>
              <a:defRPr/>
            </a:lvl1pPr>
          </a:lstStyle>
          <a:p>
            <a:endParaRPr lang="en-GB"/>
          </a:p>
        </p:txBody>
      </p:sp>
      <p:sp>
        <p:nvSpPr>
          <p:cNvPr id="13" name="Slide Number Placeholder 12">
            <a:extLst>
              <a:ext uri="{FF2B5EF4-FFF2-40B4-BE49-F238E27FC236}">
                <a16:creationId xmlns:a16="http://schemas.microsoft.com/office/drawing/2014/main" id="{D2C25B5D-B685-4B55-8498-3486110FDCFE}"/>
              </a:ext>
            </a:extLst>
          </p:cNvPr>
          <p:cNvSpPr>
            <a:spLocks noGrp="1"/>
          </p:cNvSpPr>
          <p:nvPr>
            <p:ph type="sldNum" sz="quarter" idx="22"/>
          </p:nvPr>
        </p:nvSpPr>
        <p:spPr/>
        <p:txBody>
          <a:bodyPr/>
          <a:lstStyle>
            <a:lvl1pPr>
              <a:lnSpc>
                <a:spcPct val="100000"/>
              </a:lnSpc>
              <a:defRPr/>
            </a:lvl1pPr>
          </a:lstStyle>
          <a:p>
            <a:fld id="{F8E47D07-9D1E-4FE9-B31A-2F5863681021}" type="slidenum">
              <a:rPr lang="en-GB" smtClean="0"/>
              <a:pPr/>
              <a:t>‹#›</a:t>
            </a:fld>
            <a:endParaRPr lang="en-GB"/>
          </a:p>
        </p:txBody>
      </p:sp>
      <p:sp>
        <p:nvSpPr>
          <p:cNvPr id="8" name="Text Placeholder 96">
            <a:extLst>
              <a:ext uri="{FF2B5EF4-FFF2-40B4-BE49-F238E27FC236}">
                <a16:creationId xmlns:a16="http://schemas.microsoft.com/office/drawing/2014/main" id="{DFE25DB2-F58D-4AD2-B640-7A1061569FFB}"/>
              </a:ext>
            </a:extLst>
          </p:cNvPr>
          <p:cNvSpPr>
            <a:spLocks noGrp="1"/>
          </p:cNvSpPr>
          <p:nvPr>
            <p:ph type="body" sz="quarter" idx="111" hasCustomPrompt="1"/>
          </p:nvPr>
        </p:nvSpPr>
        <p:spPr>
          <a:xfrm>
            <a:off x="305992" y="4650581"/>
            <a:ext cx="7297340" cy="492919"/>
          </a:xfrm>
        </p:spPr>
        <p:txBody>
          <a:bodyPr anchor="b" anchorCtr="0">
            <a:noAutofit/>
          </a:bodyPr>
          <a:lstStyle>
            <a:lvl1pPr>
              <a:lnSpc>
                <a:spcPct val="100000"/>
              </a:lnSpc>
              <a:spcAft>
                <a:spcPts val="225"/>
              </a:spcAft>
              <a:buNone/>
              <a:defRPr sz="600"/>
            </a:lvl1pPr>
          </a:lstStyle>
          <a:p>
            <a:pPr lvl="0"/>
            <a:r>
              <a:rPr lang="en-US"/>
              <a:t>Footnotes</a:t>
            </a:r>
          </a:p>
        </p:txBody>
      </p:sp>
    </p:spTree>
    <p:custDataLst>
      <p:tags r:id="rId1"/>
    </p:custDataLst>
    <p:extLst>
      <p:ext uri="{BB962C8B-B14F-4D97-AF65-F5344CB8AC3E}">
        <p14:creationId xmlns:p14="http://schemas.microsoft.com/office/powerpoint/2010/main" val="2755910190"/>
      </p:ext>
    </p:extLst>
  </p:cSld>
  <p:clrMapOvr>
    <a:masterClrMapping/>
  </p:clrMapOvr>
  <p:extLst>
    <p:ext uri="{DCECCB84-F9BA-43D5-87BE-67443E8EF086}">
      <p15:sldGuideLst xmlns:p15="http://schemas.microsoft.com/office/powerpoint/2012/main">
        <p15:guide id="1" pos="2230">
          <p15:clr>
            <a:srgbClr val="C35EA4"/>
          </p15:clr>
        </p15:guide>
        <p15:guide id="5" pos="2661">
          <p15:clr>
            <a:srgbClr val="C35EA4"/>
          </p15:clr>
        </p15:guide>
      </p15:sldGuideLst>
    </p:ext>
  </p:extLst>
</p:sldLayout>
</file>

<file path=ppt/slideLayouts/slideLayout462.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447ADDD-920E-4BEB-819B-9759B3CF06AB}"/>
              </a:ext>
            </a:extLst>
          </p:cNvPr>
          <p:cNvSpPr>
            <a:spLocks noGrp="1"/>
          </p:cNvSpPr>
          <p:nvPr>
            <p:ph type="title" hasCustomPrompt="1"/>
          </p:nvPr>
        </p:nvSpPr>
        <p:spPr>
          <a:xfrm>
            <a:off x="1" y="0"/>
            <a:ext cx="4171951" cy="5143500"/>
          </a:xfrm>
          <a:custGeom>
            <a:avLst/>
            <a:gdLst>
              <a:gd name="connsiteX0" fmla="*/ 0 w 5562601"/>
              <a:gd name="connsiteY0" fmla="*/ 0 h 6858000"/>
              <a:gd name="connsiteX1" fmla="*/ 3124199 w 5562601"/>
              <a:gd name="connsiteY1" fmla="*/ 0 h 6858000"/>
              <a:gd name="connsiteX2" fmla="*/ 3694793 w 5562601"/>
              <a:gd name="connsiteY2" fmla="*/ 0 h 6858000"/>
              <a:gd name="connsiteX3" fmla="*/ 3762493 w 5562601"/>
              <a:gd name="connsiteY3" fmla="*/ 43402 h 6858000"/>
              <a:gd name="connsiteX4" fmla="*/ 5562601 w 5562601"/>
              <a:gd name="connsiteY4" fmla="*/ 3429000 h 6858000"/>
              <a:gd name="connsiteX5" fmla="*/ 3762493 w 5562601"/>
              <a:gd name="connsiteY5" fmla="*/ 6814598 h 6858000"/>
              <a:gd name="connsiteX6" fmla="*/ 3694792 w 5562601"/>
              <a:gd name="connsiteY6" fmla="*/ 6858000 h 6858000"/>
              <a:gd name="connsiteX7" fmla="*/ 0 w 5562601"/>
              <a:gd name="connsiteY7" fmla="*/ 6858000 h 6858000"/>
              <a:gd name="connsiteX8" fmla="*/ 0 w 5562601"/>
              <a:gd name="connsiteY8" fmla="*/ 26016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2601" h="6858000">
                <a:moveTo>
                  <a:pt x="0" y="0"/>
                </a:moveTo>
                <a:lnTo>
                  <a:pt x="3124199" y="0"/>
                </a:lnTo>
                <a:lnTo>
                  <a:pt x="3694793" y="0"/>
                </a:lnTo>
                <a:lnTo>
                  <a:pt x="3762493" y="43402"/>
                </a:lnTo>
                <a:cubicBezTo>
                  <a:pt x="4848549" y="777127"/>
                  <a:pt x="5562601" y="2019676"/>
                  <a:pt x="5562601" y="3429000"/>
                </a:cubicBezTo>
                <a:cubicBezTo>
                  <a:pt x="5562601" y="4838325"/>
                  <a:pt x="4848549" y="6080873"/>
                  <a:pt x="3762493" y="6814598"/>
                </a:cubicBezTo>
                <a:lnTo>
                  <a:pt x="3694792" y="6858000"/>
                </a:lnTo>
                <a:lnTo>
                  <a:pt x="0" y="6858000"/>
                </a:lnTo>
                <a:lnTo>
                  <a:pt x="0" y="2601686"/>
                </a:lnTo>
                <a:close/>
              </a:path>
            </a:pathLst>
          </a:custGeom>
          <a:solidFill>
            <a:schemeClr val="accent1"/>
          </a:solidFill>
        </p:spPr>
        <p:txBody>
          <a:bodyPr wrap="square" lIns="396000" tIns="2160000" bIns="2880000" anchor="b" anchorCtr="0">
            <a:normAutofit/>
          </a:bodyPr>
          <a:lstStyle>
            <a:lvl1pPr>
              <a:lnSpc>
                <a:spcPct val="100000"/>
              </a:lnSpc>
              <a:defRPr sz="3000">
                <a:solidFill>
                  <a:schemeClr val="bg1"/>
                </a:solidFill>
              </a:defRPr>
            </a:lvl1pPr>
          </a:lstStyle>
          <a:p>
            <a:r>
              <a:rPr lang="en-US"/>
              <a:t>Click to enter</a:t>
            </a:r>
            <a:br>
              <a:rPr lang="en-US"/>
            </a:br>
            <a:r>
              <a:rPr lang="en-US"/>
              <a:t>section title here</a:t>
            </a:r>
            <a:endParaRPr lang="en-GB"/>
          </a:p>
        </p:txBody>
      </p:sp>
      <p:sp>
        <p:nvSpPr>
          <p:cNvPr id="20" name="Text Placeholder 30">
            <a:extLst>
              <a:ext uri="{FF2B5EF4-FFF2-40B4-BE49-F238E27FC236}">
                <a16:creationId xmlns:a16="http://schemas.microsoft.com/office/drawing/2014/main" id="{9A77974F-FF01-4E3F-957B-CC5A44F8CE16}"/>
              </a:ext>
            </a:extLst>
          </p:cNvPr>
          <p:cNvSpPr txBox="1">
            <a:spLocks/>
          </p:cNvSpPr>
          <p:nvPr userDrawn="1"/>
        </p:nvSpPr>
        <p:spPr>
          <a:xfrm>
            <a:off x="8697863" y="4727999"/>
            <a:ext cx="221109" cy="266324"/>
          </a:xfrm>
          <a:prstGeom prst="rect">
            <a:avLst/>
          </a:prstGeom>
          <a:blipFill>
            <a:blip r:embed="rId3">
              <a:extLst>
                <a:ext uri="{96DAC541-7B7A-43D3-8B79-37D633B846F1}">
                  <asvg:svgBlip xmlns:asvg="http://schemas.microsoft.com/office/drawing/2016/SVG/main" r:embed="rId4"/>
                </a:ext>
              </a:extLst>
            </a:blip>
            <a:stretch>
              <a:fillRect/>
            </a:stretch>
          </a:blipFill>
        </p:spPr>
        <p:txBody>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2286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600" kern="1200">
                <a:solidFill>
                  <a:schemeClr val="tx2"/>
                </a:solidFill>
                <a:latin typeface="+mn-lt"/>
                <a:ea typeface="+mn-ea"/>
                <a:cs typeface="+mn-cs"/>
              </a:defRPr>
            </a:lvl2pPr>
            <a:lvl3pPr marL="4445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400" kern="1200">
                <a:solidFill>
                  <a:schemeClr val="tx2"/>
                </a:solidFill>
                <a:latin typeface="+mn-lt"/>
                <a:ea typeface="+mn-ea"/>
                <a:cs typeface="+mn-cs"/>
              </a:defRPr>
            </a:lvl3pPr>
            <a:lvl4pPr marL="625475"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4pPr>
            <a:lvl5pPr marL="80645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200"/>
              <a:t> </a:t>
            </a:r>
          </a:p>
        </p:txBody>
      </p:sp>
      <p:sp>
        <p:nvSpPr>
          <p:cNvPr id="5" name="Text Placeholder 4">
            <a:extLst>
              <a:ext uri="{FF2B5EF4-FFF2-40B4-BE49-F238E27FC236}">
                <a16:creationId xmlns:a16="http://schemas.microsoft.com/office/drawing/2014/main" id="{D60AE4F3-AAA3-4B8D-A01A-1FF9B8F9F42A}"/>
              </a:ext>
            </a:extLst>
          </p:cNvPr>
          <p:cNvSpPr>
            <a:spLocks noGrp="1"/>
          </p:cNvSpPr>
          <p:nvPr>
            <p:ph type="body" sz="quarter" idx="33" hasCustomPrompt="1"/>
          </p:nvPr>
        </p:nvSpPr>
        <p:spPr>
          <a:xfrm>
            <a:off x="321071" y="647825"/>
            <a:ext cx="902369" cy="902369"/>
          </a:xfrm>
          <a:prstGeom prst="ellipse">
            <a:avLst/>
          </a:prstGeom>
          <a:solidFill>
            <a:schemeClr val="bg1"/>
          </a:solidFill>
        </p:spPr>
        <p:txBody>
          <a:bodyPr wrap="none" bIns="0" anchor="ctr" anchorCtr="0">
            <a:normAutofit/>
          </a:bodyPr>
          <a:lstStyle>
            <a:lvl1pPr marL="0" indent="0" algn="ctr">
              <a:lnSpc>
                <a:spcPct val="100000"/>
              </a:lnSpc>
              <a:buNone/>
              <a:defRPr sz="4500" b="1">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a:t>
            </a:r>
          </a:p>
        </p:txBody>
      </p:sp>
      <p:sp>
        <p:nvSpPr>
          <p:cNvPr id="8" name="Text Placeholder 7">
            <a:extLst>
              <a:ext uri="{FF2B5EF4-FFF2-40B4-BE49-F238E27FC236}">
                <a16:creationId xmlns:a16="http://schemas.microsoft.com/office/drawing/2014/main" id="{45758FA1-2B23-4C7E-97FD-FBA94AB3853B}"/>
              </a:ext>
            </a:extLst>
          </p:cNvPr>
          <p:cNvSpPr>
            <a:spLocks noGrp="1"/>
          </p:cNvSpPr>
          <p:nvPr>
            <p:ph type="body" sz="quarter" idx="34" hasCustomPrompt="1"/>
          </p:nvPr>
        </p:nvSpPr>
        <p:spPr>
          <a:xfrm>
            <a:off x="321469" y="3200400"/>
            <a:ext cx="2759189" cy="1422484"/>
          </a:xfrm>
          <a:prstGeom prst="rect">
            <a:avLst/>
          </a:prstGeom>
        </p:spPr>
        <p:txBody>
          <a:bodyPr lIns="0"/>
          <a:lstStyle>
            <a:lvl1pPr marL="0" indent="0">
              <a:lnSpc>
                <a:spcPct val="100000"/>
              </a:lnSpc>
              <a:buNone/>
              <a:defRPr>
                <a:solidFill>
                  <a:schemeClr val="bg1"/>
                </a:solidFill>
              </a:defRPr>
            </a:lvl1pPr>
            <a:lvl5pPr>
              <a:defRPr/>
            </a:lvl5pPr>
          </a:lstStyle>
          <a:p>
            <a:pPr lvl="0"/>
            <a:r>
              <a:rPr lang="en-US"/>
              <a:t>Click to add subtitle / presenter name(s)</a:t>
            </a:r>
          </a:p>
        </p:txBody>
      </p:sp>
      <p:sp>
        <p:nvSpPr>
          <p:cNvPr id="22" name="Picture Placeholder 21">
            <a:extLst>
              <a:ext uri="{FF2B5EF4-FFF2-40B4-BE49-F238E27FC236}">
                <a16:creationId xmlns:a16="http://schemas.microsoft.com/office/drawing/2014/main" id="{0486192A-3DB1-49EB-9B2C-D5E68AF24B1A}"/>
              </a:ext>
            </a:extLst>
          </p:cNvPr>
          <p:cNvSpPr>
            <a:spLocks noGrp="1"/>
          </p:cNvSpPr>
          <p:nvPr>
            <p:ph type="pic" sz="quarter" idx="36" hasCustomPrompt="1"/>
          </p:nvPr>
        </p:nvSpPr>
        <p:spPr>
          <a:xfrm>
            <a:off x="2771094" y="-1"/>
            <a:ext cx="6372906" cy="5143501"/>
          </a:xfrm>
          <a:custGeom>
            <a:avLst/>
            <a:gdLst>
              <a:gd name="connsiteX0" fmla="*/ 8001617 w 8497208"/>
              <a:gd name="connsiteY0" fmla="*/ 6414717 h 6858001"/>
              <a:gd name="connsiteX1" fmla="*/ 7980570 w 8497208"/>
              <a:gd name="connsiteY1" fmla="*/ 6439539 h 6858001"/>
              <a:gd name="connsiteX2" fmla="*/ 8034470 w 8497208"/>
              <a:gd name="connsiteY2" fmla="*/ 6517076 h 6858001"/>
              <a:gd name="connsiteX3" fmla="*/ 8090937 w 8497208"/>
              <a:gd name="connsiteY3" fmla="*/ 6510166 h 6858001"/>
              <a:gd name="connsiteX4" fmla="*/ 8091707 w 8497208"/>
              <a:gd name="connsiteY4" fmla="*/ 6506072 h 6858001"/>
              <a:gd name="connsiteX5" fmla="*/ 8095814 w 8497208"/>
              <a:gd name="connsiteY5" fmla="*/ 6478435 h 6858001"/>
              <a:gd name="connsiteX6" fmla="*/ 8062447 w 8497208"/>
              <a:gd name="connsiteY6" fmla="*/ 6464105 h 6858001"/>
              <a:gd name="connsiteX7" fmla="*/ 8064757 w 8497208"/>
              <a:gd name="connsiteY7" fmla="*/ 6499675 h 6858001"/>
              <a:gd name="connsiteX8" fmla="*/ 8064757 w 8497208"/>
              <a:gd name="connsiteY8" fmla="*/ 6504025 h 6858001"/>
              <a:gd name="connsiteX9" fmla="*/ 8048330 w 8497208"/>
              <a:gd name="connsiteY9" fmla="*/ 6515029 h 6858001"/>
              <a:gd name="connsiteX10" fmla="*/ 7993147 w 8497208"/>
              <a:gd name="connsiteY10" fmla="*/ 6433142 h 6858001"/>
              <a:gd name="connsiteX11" fmla="*/ 7994430 w 8497208"/>
              <a:gd name="connsiteY11" fmla="*/ 6431862 h 6858001"/>
              <a:gd name="connsiteX12" fmla="*/ 7995200 w 8497208"/>
              <a:gd name="connsiteY12" fmla="*/ 6432374 h 6858001"/>
              <a:gd name="connsiteX13" fmla="*/ 7995457 w 8497208"/>
              <a:gd name="connsiteY13" fmla="*/ 6432374 h 6858001"/>
              <a:gd name="connsiteX14" fmla="*/ 8062190 w 8497208"/>
              <a:gd name="connsiteY14" fmla="*/ 6459499 h 6858001"/>
              <a:gd name="connsiteX15" fmla="*/ 8096071 w 8497208"/>
              <a:gd name="connsiteY15" fmla="*/ 6474085 h 6858001"/>
              <a:gd name="connsiteX16" fmla="*/ 8122764 w 8497208"/>
              <a:gd name="connsiteY16" fmla="*/ 6486880 h 6858001"/>
              <a:gd name="connsiteX17" fmla="*/ 8134828 w 8497208"/>
              <a:gd name="connsiteY17" fmla="*/ 6503513 h 6858001"/>
              <a:gd name="connsiteX18" fmla="*/ 7984933 w 8497208"/>
              <a:gd name="connsiteY18" fmla="*/ 6615084 h 6858001"/>
              <a:gd name="connsiteX19" fmla="*/ 7984420 w 8497208"/>
              <a:gd name="connsiteY19" fmla="*/ 6615596 h 6858001"/>
              <a:gd name="connsiteX20" fmla="*/ 7983393 w 8497208"/>
              <a:gd name="connsiteY20" fmla="*/ 6617131 h 6858001"/>
              <a:gd name="connsiteX21" fmla="*/ 7983137 w 8497208"/>
              <a:gd name="connsiteY21" fmla="*/ 6617643 h 6858001"/>
              <a:gd name="connsiteX22" fmla="*/ 7978517 w 8497208"/>
              <a:gd name="connsiteY22" fmla="*/ 6631717 h 6858001"/>
              <a:gd name="connsiteX23" fmla="*/ 7997253 w 8497208"/>
              <a:gd name="connsiteY23" fmla="*/ 6655260 h 6858001"/>
              <a:gd name="connsiteX24" fmla="*/ 8009830 w 8497208"/>
              <a:gd name="connsiteY24" fmla="*/ 6657563 h 6858001"/>
              <a:gd name="connsiteX25" fmla="*/ 8012397 w 8497208"/>
              <a:gd name="connsiteY25" fmla="*/ 6657819 h 6858001"/>
              <a:gd name="connsiteX26" fmla="*/ 8136881 w 8497208"/>
              <a:gd name="connsiteY26" fmla="*/ 6633253 h 6858001"/>
              <a:gd name="connsiteX27" fmla="*/ 8146378 w 8497208"/>
              <a:gd name="connsiteY27" fmla="*/ 6607407 h 6858001"/>
              <a:gd name="connsiteX28" fmla="*/ 8103001 w 8497208"/>
              <a:gd name="connsiteY28" fmla="*/ 6582073 h 6858001"/>
              <a:gd name="connsiteX29" fmla="*/ 8093761 w 8497208"/>
              <a:gd name="connsiteY29" fmla="*/ 6588215 h 6858001"/>
              <a:gd name="connsiteX30" fmla="*/ 8128411 w 8497208"/>
              <a:gd name="connsiteY30" fmla="*/ 6611246 h 6858001"/>
              <a:gd name="connsiteX31" fmla="*/ 8126614 w 8497208"/>
              <a:gd name="connsiteY31" fmla="*/ 6614828 h 6858001"/>
              <a:gd name="connsiteX32" fmla="*/ 8124304 w 8497208"/>
              <a:gd name="connsiteY32" fmla="*/ 6614828 h 6858001"/>
              <a:gd name="connsiteX33" fmla="*/ 8047817 w 8497208"/>
              <a:gd name="connsiteY33" fmla="*/ 6619946 h 6858001"/>
              <a:gd name="connsiteX34" fmla="*/ 8040630 w 8497208"/>
              <a:gd name="connsiteY34" fmla="*/ 6620202 h 6858001"/>
              <a:gd name="connsiteX35" fmla="*/ 8052437 w 8497208"/>
              <a:gd name="connsiteY35" fmla="*/ 6610734 h 6858001"/>
              <a:gd name="connsiteX36" fmla="*/ 8173841 w 8497208"/>
              <a:gd name="connsiteY36" fmla="*/ 6529615 h 6858001"/>
              <a:gd name="connsiteX37" fmla="*/ 8144068 w 8497208"/>
              <a:gd name="connsiteY37" fmla="*/ 6452334 h 6858001"/>
              <a:gd name="connsiteX38" fmla="*/ 8001617 w 8497208"/>
              <a:gd name="connsiteY38" fmla="*/ 6414717 h 6858001"/>
              <a:gd name="connsiteX39" fmla="*/ 8063182 w 8497208"/>
              <a:gd name="connsiteY39" fmla="*/ 6306559 h 6858001"/>
              <a:gd name="connsiteX40" fmla="*/ 7947246 w 8497208"/>
              <a:gd name="connsiteY40" fmla="*/ 6409920 h 6858001"/>
              <a:gd name="connsiteX41" fmla="*/ 7903898 w 8497208"/>
              <a:gd name="connsiteY41" fmla="*/ 6477718 h 6858001"/>
              <a:gd name="connsiteX42" fmla="*/ 7922109 w 8497208"/>
              <a:gd name="connsiteY42" fmla="*/ 6498186 h 6858001"/>
              <a:gd name="connsiteX43" fmla="*/ 8041380 w 8497208"/>
              <a:gd name="connsiteY43" fmla="*/ 6559844 h 6858001"/>
              <a:gd name="connsiteX44" fmla="*/ 8050870 w 8497208"/>
              <a:gd name="connsiteY44" fmla="*/ 6553960 h 6858001"/>
              <a:gd name="connsiteX45" fmla="*/ 7945194 w 8497208"/>
              <a:gd name="connsiteY45" fmla="*/ 6495627 h 6858001"/>
              <a:gd name="connsiteX46" fmla="*/ 7928778 w 8497208"/>
              <a:gd name="connsiteY46" fmla="*/ 6480277 h 6858001"/>
              <a:gd name="connsiteX47" fmla="*/ 7958019 w 8497208"/>
              <a:gd name="connsiteY47" fmla="*/ 6449575 h 6858001"/>
              <a:gd name="connsiteX48" fmla="*/ 7974178 w 8497208"/>
              <a:gd name="connsiteY48" fmla="*/ 6433457 h 6858001"/>
              <a:gd name="connsiteX49" fmla="*/ 7976230 w 8497208"/>
              <a:gd name="connsiteY49" fmla="*/ 6416827 h 6858001"/>
              <a:gd name="connsiteX50" fmla="*/ 7997263 w 8497208"/>
              <a:gd name="connsiteY50" fmla="*/ 6410176 h 6858001"/>
              <a:gd name="connsiteX51" fmla="*/ 8024964 w 8497208"/>
              <a:gd name="connsiteY51" fmla="*/ 6382289 h 6858001"/>
              <a:gd name="connsiteX52" fmla="*/ 8047536 w 8497208"/>
              <a:gd name="connsiteY52" fmla="*/ 6364635 h 6858001"/>
              <a:gd name="connsiteX53" fmla="*/ 8053948 w 8497208"/>
              <a:gd name="connsiteY53" fmla="*/ 6376916 h 6858001"/>
              <a:gd name="connsiteX54" fmla="*/ 8058822 w 8497208"/>
              <a:gd name="connsiteY54" fmla="*/ 6421688 h 6858001"/>
              <a:gd name="connsiteX55" fmla="*/ 8097296 w 8497208"/>
              <a:gd name="connsiteY55" fmla="*/ 6432434 h 6858001"/>
              <a:gd name="connsiteX56" fmla="*/ 8063182 w 8497208"/>
              <a:gd name="connsiteY56" fmla="*/ 6306559 h 6858001"/>
              <a:gd name="connsiteX57" fmla="*/ 4802415 w 8497208"/>
              <a:gd name="connsiteY57" fmla="*/ 0 h 6858001"/>
              <a:gd name="connsiteX58" fmla="*/ 5373009 w 8497208"/>
              <a:gd name="connsiteY58" fmla="*/ 0 h 6858001"/>
              <a:gd name="connsiteX59" fmla="*/ 8497208 w 8497208"/>
              <a:gd name="connsiteY59" fmla="*/ 0 h 6858001"/>
              <a:gd name="connsiteX60" fmla="*/ 8497208 w 8497208"/>
              <a:gd name="connsiteY60" fmla="*/ 1 h 6858001"/>
              <a:gd name="connsiteX61" fmla="*/ 8497208 w 8497208"/>
              <a:gd name="connsiteY61" fmla="*/ 2601686 h 6858001"/>
              <a:gd name="connsiteX62" fmla="*/ 8497208 w 8497208"/>
              <a:gd name="connsiteY62" fmla="*/ 6858000 h 6858001"/>
              <a:gd name="connsiteX63" fmla="*/ 8497208 w 8497208"/>
              <a:gd name="connsiteY63" fmla="*/ 6858001 h 6858001"/>
              <a:gd name="connsiteX64" fmla="*/ 0 w 8497208"/>
              <a:gd name="connsiteY64" fmla="*/ 6858001 h 6858001"/>
              <a:gd name="connsiteX65" fmla="*/ 67701 w 8497208"/>
              <a:gd name="connsiteY65" fmla="*/ 6814599 h 6858001"/>
              <a:gd name="connsiteX66" fmla="*/ 1867809 w 8497208"/>
              <a:gd name="connsiteY66" fmla="*/ 3429001 h 6858001"/>
              <a:gd name="connsiteX67" fmla="*/ 67701 w 8497208"/>
              <a:gd name="connsiteY67" fmla="*/ 43403 h 6858001"/>
              <a:gd name="connsiteX68" fmla="*/ 1 w 8497208"/>
              <a:gd name="connsiteY68" fmla="*/ 1 h 6858001"/>
              <a:gd name="connsiteX69" fmla="*/ 4802413 w 8497208"/>
              <a:gd name="connsiteY69"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8497208" h="6858001">
                <a:moveTo>
                  <a:pt x="8001617" y="6414717"/>
                </a:moveTo>
                <a:cubicBezTo>
                  <a:pt x="7980570" y="6411902"/>
                  <a:pt x="7972100" y="6419579"/>
                  <a:pt x="7980570" y="6439539"/>
                </a:cubicBezTo>
                <a:cubicBezTo>
                  <a:pt x="7989297" y="6459243"/>
                  <a:pt x="8011370" y="6492254"/>
                  <a:pt x="8034470" y="6517076"/>
                </a:cubicBezTo>
                <a:cubicBezTo>
                  <a:pt x="8057827" y="6541642"/>
                  <a:pt x="8082981" y="6548551"/>
                  <a:pt x="8090937" y="6510166"/>
                </a:cubicBezTo>
                <a:cubicBezTo>
                  <a:pt x="8091194" y="6508887"/>
                  <a:pt x="8091451" y="6507608"/>
                  <a:pt x="8091707" y="6506072"/>
                </a:cubicBezTo>
                <a:cubicBezTo>
                  <a:pt x="8093504" y="6496348"/>
                  <a:pt x="8095044" y="6486880"/>
                  <a:pt x="8095814" y="6478435"/>
                </a:cubicBezTo>
                <a:cubicBezTo>
                  <a:pt x="8085547" y="6473829"/>
                  <a:pt x="8073997" y="6468967"/>
                  <a:pt x="8062447" y="6464105"/>
                </a:cubicBezTo>
                <a:cubicBezTo>
                  <a:pt x="8063217" y="6472806"/>
                  <a:pt x="8064244" y="6487904"/>
                  <a:pt x="8064757" y="6499675"/>
                </a:cubicBezTo>
                <a:cubicBezTo>
                  <a:pt x="8064757" y="6500954"/>
                  <a:pt x="8064757" y="6502490"/>
                  <a:pt x="8064757" y="6504025"/>
                </a:cubicBezTo>
                <a:cubicBezTo>
                  <a:pt x="8065527" y="6522705"/>
                  <a:pt x="8059110" y="6522705"/>
                  <a:pt x="8048330" y="6515029"/>
                </a:cubicBezTo>
                <a:cubicBezTo>
                  <a:pt x="8035754" y="6506072"/>
                  <a:pt x="7997510" y="6455661"/>
                  <a:pt x="7993147" y="6433142"/>
                </a:cubicBezTo>
                <a:cubicBezTo>
                  <a:pt x="7992890" y="6431862"/>
                  <a:pt x="7993660" y="6431606"/>
                  <a:pt x="7994430" y="6431862"/>
                </a:cubicBezTo>
                <a:cubicBezTo>
                  <a:pt x="7994687" y="6432118"/>
                  <a:pt x="7994943" y="6432118"/>
                  <a:pt x="7995200" y="6432374"/>
                </a:cubicBezTo>
                <a:cubicBezTo>
                  <a:pt x="7995200" y="6432374"/>
                  <a:pt x="7995200" y="6432374"/>
                  <a:pt x="7995457" y="6432374"/>
                </a:cubicBezTo>
                <a:cubicBezTo>
                  <a:pt x="8003927" y="6435701"/>
                  <a:pt x="8032930" y="6447216"/>
                  <a:pt x="8062190" y="6459499"/>
                </a:cubicBezTo>
                <a:cubicBezTo>
                  <a:pt x="8073741" y="6464361"/>
                  <a:pt x="8085547" y="6469479"/>
                  <a:pt x="8096071" y="6474085"/>
                </a:cubicBezTo>
                <a:cubicBezTo>
                  <a:pt x="8106594" y="6478691"/>
                  <a:pt x="8115834" y="6483297"/>
                  <a:pt x="8122764" y="6486880"/>
                </a:cubicBezTo>
                <a:cubicBezTo>
                  <a:pt x="8135341" y="6493533"/>
                  <a:pt x="8140218" y="6498139"/>
                  <a:pt x="8134828" y="6503513"/>
                </a:cubicBezTo>
                <a:cubicBezTo>
                  <a:pt x="8108647" y="6530382"/>
                  <a:pt x="8016504" y="6568255"/>
                  <a:pt x="7984933" y="6615084"/>
                </a:cubicBezTo>
                <a:cubicBezTo>
                  <a:pt x="7984933" y="6615084"/>
                  <a:pt x="7984677" y="6615340"/>
                  <a:pt x="7984420" y="6615596"/>
                </a:cubicBezTo>
                <a:cubicBezTo>
                  <a:pt x="7984163" y="6616108"/>
                  <a:pt x="7983650" y="6616619"/>
                  <a:pt x="7983393" y="6617131"/>
                </a:cubicBezTo>
                <a:cubicBezTo>
                  <a:pt x="7983393" y="6617387"/>
                  <a:pt x="7983393" y="6617643"/>
                  <a:pt x="7983137" y="6617643"/>
                </a:cubicBezTo>
                <a:cubicBezTo>
                  <a:pt x="7981597" y="6620714"/>
                  <a:pt x="7979287" y="6625576"/>
                  <a:pt x="7978517" y="6631717"/>
                </a:cubicBezTo>
                <a:cubicBezTo>
                  <a:pt x="7977233" y="6641953"/>
                  <a:pt x="7982623" y="6651421"/>
                  <a:pt x="7997253" y="6655260"/>
                </a:cubicBezTo>
                <a:cubicBezTo>
                  <a:pt x="8001103" y="6656283"/>
                  <a:pt x="8005210" y="6657051"/>
                  <a:pt x="8009830" y="6657563"/>
                </a:cubicBezTo>
                <a:cubicBezTo>
                  <a:pt x="8010600" y="6657819"/>
                  <a:pt x="8011627" y="6657819"/>
                  <a:pt x="8012397" y="6657819"/>
                </a:cubicBezTo>
                <a:cubicBezTo>
                  <a:pt x="8040887" y="6659098"/>
                  <a:pt x="8114551" y="6642977"/>
                  <a:pt x="8136881" y="6633253"/>
                </a:cubicBezTo>
                <a:cubicBezTo>
                  <a:pt x="8159981" y="6623017"/>
                  <a:pt x="8153051" y="6612781"/>
                  <a:pt x="8146378" y="6607407"/>
                </a:cubicBezTo>
                <a:cubicBezTo>
                  <a:pt x="8141244" y="6603313"/>
                  <a:pt x="8115577" y="6588983"/>
                  <a:pt x="8103001" y="6582073"/>
                </a:cubicBezTo>
                <a:cubicBezTo>
                  <a:pt x="8099664" y="6584376"/>
                  <a:pt x="8097097" y="6585912"/>
                  <a:pt x="8093761" y="6588215"/>
                </a:cubicBezTo>
                <a:cubicBezTo>
                  <a:pt x="8115064" y="6601010"/>
                  <a:pt x="8123534" y="6607407"/>
                  <a:pt x="8128411" y="6611246"/>
                </a:cubicBezTo>
                <a:cubicBezTo>
                  <a:pt x="8130464" y="6612781"/>
                  <a:pt x="8129438" y="6614572"/>
                  <a:pt x="8126614" y="6614828"/>
                </a:cubicBezTo>
                <a:cubicBezTo>
                  <a:pt x="8125844" y="6614828"/>
                  <a:pt x="8125074" y="6614828"/>
                  <a:pt x="8124304" y="6614828"/>
                </a:cubicBezTo>
                <a:cubicBezTo>
                  <a:pt x="8104027" y="6616364"/>
                  <a:pt x="8065784" y="6618922"/>
                  <a:pt x="8047817" y="6619946"/>
                </a:cubicBezTo>
                <a:cubicBezTo>
                  <a:pt x="8045250" y="6620202"/>
                  <a:pt x="8042170" y="6620202"/>
                  <a:pt x="8040630" y="6620202"/>
                </a:cubicBezTo>
                <a:cubicBezTo>
                  <a:pt x="8044994" y="6616108"/>
                  <a:pt x="8049870" y="6612525"/>
                  <a:pt x="8052437" y="6610734"/>
                </a:cubicBezTo>
                <a:cubicBezTo>
                  <a:pt x="8090937" y="6583609"/>
                  <a:pt x="8154848" y="6545736"/>
                  <a:pt x="8173841" y="6529615"/>
                </a:cubicBezTo>
                <a:cubicBezTo>
                  <a:pt x="8187701" y="6517587"/>
                  <a:pt x="8225688" y="6480994"/>
                  <a:pt x="8144068" y="6452334"/>
                </a:cubicBezTo>
                <a:cubicBezTo>
                  <a:pt x="8120711" y="6444401"/>
                  <a:pt x="8062704" y="6422906"/>
                  <a:pt x="8001617" y="6414717"/>
                </a:cubicBezTo>
                <a:close/>
                <a:moveTo>
                  <a:pt x="8063182" y="6306559"/>
                </a:moveTo>
                <a:cubicBezTo>
                  <a:pt x="8043432" y="6304000"/>
                  <a:pt x="8013678" y="6328817"/>
                  <a:pt x="7947246" y="6409920"/>
                </a:cubicBezTo>
                <a:cubicBezTo>
                  <a:pt x="7934934" y="6424759"/>
                  <a:pt x="7906206" y="6461088"/>
                  <a:pt x="7903898" y="6477718"/>
                </a:cubicBezTo>
                <a:cubicBezTo>
                  <a:pt x="7902359" y="6489487"/>
                  <a:pt x="7914927" y="6494604"/>
                  <a:pt x="7922109" y="6498186"/>
                </a:cubicBezTo>
                <a:cubicBezTo>
                  <a:pt x="7928778" y="6501768"/>
                  <a:pt x="8005727" y="6539888"/>
                  <a:pt x="8041380" y="6559844"/>
                </a:cubicBezTo>
                <a:cubicBezTo>
                  <a:pt x="8044458" y="6557797"/>
                  <a:pt x="8047536" y="6555751"/>
                  <a:pt x="8050870" y="6553960"/>
                </a:cubicBezTo>
                <a:cubicBezTo>
                  <a:pt x="8029581" y="6542447"/>
                  <a:pt x="7969561" y="6510211"/>
                  <a:pt x="7945194" y="6495627"/>
                </a:cubicBezTo>
                <a:cubicBezTo>
                  <a:pt x="7935190" y="6489743"/>
                  <a:pt x="7928265" y="6484882"/>
                  <a:pt x="7928778" y="6480277"/>
                </a:cubicBezTo>
                <a:cubicBezTo>
                  <a:pt x="7929548" y="6474648"/>
                  <a:pt x="7944168" y="6463391"/>
                  <a:pt x="7958019" y="6449575"/>
                </a:cubicBezTo>
                <a:cubicBezTo>
                  <a:pt x="7961610" y="6445994"/>
                  <a:pt x="7967509" y="6440109"/>
                  <a:pt x="7974178" y="6433457"/>
                </a:cubicBezTo>
                <a:cubicBezTo>
                  <a:pt x="7972382" y="6426550"/>
                  <a:pt x="7973152" y="6420921"/>
                  <a:pt x="7976230" y="6416827"/>
                </a:cubicBezTo>
                <a:cubicBezTo>
                  <a:pt x="7980077" y="6411711"/>
                  <a:pt x="7987003" y="6409664"/>
                  <a:pt x="7997263" y="6410176"/>
                </a:cubicBezTo>
                <a:cubicBezTo>
                  <a:pt x="8009831" y="6397639"/>
                  <a:pt x="8021117" y="6386382"/>
                  <a:pt x="8024964" y="6382289"/>
                </a:cubicBezTo>
                <a:cubicBezTo>
                  <a:pt x="8033941" y="6373334"/>
                  <a:pt x="8043432" y="6364124"/>
                  <a:pt x="8047536" y="6364635"/>
                </a:cubicBezTo>
                <a:cubicBezTo>
                  <a:pt x="8050870" y="6365147"/>
                  <a:pt x="8052666" y="6368217"/>
                  <a:pt x="8053948" y="6376916"/>
                </a:cubicBezTo>
                <a:cubicBezTo>
                  <a:pt x="8054974" y="6384591"/>
                  <a:pt x="8057539" y="6406850"/>
                  <a:pt x="8058822" y="6421688"/>
                </a:cubicBezTo>
                <a:cubicBezTo>
                  <a:pt x="8072672" y="6425014"/>
                  <a:pt x="8085497" y="6428852"/>
                  <a:pt x="8097296" y="6432434"/>
                </a:cubicBezTo>
                <a:cubicBezTo>
                  <a:pt x="8095757" y="6330864"/>
                  <a:pt x="8084215" y="6309373"/>
                  <a:pt x="8063182" y="6306559"/>
                </a:cubicBezTo>
                <a:close/>
                <a:moveTo>
                  <a:pt x="4802415" y="0"/>
                </a:moveTo>
                <a:lnTo>
                  <a:pt x="5373009" y="0"/>
                </a:lnTo>
                <a:lnTo>
                  <a:pt x="8497208" y="0"/>
                </a:lnTo>
                <a:lnTo>
                  <a:pt x="8497208" y="1"/>
                </a:lnTo>
                <a:lnTo>
                  <a:pt x="8497208" y="2601686"/>
                </a:lnTo>
                <a:lnTo>
                  <a:pt x="8497208" y="6858000"/>
                </a:lnTo>
                <a:lnTo>
                  <a:pt x="8497208" y="6858001"/>
                </a:lnTo>
                <a:lnTo>
                  <a:pt x="0" y="6858001"/>
                </a:lnTo>
                <a:lnTo>
                  <a:pt x="67701" y="6814599"/>
                </a:lnTo>
                <a:cubicBezTo>
                  <a:pt x="1153758" y="6080874"/>
                  <a:pt x="1867809" y="4838326"/>
                  <a:pt x="1867809" y="3429001"/>
                </a:cubicBezTo>
                <a:cubicBezTo>
                  <a:pt x="1867809" y="2019677"/>
                  <a:pt x="1153758" y="777128"/>
                  <a:pt x="67701" y="43403"/>
                </a:cubicBezTo>
                <a:lnTo>
                  <a:pt x="1" y="1"/>
                </a:lnTo>
                <a:lnTo>
                  <a:pt x="4802413" y="1"/>
                </a:lnTo>
                <a:close/>
              </a:path>
            </a:pathLst>
          </a:custGeom>
        </p:spPr>
        <p:txBody>
          <a:bodyPr wrap="square" tIns="360000" bIns="900000" anchor="ctr" anchorCtr="0">
            <a:noAutofit/>
          </a:bodyPr>
          <a:lstStyle>
            <a:lvl1pPr marL="0" marR="0" indent="0" algn="ctr" defTabSz="685800" rtl="0" eaLnBrk="1" fontAlgn="auto" latinLnBrk="0" hangingPunct="1">
              <a:lnSpc>
                <a:spcPct val="100000"/>
              </a:lnSpc>
              <a:spcBef>
                <a:spcPts val="0"/>
              </a:spcBef>
              <a:spcAft>
                <a:spcPts val="450"/>
              </a:spcAft>
              <a:buClrTx/>
              <a:buSzTx/>
              <a:buFont typeface="Arial" panose="020B0604020202020204" pitchFamily="34" charset="0"/>
              <a:buNone/>
              <a:tabLst/>
              <a:defRPr sz="1200" b="1"/>
            </a:lvl1pPr>
          </a:lstStyle>
          <a:p>
            <a:r>
              <a:rPr lang="en-US"/>
              <a:t>_______________________________</a:t>
            </a:r>
            <a:br>
              <a:rPr lang="en-US"/>
            </a:br>
            <a:br>
              <a:rPr lang="en-US"/>
            </a:br>
            <a:r>
              <a:rPr lang="en-US"/>
              <a:t>To add an image here: </a:t>
            </a:r>
            <a:br>
              <a:rPr lang="en-US"/>
            </a:br>
            <a:r>
              <a:rPr lang="en-US"/>
              <a:t>Click the icon and select Brand Pictures, </a:t>
            </a:r>
            <a:br>
              <a:rPr lang="en-US"/>
            </a:br>
            <a:r>
              <a:rPr lang="en-US"/>
              <a:t>or insert a file from your computer.</a:t>
            </a:r>
            <a:br>
              <a:rPr lang="en-US"/>
            </a:br>
            <a:r>
              <a:rPr lang="en-US"/>
              <a:t>Alternatively, you can fill this shape </a:t>
            </a:r>
            <a:br>
              <a:rPr lang="en-US"/>
            </a:br>
            <a:r>
              <a:rPr lang="en-US"/>
              <a:t>with a solid </a:t>
            </a:r>
            <a:r>
              <a:rPr lang="en-US" err="1"/>
              <a:t>colour</a:t>
            </a:r>
            <a:r>
              <a:rPr lang="en-US"/>
              <a:t>.</a:t>
            </a:r>
            <a:br>
              <a:rPr lang="en-US"/>
            </a:br>
            <a:br>
              <a:rPr lang="en-US"/>
            </a:br>
            <a:br>
              <a:rPr lang="en-US"/>
            </a:br>
            <a:br>
              <a:rPr lang="en-US"/>
            </a:br>
            <a:br>
              <a:rPr lang="en-US"/>
            </a:br>
            <a:r>
              <a:rPr lang="en-US"/>
              <a:t> Images can be scaled within this frame </a:t>
            </a:r>
            <a:br>
              <a:rPr lang="en-US"/>
            </a:br>
            <a:r>
              <a:rPr lang="en-US"/>
              <a:t>by using the Crop feature in </a:t>
            </a:r>
            <a:br>
              <a:rPr lang="en-US"/>
            </a:br>
            <a:r>
              <a:rPr lang="en-US"/>
              <a:t>the Picture Format tab of the ribbon.</a:t>
            </a:r>
            <a:br>
              <a:rPr lang="en-US"/>
            </a:br>
            <a:r>
              <a:rPr lang="en-US"/>
              <a:t>_______________________________</a:t>
            </a:r>
          </a:p>
        </p:txBody>
      </p:sp>
      <p:sp>
        <p:nvSpPr>
          <p:cNvPr id="10" name="Date Placeholder 9">
            <a:extLst>
              <a:ext uri="{FF2B5EF4-FFF2-40B4-BE49-F238E27FC236}">
                <a16:creationId xmlns:a16="http://schemas.microsoft.com/office/drawing/2014/main" id="{41CC83E6-E70E-43EE-817C-4F68FB75EFD9}"/>
              </a:ext>
            </a:extLst>
          </p:cNvPr>
          <p:cNvSpPr>
            <a:spLocks noGrp="1"/>
          </p:cNvSpPr>
          <p:nvPr>
            <p:ph type="dt" sz="half" idx="35"/>
          </p:nvPr>
        </p:nvSpPr>
        <p:spPr/>
        <p:txBody>
          <a:bodyPr/>
          <a:lstStyle>
            <a:lvl1pPr>
              <a:lnSpc>
                <a:spcPct val="100000"/>
              </a:lnSpc>
              <a:defRPr/>
            </a:lvl1pPr>
          </a:lstStyle>
          <a:p>
            <a:endParaRPr lang="en-GB"/>
          </a:p>
        </p:txBody>
      </p:sp>
    </p:spTree>
    <p:custDataLst>
      <p:tags r:id="rId1"/>
    </p:custDataLst>
    <p:extLst>
      <p:ext uri="{BB962C8B-B14F-4D97-AF65-F5344CB8AC3E}">
        <p14:creationId xmlns:p14="http://schemas.microsoft.com/office/powerpoint/2010/main" val="849768050"/>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Key Statem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CFFF0-7218-4B33-8DFC-E37157D920C0}"/>
              </a:ext>
            </a:extLst>
          </p:cNvPr>
          <p:cNvSpPr>
            <a:spLocks noGrp="1"/>
          </p:cNvSpPr>
          <p:nvPr>
            <p:ph type="title" hasCustomPrompt="1"/>
          </p:nvPr>
        </p:nvSpPr>
        <p:spPr>
          <a:xfrm>
            <a:off x="2466242" y="416689"/>
            <a:ext cx="4211516" cy="4210706"/>
          </a:xfrm>
          <a:prstGeom prst="ellipse">
            <a:avLst/>
          </a:prstGeom>
          <a:solidFill>
            <a:schemeClr val="bg1"/>
          </a:solidFill>
        </p:spPr>
        <p:txBody>
          <a:bodyPr anchor="ctr" anchorCtr="0">
            <a:normAutofit/>
          </a:bodyPr>
          <a:lstStyle>
            <a:lvl1pPr algn="ctr">
              <a:defRPr sz="3000">
                <a:solidFill>
                  <a:schemeClr val="accent1"/>
                </a:solidFill>
              </a:defRPr>
            </a:lvl1pPr>
          </a:lstStyle>
          <a:p>
            <a:r>
              <a:rPr lang="en-US"/>
              <a:t>Click to add key statement</a:t>
            </a:r>
          </a:p>
        </p:txBody>
      </p:sp>
      <p:sp>
        <p:nvSpPr>
          <p:cNvPr id="3" name="Date Placeholder 2">
            <a:extLst>
              <a:ext uri="{FF2B5EF4-FFF2-40B4-BE49-F238E27FC236}">
                <a16:creationId xmlns:a16="http://schemas.microsoft.com/office/drawing/2014/main" id="{BA8931D2-AD7B-454A-86A6-EA48B20C0CCA}"/>
              </a:ext>
            </a:extLst>
          </p:cNvPr>
          <p:cNvSpPr>
            <a:spLocks noGrp="1"/>
          </p:cNvSpPr>
          <p:nvPr>
            <p:ph type="dt" sz="half" idx="10"/>
          </p:nvPr>
        </p:nvSpPr>
        <p:spPr/>
        <p:txBody>
          <a:bodyPr/>
          <a:lstStyle>
            <a:lvl1pPr>
              <a:defRPr>
                <a:solidFill>
                  <a:schemeClr val="bg1"/>
                </a:solidFill>
              </a:defRPr>
            </a:lvl1pPr>
          </a:lstStyle>
          <a:p>
            <a:endParaRPr lang="en-GB"/>
          </a:p>
        </p:txBody>
      </p:sp>
      <p:sp>
        <p:nvSpPr>
          <p:cNvPr id="5" name="Slide Number Placeholder 4">
            <a:extLst>
              <a:ext uri="{FF2B5EF4-FFF2-40B4-BE49-F238E27FC236}">
                <a16:creationId xmlns:a16="http://schemas.microsoft.com/office/drawing/2014/main" id="{5C0FD97D-3F39-4649-B10A-ECD97F370F22}"/>
              </a:ext>
            </a:extLst>
          </p:cNvPr>
          <p:cNvSpPr>
            <a:spLocks noGrp="1"/>
          </p:cNvSpPr>
          <p:nvPr>
            <p:ph type="sldNum" sz="quarter" idx="12"/>
          </p:nvPr>
        </p:nvSpPr>
        <p:spPr/>
        <p:txBody>
          <a:bodyPr/>
          <a:lstStyle>
            <a:lvl1pPr>
              <a:defRPr>
                <a:solidFill>
                  <a:schemeClr val="bg1"/>
                </a:solidFill>
              </a:defRPr>
            </a:lvl1pPr>
          </a:lstStyle>
          <a:p>
            <a:fld id="{F8E47D07-9D1E-4FE9-B31A-2F5863681021}" type="slidenum">
              <a:rPr lang="en-GB" smtClean="0"/>
              <a:pPr/>
              <a:t>‹#›</a:t>
            </a:fld>
            <a:endParaRPr lang="en-GB"/>
          </a:p>
        </p:txBody>
      </p:sp>
    </p:spTree>
    <p:custDataLst>
      <p:tags r:id="rId1"/>
    </p:custDataLst>
    <p:extLst>
      <p:ext uri="{BB962C8B-B14F-4D97-AF65-F5344CB8AC3E}">
        <p14:creationId xmlns:p14="http://schemas.microsoft.com/office/powerpoint/2010/main" val="2584066051"/>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defRPr/>
            </a:lvl1pPr>
          </a:lstStyle>
          <a:p>
            <a:r>
              <a:rPr lang="en-US"/>
              <a:t>Click to enter title here</a:t>
            </a:r>
          </a:p>
        </p:txBody>
      </p:sp>
      <p:sp>
        <p:nvSpPr>
          <p:cNvPr id="8" name="Date Placeholder 7">
            <a:extLst>
              <a:ext uri="{FF2B5EF4-FFF2-40B4-BE49-F238E27FC236}">
                <a16:creationId xmlns:a16="http://schemas.microsoft.com/office/drawing/2014/main" id="{11075AA4-1FA9-4704-A587-D8E88C1D1EF9}"/>
              </a:ext>
            </a:extLst>
          </p:cNvPr>
          <p:cNvSpPr>
            <a:spLocks noGrp="1"/>
          </p:cNvSpPr>
          <p:nvPr>
            <p:ph type="dt" sz="half" idx="10"/>
          </p:nvPr>
        </p:nvSpPr>
        <p:spPr/>
        <p:txBody>
          <a:bodyPr/>
          <a:lstStyle/>
          <a:p>
            <a:endParaRPr lang="en-GB"/>
          </a:p>
        </p:txBody>
      </p:sp>
      <p:sp>
        <p:nvSpPr>
          <p:cNvPr id="11" name="Slide Number Placeholder 10">
            <a:extLst>
              <a:ext uri="{FF2B5EF4-FFF2-40B4-BE49-F238E27FC236}">
                <a16:creationId xmlns:a16="http://schemas.microsoft.com/office/drawing/2014/main" id="{A7BF9FC5-73CA-47D5-891A-42CBDE79952C}"/>
              </a:ext>
            </a:extLst>
          </p:cNvPr>
          <p:cNvSpPr>
            <a:spLocks noGrp="1"/>
          </p:cNvSpPr>
          <p:nvPr>
            <p:ph type="sldNum" sz="quarter" idx="12"/>
          </p:nvPr>
        </p:nvSpPr>
        <p:spPr/>
        <p:txBody>
          <a:bodyPr/>
          <a:lstStyle/>
          <a:p>
            <a:fld id="{F8E47D07-9D1E-4FE9-B31A-2F5863681021}" type="slidenum">
              <a:rPr lang="en-GB" smtClean="0"/>
              <a:pPr/>
              <a:t>‹#›</a:t>
            </a:fld>
            <a:endParaRPr lang="en-GB"/>
          </a:p>
        </p:txBody>
      </p:sp>
      <p:sp>
        <p:nvSpPr>
          <p:cNvPr id="6" name="Text Placeholder 96">
            <a:extLst>
              <a:ext uri="{FF2B5EF4-FFF2-40B4-BE49-F238E27FC236}">
                <a16:creationId xmlns:a16="http://schemas.microsoft.com/office/drawing/2014/main" id="{462FAF15-0CB5-418E-A59C-EA8FADE526AE}"/>
              </a:ext>
            </a:extLst>
          </p:cNvPr>
          <p:cNvSpPr>
            <a:spLocks noGrp="1"/>
          </p:cNvSpPr>
          <p:nvPr>
            <p:ph type="body" sz="quarter" idx="111" hasCustomPrompt="1"/>
          </p:nvPr>
        </p:nvSpPr>
        <p:spPr>
          <a:xfrm>
            <a:off x="305992" y="4650581"/>
            <a:ext cx="7297340" cy="492919"/>
          </a:xfrm>
        </p:spPr>
        <p:txBody>
          <a:bodyPr anchor="b" anchorCtr="0">
            <a:noAutofit/>
          </a:bodyPr>
          <a:lstStyle>
            <a:lvl1pPr>
              <a:spcAft>
                <a:spcPts val="225"/>
              </a:spcAft>
              <a:buNone/>
              <a:defRPr sz="600"/>
            </a:lvl1pPr>
          </a:lstStyle>
          <a:p>
            <a:pPr lvl="0"/>
            <a:r>
              <a:rPr lang="en-US"/>
              <a:t>Footnotes</a:t>
            </a:r>
          </a:p>
        </p:txBody>
      </p:sp>
    </p:spTree>
    <p:custDataLst>
      <p:tags r:id="rId1"/>
    </p:custDataLst>
    <p:extLst>
      <p:ext uri="{BB962C8B-B14F-4D97-AF65-F5344CB8AC3E}">
        <p14:creationId xmlns:p14="http://schemas.microsoft.com/office/powerpoint/2010/main" val="875303655"/>
      </p:ext>
    </p:extLst>
  </p:cSld>
  <p:clrMapOvr>
    <a:masterClrMapping/>
  </p:clrMapOvr>
  <p:extLst>
    <p:ext uri="{DCECCB84-F9BA-43D5-87BE-67443E8EF086}">
      <p15:sldGuideLst xmlns:p15="http://schemas.microsoft.com/office/powerpoint/2012/main">
        <p15:guide id="1" pos="1391">
          <p15:clr>
            <a:srgbClr val="A4A3A4"/>
          </p15:clr>
        </p15:guide>
        <p15:guide id="2" pos="1463">
          <p15:clr>
            <a:srgbClr val="A4A3A4"/>
          </p15:clr>
        </p15:guide>
        <p15:guide id="3" pos="2598">
          <p15:clr>
            <a:srgbClr val="A4A3A4"/>
          </p15:clr>
        </p15:guide>
        <p15:guide id="4" pos="2669">
          <p15:clr>
            <a:srgbClr val="A4A3A4"/>
          </p15:clr>
        </p15:guide>
        <p15:guide id="5" pos="3804">
          <p15:clr>
            <a:srgbClr val="A4A3A4"/>
          </p15:clr>
        </p15:guide>
        <p15:guide id="6" pos="3876">
          <p15:clr>
            <a:srgbClr val="A4A3A4"/>
          </p15:clr>
        </p15:guide>
        <p15:guide id="7" pos="5009">
          <p15:clr>
            <a:srgbClr val="A4A3A4"/>
          </p15:clr>
        </p15:guide>
        <p15:guide id="8" pos="5082">
          <p15:clr>
            <a:srgbClr val="A4A3A4"/>
          </p15:clr>
        </p15:guide>
        <p15:guide id="9" pos="6215">
          <p15:clr>
            <a:srgbClr val="A4A3A4"/>
          </p15:clr>
        </p15:guide>
        <p15:guide id="10" pos="6288">
          <p15:clr>
            <a:srgbClr val="A4A3A4"/>
          </p15:clr>
        </p15:guide>
        <p15:guide id="11" orient="horz" pos="890">
          <p15:clr>
            <a:srgbClr val="C35EA4"/>
          </p15:clr>
        </p15:guide>
        <p15:guide id="12" orient="horz" pos="981">
          <p15:clr>
            <a:srgbClr val="C35EA4"/>
          </p15:clr>
        </p15:guide>
      </p15:sldGuideLst>
    </p:ext>
  </p:extLst>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9B03F247-4297-4973-90A3-0193475AC741}"/>
              </a:ext>
            </a:extLst>
          </p:cNvPr>
          <p:cNvSpPr>
            <a:spLocks noGrp="1"/>
          </p:cNvSpPr>
          <p:nvPr>
            <p:ph type="dt" sz="half" idx="10"/>
          </p:nvPr>
        </p:nvSpPr>
        <p:spPr/>
        <p:txBody>
          <a:bodyPr/>
          <a:lstStyle/>
          <a:p>
            <a:endParaRPr lang="en-GB"/>
          </a:p>
        </p:txBody>
      </p:sp>
      <p:sp>
        <p:nvSpPr>
          <p:cNvPr id="11" name="Slide Number Placeholder 10">
            <a:extLst>
              <a:ext uri="{FF2B5EF4-FFF2-40B4-BE49-F238E27FC236}">
                <a16:creationId xmlns:a16="http://schemas.microsoft.com/office/drawing/2014/main" id="{E358DA9E-BDF5-4DC7-B478-434301DA6253}"/>
              </a:ext>
            </a:extLst>
          </p:cNvPr>
          <p:cNvSpPr>
            <a:spLocks noGrp="1"/>
          </p:cNvSpPr>
          <p:nvPr>
            <p:ph type="sldNum" sz="quarter" idx="12"/>
          </p:nvPr>
        </p:nvSpPr>
        <p:spPr/>
        <p:txBody>
          <a:bodyPr/>
          <a:lstStyle/>
          <a:p>
            <a:fld id="{F8E47D07-9D1E-4FE9-B31A-2F5863681021}" type="slidenum">
              <a:rPr lang="en-GB" smtClean="0"/>
              <a:pPr/>
              <a:t>‹#›</a:t>
            </a:fld>
            <a:endParaRPr lang="en-GB"/>
          </a:p>
        </p:txBody>
      </p:sp>
      <p:sp>
        <p:nvSpPr>
          <p:cNvPr id="5" name="Text Placeholder 96">
            <a:extLst>
              <a:ext uri="{FF2B5EF4-FFF2-40B4-BE49-F238E27FC236}">
                <a16:creationId xmlns:a16="http://schemas.microsoft.com/office/drawing/2014/main" id="{5D317BC2-3CD5-4931-93AD-CC95F2C50D24}"/>
              </a:ext>
            </a:extLst>
          </p:cNvPr>
          <p:cNvSpPr>
            <a:spLocks noGrp="1"/>
          </p:cNvSpPr>
          <p:nvPr>
            <p:ph type="body" sz="quarter" idx="111" hasCustomPrompt="1"/>
          </p:nvPr>
        </p:nvSpPr>
        <p:spPr>
          <a:xfrm>
            <a:off x="305992" y="4650581"/>
            <a:ext cx="7297340" cy="492919"/>
          </a:xfrm>
        </p:spPr>
        <p:txBody>
          <a:bodyPr anchor="b" anchorCtr="0">
            <a:noAutofit/>
          </a:bodyPr>
          <a:lstStyle>
            <a:lvl1pPr>
              <a:spcAft>
                <a:spcPts val="225"/>
              </a:spcAft>
              <a:buNone/>
              <a:defRPr sz="600"/>
            </a:lvl1pPr>
          </a:lstStyle>
          <a:p>
            <a:pPr lvl="0"/>
            <a:r>
              <a:rPr lang="en-US"/>
              <a:t>Footnotes</a:t>
            </a:r>
          </a:p>
        </p:txBody>
      </p:sp>
    </p:spTree>
    <p:custDataLst>
      <p:tags r:id="rId1"/>
    </p:custDataLst>
    <p:extLst>
      <p:ext uri="{BB962C8B-B14F-4D97-AF65-F5344CB8AC3E}">
        <p14:creationId xmlns:p14="http://schemas.microsoft.com/office/powerpoint/2010/main" val="3864016482"/>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Confidentiality Notic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848B27A-10B7-4200-88E7-16263562F97B}"/>
              </a:ext>
            </a:extLst>
          </p:cNvPr>
          <p:cNvSpPr txBox="1"/>
          <p:nvPr userDrawn="1"/>
        </p:nvSpPr>
        <p:spPr>
          <a:xfrm>
            <a:off x="314325" y="3648075"/>
            <a:ext cx="6867525" cy="771525"/>
          </a:xfrm>
          <a:prstGeom prst="rect">
            <a:avLst/>
          </a:prstGeom>
          <a:noFill/>
        </p:spPr>
        <p:txBody>
          <a:bodyPr wrap="square" rtlCol="0">
            <a:noAutofit/>
          </a:bodyPr>
          <a:lstStyle/>
          <a:p>
            <a:pPr marL="9525">
              <a:lnSpc>
                <a:spcPct val="100000"/>
              </a:lnSpc>
              <a:spcBef>
                <a:spcPts val="75"/>
              </a:spcBef>
            </a:pPr>
            <a:r>
              <a:rPr lang="en-US" sz="900" b="1" spc="-4">
                <a:solidFill>
                  <a:schemeClr val="tx1"/>
                </a:solidFill>
                <a:latin typeface="+mn-lt"/>
                <a:cs typeface="Arial"/>
              </a:rPr>
              <a:t>Confidentiality</a:t>
            </a:r>
            <a:r>
              <a:rPr lang="en-US" sz="900" b="1" spc="-8">
                <a:solidFill>
                  <a:schemeClr val="tx1"/>
                </a:solidFill>
                <a:latin typeface="+mn-lt"/>
                <a:cs typeface="Arial"/>
              </a:rPr>
              <a:t> </a:t>
            </a:r>
            <a:r>
              <a:rPr lang="en-US" sz="900" b="1" spc="-4">
                <a:solidFill>
                  <a:schemeClr val="tx1"/>
                </a:solidFill>
                <a:latin typeface="+mn-lt"/>
                <a:cs typeface="Arial"/>
              </a:rPr>
              <a:t>Notice</a:t>
            </a:r>
            <a:endParaRPr lang="en-US" sz="900">
              <a:solidFill>
                <a:schemeClr val="tx1"/>
              </a:solidFill>
              <a:latin typeface="+mn-lt"/>
              <a:cs typeface="Arial"/>
            </a:endParaRPr>
          </a:p>
          <a:p>
            <a:pPr marL="20003" marR="3810">
              <a:lnSpc>
                <a:spcPct val="102699"/>
              </a:lnSpc>
              <a:spcBef>
                <a:spcPts val="585"/>
              </a:spcBef>
            </a:pPr>
            <a:r>
              <a:rPr lang="en-US" sz="900" spc="4">
                <a:solidFill>
                  <a:schemeClr val="tx1"/>
                </a:solidFill>
                <a:latin typeface="+mn-lt"/>
                <a:cs typeface="Arial"/>
              </a:rPr>
              <a:t>This </a:t>
            </a:r>
            <a:r>
              <a:rPr lang="en-US" sz="900">
                <a:solidFill>
                  <a:schemeClr val="tx1"/>
                </a:solidFill>
                <a:latin typeface="+mn-lt"/>
                <a:cs typeface="Arial"/>
              </a:rPr>
              <a:t>file is </a:t>
            </a:r>
            <a:r>
              <a:rPr lang="en-US" sz="900" spc="4">
                <a:solidFill>
                  <a:schemeClr val="tx1"/>
                </a:solidFill>
                <a:latin typeface="+mn-lt"/>
                <a:cs typeface="Arial"/>
              </a:rPr>
              <a:t>private </a:t>
            </a:r>
            <a:r>
              <a:rPr lang="en-US" sz="900" spc="8">
                <a:solidFill>
                  <a:schemeClr val="tx1"/>
                </a:solidFill>
                <a:latin typeface="+mn-lt"/>
                <a:cs typeface="Arial"/>
              </a:rPr>
              <a:t>and may contain confidential and proprietary information. </a:t>
            </a:r>
            <a:r>
              <a:rPr lang="en-US" sz="900">
                <a:solidFill>
                  <a:schemeClr val="tx1"/>
                </a:solidFill>
                <a:latin typeface="+mn-lt"/>
                <a:cs typeface="Arial"/>
              </a:rPr>
              <a:t>If </a:t>
            </a:r>
            <a:r>
              <a:rPr lang="en-US" sz="900" spc="8">
                <a:solidFill>
                  <a:schemeClr val="tx1"/>
                </a:solidFill>
                <a:latin typeface="+mn-lt"/>
                <a:cs typeface="Arial"/>
              </a:rPr>
              <a:t>you have received </a:t>
            </a:r>
            <a:r>
              <a:rPr lang="en-US" sz="900" spc="4">
                <a:solidFill>
                  <a:schemeClr val="tx1"/>
                </a:solidFill>
                <a:latin typeface="+mn-lt"/>
                <a:cs typeface="Arial"/>
              </a:rPr>
              <a:t>this </a:t>
            </a:r>
            <a:r>
              <a:rPr lang="en-US" sz="900">
                <a:solidFill>
                  <a:schemeClr val="tx1"/>
                </a:solidFill>
                <a:latin typeface="+mn-lt"/>
                <a:cs typeface="Arial"/>
              </a:rPr>
              <a:t>file in </a:t>
            </a:r>
            <a:r>
              <a:rPr lang="en-US" sz="900" spc="8">
                <a:solidFill>
                  <a:schemeClr val="tx1"/>
                </a:solidFill>
                <a:latin typeface="+mn-lt"/>
                <a:cs typeface="Arial"/>
              </a:rPr>
              <a:t>error, please </a:t>
            </a:r>
            <a:r>
              <a:rPr lang="en-US" sz="900" spc="4">
                <a:solidFill>
                  <a:schemeClr val="tx1"/>
                </a:solidFill>
                <a:latin typeface="+mn-lt"/>
                <a:cs typeface="Arial"/>
              </a:rPr>
              <a:t>notify us </a:t>
            </a:r>
            <a:r>
              <a:rPr lang="en-US" sz="900" spc="8">
                <a:solidFill>
                  <a:schemeClr val="tx1"/>
                </a:solidFill>
                <a:latin typeface="+mn-lt"/>
                <a:cs typeface="Arial"/>
              </a:rPr>
              <a:t>and remove  </a:t>
            </a:r>
            <a:r>
              <a:rPr lang="en-US" sz="900">
                <a:solidFill>
                  <a:schemeClr val="tx1"/>
                </a:solidFill>
                <a:latin typeface="+mn-lt"/>
                <a:cs typeface="Arial"/>
              </a:rPr>
              <a:t>it </a:t>
            </a:r>
            <a:r>
              <a:rPr lang="en-US" sz="900" spc="4">
                <a:solidFill>
                  <a:schemeClr val="tx1"/>
                </a:solidFill>
                <a:latin typeface="+mn-lt"/>
                <a:cs typeface="Arial"/>
              </a:rPr>
              <a:t>from </a:t>
            </a:r>
            <a:r>
              <a:rPr lang="en-US" sz="900" spc="8">
                <a:solidFill>
                  <a:schemeClr val="tx1"/>
                </a:solidFill>
                <a:latin typeface="+mn-lt"/>
                <a:cs typeface="Arial"/>
              </a:rPr>
              <a:t>your system and </a:t>
            </a:r>
            <a:r>
              <a:rPr lang="en-US" sz="900" spc="4">
                <a:solidFill>
                  <a:schemeClr val="tx1"/>
                </a:solidFill>
                <a:latin typeface="+mn-lt"/>
                <a:cs typeface="Arial"/>
              </a:rPr>
              <a:t>note that </a:t>
            </a:r>
            <a:r>
              <a:rPr lang="en-US" sz="900" spc="8">
                <a:solidFill>
                  <a:schemeClr val="tx1"/>
                </a:solidFill>
                <a:latin typeface="+mn-lt"/>
                <a:cs typeface="Arial"/>
              </a:rPr>
              <a:t>you must not copy, </a:t>
            </a:r>
            <a:r>
              <a:rPr lang="en-US" sz="900" spc="4">
                <a:solidFill>
                  <a:schemeClr val="tx1"/>
                </a:solidFill>
                <a:latin typeface="+mn-lt"/>
                <a:cs typeface="Arial"/>
              </a:rPr>
              <a:t>distribute or take </a:t>
            </a:r>
            <a:r>
              <a:rPr lang="en-US" sz="900" spc="8">
                <a:solidFill>
                  <a:schemeClr val="tx1"/>
                </a:solidFill>
                <a:latin typeface="+mn-lt"/>
                <a:cs typeface="Arial"/>
              </a:rPr>
              <a:t>any </a:t>
            </a:r>
            <a:r>
              <a:rPr lang="en-US" sz="900" spc="4">
                <a:solidFill>
                  <a:schemeClr val="tx1"/>
                </a:solidFill>
                <a:latin typeface="+mn-lt"/>
                <a:cs typeface="Arial"/>
              </a:rPr>
              <a:t>action </a:t>
            </a:r>
            <a:r>
              <a:rPr lang="en-US" sz="900">
                <a:solidFill>
                  <a:schemeClr val="tx1"/>
                </a:solidFill>
                <a:latin typeface="+mn-lt"/>
                <a:cs typeface="Arial"/>
              </a:rPr>
              <a:t>in </a:t>
            </a:r>
            <a:r>
              <a:rPr lang="en-US" sz="900" spc="8">
                <a:solidFill>
                  <a:schemeClr val="tx1"/>
                </a:solidFill>
                <a:latin typeface="+mn-lt"/>
                <a:cs typeface="Arial"/>
              </a:rPr>
              <a:t>reliance </a:t>
            </a:r>
            <a:r>
              <a:rPr lang="en-US" sz="900" spc="4">
                <a:solidFill>
                  <a:schemeClr val="tx1"/>
                </a:solidFill>
                <a:latin typeface="+mn-lt"/>
                <a:cs typeface="Arial"/>
              </a:rPr>
              <a:t>on </a:t>
            </a:r>
            <a:r>
              <a:rPr lang="en-US" sz="900">
                <a:solidFill>
                  <a:schemeClr val="tx1"/>
                </a:solidFill>
                <a:latin typeface="+mn-lt"/>
                <a:cs typeface="Arial"/>
              </a:rPr>
              <a:t>it. </a:t>
            </a:r>
            <a:r>
              <a:rPr lang="en-US" sz="900" spc="8">
                <a:solidFill>
                  <a:schemeClr val="tx1"/>
                </a:solidFill>
                <a:latin typeface="+mn-lt"/>
                <a:cs typeface="Arial"/>
              </a:rPr>
              <a:t>Any unauthorized use </a:t>
            </a:r>
            <a:r>
              <a:rPr lang="en-US" sz="900" spc="4">
                <a:solidFill>
                  <a:schemeClr val="tx1"/>
                </a:solidFill>
                <a:latin typeface="+mn-lt"/>
                <a:cs typeface="Arial"/>
              </a:rPr>
              <a:t>or </a:t>
            </a:r>
            <a:r>
              <a:rPr lang="en-US" sz="900" spc="8">
                <a:solidFill>
                  <a:schemeClr val="tx1"/>
                </a:solidFill>
                <a:latin typeface="+mn-lt"/>
                <a:cs typeface="Arial"/>
              </a:rPr>
              <a:t>disclosure </a:t>
            </a:r>
            <a:r>
              <a:rPr lang="en-US" sz="900" spc="4">
                <a:solidFill>
                  <a:schemeClr val="tx1"/>
                </a:solidFill>
                <a:latin typeface="+mn-lt"/>
                <a:cs typeface="Arial"/>
              </a:rPr>
              <a:t>of the  </a:t>
            </a:r>
            <a:r>
              <a:rPr lang="en-US" sz="900" spc="8">
                <a:solidFill>
                  <a:schemeClr val="tx1"/>
                </a:solidFill>
                <a:latin typeface="+mn-lt"/>
                <a:cs typeface="Arial"/>
              </a:rPr>
              <a:t>contents </a:t>
            </a:r>
            <a:r>
              <a:rPr lang="en-US" sz="900" spc="4">
                <a:solidFill>
                  <a:schemeClr val="tx1"/>
                </a:solidFill>
                <a:latin typeface="+mn-lt"/>
                <a:cs typeface="Arial"/>
              </a:rPr>
              <a:t>of this </a:t>
            </a:r>
            <a:r>
              <a:rPr lang="en-US" sz="900">
                <a:solidFill>
                  <a:schemeClr val="tx1"/>
                </a:solidFill>
                <a:latin typeface="+mn-lt"/>
                <a:cs typeface="Arial"/>
              </a:rPr>
              <a:t>file is </a:t>
            </a:r>
            <a:r>
              <a:rPr lang="en-US" sz="900" spc="8">
                <a:solidFill>
                  <a:schemeClr val="tx1"/>
                </a:solidFill>
                <a:latin typeface="+mn-lt"/>
                <a:cs typeface="Arial"/>
              </a:rPr>
              <a:t>not permitted and may </a:t>
            </a:r>
            <a:r>
              <a:rPr lang="en-US" sz="900" spc="4">
                <a:solidFill>
                  <a:schemeClr val="tx1"/>
                </a:solidFill>
                <a:latin typeface="+mn-lt"/>
                <a:cs typeface="Arial"/>
              </a:rPr>
              <a:t>be </a:t>
            </a:r>
            <a:r>
              <a:rPr lang="en-US" sz="900" spc="8">
                <a:solidFill>
                  <a:schemeClr val="tx1"/>
                </a:solidFill>
                <a:latin typeface="+mn-lt"/>
                <a:cs typeface="Arial"/>
              </a:rPr>
              <a:t>unlawful. AstraZeneca PLC, </a:t>
            </a:r>
            <a:r>
              <a:rPr lang="en-US" sz="900">
                <a:solidFill>
                  <a:schemeClr val="tx1"/>
                </a:solidFill>
                <a:latin typeface="+mn-lt"/>
                <a:cs typeface="Arial"/>
              </a:rPr>
              <a:t>1 </a:t>
            </a:r>
            <a:r>
              <a:rPr lang="en-US" sz="900" spc="8">
                <a:solidFill>
                  <a:schemeClr val="tx1"/>
                </a:solidFill>
                <a:latin typeface="+mn-lt"/>
                <a:cs typeface="Arial"/>
              </a:rPr>
              <a:t>Francis Crick Avenue, Cambridge Biomedical </a:t>
            </a:r>
            <a:r>
              <a:rPr lang="en-US" sz="900" spc="11">
                <a:solidFill>
                  <a:schemeClr val="tx1"/>
                </a:solidFill>
                <a:latin typeface="+mn-lt"/>
                <a:cs typeface="Arial"/>
              </a:rPr>
              <a:t>Campus,  </a:t>
            </a:r>
            <a:r>
              <a:rPr lang="en-US" sz="900" spc="8">
                <a:solidFill>
                  <a:schemeClr val="tx1"/>
                </a:solidFill>
                <a:latin typeface="+mn-lt"/>
                <a:cs typeface="Arial"/>
              </a:rPr>
              <a:t>Cambridge, CB2 0AA, UK, </a:t>
            </a:r>
            <a:r>
              <a:rPr lang="en-US" sz="900" spc="4">
                <a:solidFill>
                  <a:schemeClr val="tx1"/>
                </a:solidFill>
                <a:latin typeface="+mn-lt"/>
                <a:cs typeface="Arial"/>
              </a:rPr>
              <a:t>T: </a:t>
            </a:r>
            <a:r>
              <a:rPr lang="en-US" sz="900" spc="8">
                <a:solidFill>
                  <a:schemeClr val="tx1"/>
                </a:solidFill>
                <a:latin typeface="+mn-lt"/>
                <a:cs typeface="Arial"/>
              </a:rPr>
              <a:t>+44(0)203 749 5000,</a:t>
            </a:r>
            <a:r>
              <a:rPr lang="en-US" sz="900" spc="64">
                <a:solidFill>
                  <a:schemeClr val="tx1"/>
                </a:solidFill>
                <a:latin typeface="+mn-lt"/>
                <a:cs typeface="Arial"/>
              </a:rPr>
              <a:t> </a:t>
            </a:r>
            <a:r>
              <a:rPr lang="en-US" sz="900" u="none" spc="8">
                <a:solidFill>
                  <a:schemeClr val="tx1"/>
                </a:solidFill>
                <a:latin typeface="+mn-lt"/>
                <a:cs typeface="Arial"/>
              </a:rPr>
              <a:t>www.astrazeneca.com</a:t>
            </a:r>
            <a:endParaRPr lang="en-US" sz="900">
              <a:solidFill>
                <a:schemeClr val="tx1"/>
              </a:solidFill>
            </a:endParaRPr>
          </a:p>
        </p:txBody>
      </p:sp>
      <p:sp>
        <p:nvSpPr>
          <p:cNvPr id="4" name="Date Placeholder 3">
            <a:extLst>
              <a:ext uri="{FF2B5EF4-FFF2-40B4-BE49-F238E27FC236}">
                <a16:creationId xmlns:a16="http://schemas.microsoft.com/office/drawing/2014/main" id="{2AB750B5-01B2-430D-BF92-6E5CD93388D3}"/>
              </a:ext>
            </a:extLst>
          </p:cNvPr>
          <p:cNvSpPr>
            <a:spLocks noGrp="1"/>
          </p:cNvSpPr>
          <p:nvPr>
            <p:ph type="dt" sz="half" idx="10"/>
          </p:nvPr>
        </p:nvSpPr>
        <p:spPr/>
        <p:txBody>
          <a:bodyPr/>
          <a:lstStyle/>
          <a:p>
            <a:endParaRPr lang="en-GB"/>
          </a:p>
        </p:txBody>
      </p:sp>
      <p:sp>
        <p:nvSpPr>
          <p:cNvPr id="8" name="Slide Number Placeholder 7">
            <a:extLst>
              <a:ext uri="{FF2B5EF4-FFF2-40B4-BE49-F238E27FC236}">
                <a16:creationId xmlns:a16="http://schemas.microsoft.com/office/drawing/2014/main" id="{25C10CA0-7F28-40CE-9633-59C6800E7665}"/>
              </a:ext>
            </a:extLst>
          </p:cNvPr>
          <p:cNvSpPr>
            <a:spLocks noGrp="1"/>
          </p:cNvSpPr>
          <p:nvPr>
            <p:ph type="sldNum" sz="quarter" idx="12"/>
          </p:nvPr>
        </p:nvSpPr>
        <p:spPr/>
        <p:txBody>
          <a:bodyPr/>
          <a:lstStyle/>
          <a:p>
            <a:fld id="{F8E47D07-9D1E-4FE9-B31A-2F5863681021}" type="slidenum">
              <a:rPr lang="en-GB" smtClean="0"/>
              <a:pPr/>
              <a:t>‹#›</a:t>
            </a:fld>
            <a:endParaRPr lang="en-GB"/>
          </a:p>
        </p:txBody>
      </p:sp>
    </p:spTree>
    <p:custDataLst>
      <p:tags r:id="rId1"/>
    </p:custDataLst>
    <p:extLst>
      <p:ext uri="{BB962C8B-B14F-4D97-AF65-F5344CB8AC3E}">
        <p14:creationId xmlns:p14="http://schemas.microsoft.com/office/powerpoint/2010/main" val="1377878126"/>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MA material cover sheet">
    <p:spTree>
      <p:nvGrpSpPr>
        <p:cNvPr id="1" name=""/>
        <p:cNvGrpSpPr/>
        <p:nvPr/>
      </p:nvGrpSpPr>
      <p:grpSpPr>
        <a:xfrm>
          <a:off x="0" y="0"/>
          <a:ext cx="0" cy="0"/>
          <a:chOff x="0" y="0"/>
          <a:chExt cx="0" cy="0"/>
        </a:xfrm>
      </p:grpSpPr>
      <p:graphicFrame>
        <p:nvGraphicFramePr>
          <p:cNvPr id="6" name="Content Placeholder 7">
            <a:extLst>
              <a:ext uri="{FF2B5EF4-FFF2-40B4-BE49-F238E27FC236}">
                <a16:creationId xmlns:a16="http://schemas.microsoft.com/office/drawing/2014/main" id="{04DB76CF-2039-45C4-B354-9EE97D797645}"/>
              </a:ext>
            </a:extLst>
          </p:cNvPr>
          <p:cNvGraphicFramePr>
            <a:graphicFrameLocks/>
          </p:cNvGraphicFramePr>
          <p:nvPr userDrawn="1">
            <p:extLst>
              <p:ext uri="{D42A27DB-BD31-4B8C-83A1-F6EECF244321}">
                <p14:modId xmlns:p14="http://schemas.microsoft.com/office/powerpoint/2010/main" val="992654834"/>
              </p:ext>
            </p:extLst>
          </p:nvPr>
        </p:nvGraphicFramePr>
        <p:xfrm>
          <a:off x="305992" y="1171575"/>
          <a:ext cx="8497235" cy="2962053"/>
        </p:xfrm>
        <a:graphic>
          <a:graphicData uri="http://schemas.openxmlformats.org/drawingml/2006/table">
            <a:tbl>
              <a:tblPr>
                <a:tableStyleId>{0E3FDE45-AF77-4B5C-9715-49D594BDF05E}</a:tableStyleId>
              </a:tblPr>
              <a:tblGrid>
                <a:gridCol w="1431000">
                  <a:extLst>
                    <a:ext uri="{9D8B030D-6E8A-4147-A177-3AD203B41FA5}">
                      <a16:colId xmlns:a16="http://schemas.microsoft.com/office/drawing/2014/main" val="3020953081"/>
                    </a:ext>
                  </a:extLst>
                </a:gridCol>
                <a:gridCol w="2800225">
                  <a:extLst>
                    <a:ext uri="{9D8B030D-6E8A-4147-A177-3AD203B41FA5}">
                      <a16:colId xmlns:a16="http://schemas.microsoft.com/office/drawing/2014/main" val="2772063876"/>
                    </a:ext>
                  </a:extLst>
                </a:gridCol>
                <a:gridCol w="1465786">
                  <a:extLst>
                    <a:ext uri="{9D8B030D-6E8A-4147-A177-3AD203B41FA5}">
                      <a16:colId xmlns:a16="http://schemas.microsoft.com/office/drawing/2014/main" val="3401200571"/>
                    </a:ext>
                  </a:extLst>
                </a:gridCol>
                <a:gridCol w="2800225">
                  <a:extLst>
                    <a:ext uri="{9D8B030D-6E8A-4147-A177-3AD203B41FA5}">
                      <a16:colId xmlns:a16="http://schemas.microsoft.com/office/drawing/2014/main" val="3073099758"/>
                    </a:ext>
                  </a:extLst>
                </a:gridCol>
              </a:tblGrid>
              <a:tr h="213295">
                <a:tc>
                  <a:txBody>
                    <a:bodyPr/>
                    <a:lstStyle/>
                    <a:p>
                      <a:r>
                        <a:rPr lang="en-US" sz="900" b="1">
                          <a:solidFill>
                            <a:schemeClr val="bg1"/>
                          </a:solidFill>
                        </a:rPr>
                        <a:t>Asset Title</a:t>
                      </a:r>
                    </a:p>
                  </a:txBody>
                  <a:tcPr marL="68580" marR="68580" marT="34290" marB="3429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tx2"/>
                    </a:solidFill>
                  </a:tcPr>
                </a:tc>
                <a:tc gridSpan="3">
                  <a:txBody>
                    <a:bodyPr/>
                    <a:lstStyle/>
                    <a:p>
                      <a:endParaRPr lang="en-US" sz="900"/>
                    </a:p>
                  </a:txBody>
                  <a:tcPr marL="68580" marR="68580" marT="34290" marB="3429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tcPr>
                </a:tc>
                <a:tc hMerge="1">
                  <a:txBody>
                    <a:bodyPr/>
                    <a:lstStyle/>
                    <a:p>
                      <a:endParaRPr lang="en-US" sz="1400"/>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tcPr>
                </a:tc>
                <a:tc hMerge="1">
                  <a:txBody>
                    <a:bodyPr/>
                    <a:lstStyle/>
                    <a:p>
                      <a:endParaRPr lang="en-US" sz="1400"/>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tcPr>
                </a:tc>
                <a:extLst>
                  <a:ext uri="{0D108BD9-81ED-4DB2-BD59-A6C34878D82A}">
                    <a16:rowId xmlns:a16="http://schemas.microsoft.com/office/drawing/2014/main" val="1005573207"/>
                  </a:ext>
                </a:extLst>
              </a:tr>
              <a:tr h="213295">
                <a:tc>
                  <a:txBody>
                    <a:bodyPr/>
                    <a:lstStyle/>
                    <a:p>
                      <a:r>
                        <a:rPr lang="en-US" sz="900" b="1">
                          <a:solidFill>
                            <a:schemeClr val="bg1"/>
                          </a:solidFill>
                        </a:rPr>
                        <a:t>Intended Use</a:t>
                      </a:r>
                    </a:p>
                  </a:txBody>
                  <a:tcPr marL="68580" marR="68580" marT="34290" marB="3429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tx2"/>
                    </a:solidFill>
                  </a:tcPr>
                </a:tc>
                <a:tc>
                  <a:txBody>
                    <a:bodyPr/>
                    <a:lstStyle/>
                    <a:p>
                      <a:endParaRPr lang="en-US" sz="900"/>
                    </a:p>
                  </a:txBody>
                  <a:tcPr marL="68580" marR="68580" marT="34290" marB="3429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tcPr>
                </a:tc>
                <a:tc>
                  <a:txBody>
                    <a:bodyPr/>
                    <a:lstStyle/>
                    <a:p>
                      <a:r>
                        <a:rPr lang="en-US" sz="900" b="1">
                          <a:solidFill>
                            <a:schemeClr val="bg1"/>
                          </a:solidFill>
                        </a:rPr>
                        <a:t>Website</a:t>
                      </a:r>
                    </a:p>
                  </a:txBody>
                  <a:tcPr marL="68580" marR="68580" marT="34290" marB="3429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tx2"/>
                    </a:solidFill>
                  </a:tcPr>
                </a:tc>
                <a:tc>
                  <a:txBody>
                    <a:bodyPr/>
                    <a:lstStyle/>
                    <a:p>
                      <a:endParaRPr lang="en-US" sz="900"/>
                    </a:p>
                  </a:txBody>
                  <a:tcPr marL="68580" marR="68580" marT="34290" marB="3429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tcPr>
                </a:tc>
                <a:extLst>
                  <a:ext uri="{0D108BD9-81ED-4DB2-BD59-A6C34878D82A}">
                    <a16:rowId xmlns:a16="http://schemas.microsoft.com/office/drawing/2014/main" val="3351839488"/>
                  </a:ext>
                </a:extLst>
              </a:tr>
              <a:tr h="213295">
                <a:tc>
                  <a:txBody>
                    <a:bodyPr/>
                    <a:lstStyle/>
                    <a:p>
                      <a:r>
                        <a:rPr lang="en-US" sz="900" b="1">
                          <a:solidFill>
                            <a:schemeClr val="bg1"/>
                          </a:solidFill>
                        </a:rPr>
                        <a:t>Brand or TA Name</a:t>
                      </a:r>
                    </a:p>
                  </a:txBody>
                  <a:tcPr marL="68580" marR="68580" marT="34290" marB="3429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tx2"/>
                    </a:solidFill>
                  </a:tcPr>
                </a:tc>
                <a:tc>
                  <a:txBody>
                    <a:bodyPr/>
                    <a:lstStyle/>
                    <a:p>
                      <a:endParaRPr lang="en-US" sz="900"/>
                    </a:p>
                  </a:txBody>
                  <a:tcPr marL="68580" marR="68580" marT="34290" marB="3429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tcPr>
                </a:tc>
                <a:tc>
                  <a:txBody>
                    <a:bodyPr/>
                    <a:lstStyle/>
                    <a:p>
                      <a:r>
                        <a:rPr lang="en-US" sz="900" b="1">
                          <a:solidFill>
                            <a:schemeClr val="bg1"/>
                          </a:solidFill>
                        </a:rPr>
                        <a:t>Approval Date</a:t>
                      </a:r>
                    </a:p>
                  </a:txBody>
                  <a:tcPr marL="68580" marR="68580" marT="34290" marB="3429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a:p>
                  </a:txBody>
                  <a:tcPr marL="68580" marR="68580" marT="34290" marB="3429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tcPr>
                </a:tc>
                <a:extLst>
                  <a:ext uri="{0D108BD9-81ED-4DB2-BD59-A6C34878D82A}">
                    <a16:rowId xmlns:a16="http://schemas.microsoft.com/office/drawing/2014/main" val="445604142"/>
                  </a:ext>
                </a:extLst>
              </a:tr>
              <a:tr h="213295">
                <a:tc>
                  <a:txBody>
                    <a:bodyPr/>
                    <a:lstStyle/>
                    <a:p>
                      <a:r>
                        <a:rPr lang="en-US" sz="900" b="1">
                          <a:solidFill>
                            <a:schemeClr val="bg1"/>
                          </a:solidFill>
                        </a:rPr>
                        <a:t>One Time Use</a:t>
                      </a:r>
                    </a:p>
                  </a:txBody>
                  <a:tcPr marL="68580" marR="68580" marT="34290" marB="3429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tx2"/>
                    </a:solidFill>
                  </a:tcPr>
                </a:tc>
                <a:tc>
                  <a:txBody>
                    <a:bodyPr/>
                    <a:lstStyle/>
                    <a:p>
                      <a:endParaRPr lang="en-US" sz="900"/>
                    </a:p>
                  </a:txBody>
                  <a:tcPr marL="68580" marR="68580" marT="34290" marB="3429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tcPr>
                </a:tc>
                <a:tc>
                  <a:txBody>
                    <a:bodyPr/>
                    <a:lstStyle/>
                    <a:p>
                      <a:r>
                        <a:rPr lang="en-US" sz="900" b="1">
                          <a:solidFill>
                            <a:schemeClr val="bg1"/>
                          </a:solidFill>
                        </a:rPr>
                        <a:t>Expiration Date</a:t>
                      </a:r>
                    </a:p>
                  </a:txBody>
                  <a:tcPr marL="68580" marR="68580" marT="34290" marB="3429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a:p>
                  </a:txBody>
                  <a:tcPr marL="68580" marR="68580" marT="34290" marB="3429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tcPr>
                </a:tc>
                <a:extLst>
                  <a:ext uri="{0D108BD9-81ED-4DB2-BD59-A6C34878D82A}">
                    <a16:rowId xmlns:a16="http://schemas.microsoft.com/office/drawing/2014/main" val="528429679"/>
                  </a:ext>
                </a:extLst>
              </a:tr>
              <a:tr h="213295">
                <a:tc>
                  <a:txBody>
                    <a:bodyPr/>
                    <a:lstStyle/>
                    <a:p>
                      <a:r>
                        <a:rPr lang="en-US" sz="900" b="1">
                          <a:solidFill>
                            <a:schemeClr val="bg1"/>
                          </a:solidFill>
                        </a:rPr>
                        <a:t>Approved for Use By</a:t>
                      </a:r>
                    </a:p>
                  </a:txBody>
                  <a:tcPr marL="68580" marR="68580" marT="34290" marB="3429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tx2"/>
                    </a:solidFill>
                  </a:tcPr>
                </a:tc>
                <a:tc>
                  <a:txBody>
                    <a:bodyPr/>
                    <a:lstStyle/>
                    <a:p>
                      <a:endParaRPr lang="en-US" sz="900"/>
                    </a:p>
                  </a:txBody>
                  <a:tcPr marL="68580" marR="68580" marT="34290" marB="3429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tcPr>
                </a:tc>
                <a:tc>
                  <a:txBody>
                    <a:bodyPr/>
                    <a:lstStyle/>
                    <a:p>
                      <a:r>
                        <a:rPr lang="en-US" sz="900" b="1">
                          <a:solidFill>
                            <a:schemeClr val="bg1"/>
                          </a:solidFill>
                        </a:rPr>
                        <a:t>Audience</a:t>
                      </a:r>
                    </a:p>
                  </a:txBody>
                  <a:tcPr marL="68580" marR="68580" marT="34290" marB="3429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a:p>
                  </a:txBody>
                  <a:tcPr marL="68580" marR="68580" marT="34290" marB="3429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tcPr>
                </a:tc>
                <a:extLst>
                  <a:ext uri="{0D108BD9-81ED-4DB2-BD59-A6C34878D82A}">
                    <a16:rowId xmlns:a16="http://schemas.microsoft.com/office/drawing/2014/main" val="717158807"/>
                  </a:ext>
                </a:extLst>
              </a:tr>
              <a:tr h="213295">
                <a:tc>
                  <a:txBody>
                    <a:bodyPr/>
                    <a:lstStyle/>
                    <a:p>
                      <a:r>
                        <a:rPr lang="en-US" sz="900" b="1">
                          <a:solidFill>
                            <a:schemeClr val="bg1"/>
                          </a:solidFill>
                        </a:rPr>
                        <a:t>Distribution</a:t>
                      </a:r>
                    </a:p>
                  </a:txBody>
                  <a:tcPr marL="68580" marR="68580" marT="34290" marB="3429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gridSpan="3">
                  <a:txBody>
                    <a:bodyPr/>
                    <a:lstStyle/>
                    <a:p>
                      <a:endParaRPr lang="en-US" sz="900"/>
                    </a:p>
                  </a:txBody>
                  <a:tcPr marL="68580" marR="68580" marT="34290" marB="3429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400"/>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tx2"/>
                    </a:solidFill>
                  </a:tcPr>
                </a:tc>
                <a:tc hMerge="1">
                  <a:txBody>
                    <a:bodyPr/>
                    <a:lstStyle/>
                    <a:p>
                      <a:endParaRPr lang="en-US" sz="1400"/>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tcPr>
                </a:tc>
                <a:extLst>
                  <a:ext uri="{0D108BD9-81ED-4DB2-BD59-A6C34878D82A}">
                    <a16:rowId xmlns:a16="http://schemas.microsoft.com/office/drawing/2014/main" val="1174415841"/>
                  </a:ext>
                </a:extLst>
              </a:tr>
              <a:tr h="35549">
                <a:tc>
                  <a:txBody>
                    <a:bodyPr/>
                    <a:lstStyle/>
                    <a:p>
                      <a:endParaRPr lang="en-US" sz="20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
                    </a:p>
                  </a:txBody>
                  <a:tcPr marL="0" marR="0" marT="0" marB="0" anchor="ctr">
                    <a:lnL w="12700" cap="flat" cmpd="sng" algn="ctr">
                      <a:no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0374596"/>
                  </a:ext>
                </a:extLst>
              </a:tr>
              <a:tr h="2132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rPr>
                        <a:t>Asset Owner</a:t>
                      </a:r>
                    </a:p>
                  </a:txBody>
                  <a:tcPr marL="68580" marR="68580" marT="34290" marB="3429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a:p>
                  </a:txBody>
                  <a:tcPr marL="68580" marR="68580" marT="34290" marB="3429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rPr>
                        <a:t>Document #</a:t>
                      </a:r>
                    </a:p>
                  </a:txBody>
                  <a:tcPr marL="68580" marR="68580" marT="34290" marB="3429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a:p>
                  </a:txBody>
                  <a:tcPr marL="68580" marR="68580" marT="34290" marB="3429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tcPr>
                </a:tc>
                <a:extLst>
                  <a:ext uri="{0D108BD9-81ED-4DB2-BD59-A6C34878D82A}">
                    <a16:rowId xmlns:a16="http://schemas.microsoft.com/office/drawing/2014/main" val="2769264365"/>
                  </a:ext>
                </a:extLst>
              </a:tr>
              <a:tr h="3554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rPr>
                        <a:t>New Asset/Renewal</a:t>
                      </a:r>
                    </a:p>
                  </a:txBody>
                  <a:tcPr marL="68580" marR="68580" marT="34290" marB="3429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a:p>
                  </a:txBody>
                  <a:tcPr marL="68580" marR="68580" marT="34290" marB="3429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rPr>
                        <a:t>Based On Asset: </a:t>
                      </a:r>
                      <a:r>
                        <a:rPr lang="en-US" sz="900" b="1" err="1">
                          <a:solidFill>
                            <a:schemeClr val="bg1"/>
                          </a:solidFill>
                        </a:rPr>
                        <a:t>PromoMats</a:t>
                      </a:r>
                      <a:r>
                        <a:rPr lang="en-US" sz="900" b="1">
                          <a:solidFill>
                            <a:schemeClr val="bg1"/>
                          </a:solidFill>
                        </a:rPr>
                        <a:t>/</a:t>
                      </a:r>
                      <a:r>
                        <a:rPr lang="en-US" sz="900" b="1" err="1">
                          <a:solidFill>
                            <a:schemeClr val="bg1"/>
                          </a:solidFill>
                        </a:rPr>
                        <a:t>MedComms</a:t>
                      </a:r>
                      <a:r>
                        <a:rPr lang="en-US" sz="900" b="1">
                          <a:solidFill>
                            <a:schemeClr val="bg1"/>
                          </a:solidFill>
                        </a:rPr>
                        <a:t> #</a:t>
                      </a:r>
                    </a:p>
                  </a:txBody>
                  <a:tcPr marL="68580" marR="68580" marT="34290" marB="3429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a:p>
                  </a:txBody>
                  <a:tcPr marL="68580" marR="68580" marT="34290" marB="3429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7768145"/>
                  </a:ext>
                </a:extLst>
              </a:tr>
              <a:tr h="35549">
                <a:tc>
                  <a:txBody>
                    <a:bodyPr/>
                    <a:lstStyle/>
                    <a:p>
                      <a:endParaRPr lang="en-US" sz="20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
                    </a:p>
                  </a:txBody>
                  <a:tcPr marL="0" marR="0" marT="0" marB="0" anchor="ctr">
                    <a:lnL w="12700" cap="flat" cmpd="sng" algn="ctr">
                      <a:no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9571672"/>
                  </a:ext>
                </a:extLst>
              </a:tr>
              <a:tr h="2132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solidFill>
                            <a:schemeClr val="tx1"/>
                          </a:solidFill>
                        </a:rPr>
                        <a:t>Veeva CRM</a:t>
                      </a:r>
                    </a:p>
                  </a:txBody>
                  <a:tcPr marL="68580" marR="68580" marT="34290" marB="3429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a:p>
                  </a:txBody>
                  <a:tcPr marL="68580" marR="68580" marT="34290" marB="3429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solidFill>
                            <a:schemeClr val="tx1"/>
                          </a:solidFill>
                        </a:rPr>
                        <a:t>Restricted Use</a:t>
                      </a:r>
                    </a:p>
                  </a:txBody>
                  <a:tcPr marL="68580" marR="68580" marT="34290" marB="3429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a:p>
                  </a:txBody>
                  <a:tcPr marL="68580" marR="68580" marT="34290" marB="3429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tcPr>
                </a:tc>
                <a:extLst>
                  <a:ext uri="{0D108BD9-81ED-4DB2-BD59-A6C34878D82A}">
                    <a16:rowId xmlns:a16="http://schemas.microsoft.com/office/drawing/2014/main" val="780472451"/>
                  </a:ext>
                </a:extLst>
              </a:tr>
              <a:tr h="2132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solidFill>
                            <a:schemeClr val="tx1"/>
                          </a:solidFill>
                        </a:rPr>
                        <a:t>MSL Leave-behind</a:t>
                      </a:r>
                    </a:p>
                  </a:txBody>
                  <a:tcPr marL="68580" marR="68580" marT="34290" marB="3429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a:p>
                  </a:txBody>
                  <a:tcPr marL="68580" marR="68580" marT="34290" marB="3429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solidFill>
                            <a:schemeClr val="tx1"/>
                          </a:solidFill>
                        </a:rPr>
                        <a:t>If Yes, Fair Market Value</a:t>
                      </a:r>
                    </a:p>
                  </a:txBody>
                  <a:tcPr marL="68580" marR="68580" marT="34290" marB="3429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a:p>
                  </a:txBody>
                  <a:tcPr marL="68580" marR="68580" marT="34290" marB="3429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tcPr>
                </a:tc>
                <a:extLst>
                  <a:ext uri="{0D108BD9-81ED-4DB2-BD59-A6C34878D82A}">
                    <a16:rowId xmlns:a16="http://schemas.microsoft.com/office/drawing/2014/main" val="3174664936"/>
                  </a:ext>
                </a:extLst>
              </a:tr>
              <a:tr h="6158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solidFill>
                            <a:schemeClr val="tx1"/>
                          </a:solidFill>
                        </a:rPr>
                        <a:t>Special Instructions</a:t>
                      </a:r>
                      <a:br>
                        <a:rPr lang="en-US" sz="900" b="1">
                          <a:solidFill>
                            <a:schemeClr val="tx1"/>
                          </a:solidFill>
                        </a:rPr>
                      </a:br>
                      <a:r>
                        <a:rPr lang="en-US" sz="900" b="1">
                          <a:solidFill>
                            <a:schemeClr val="tx1"/>
                          </a:solidFill>
                        </a:rPr>
                        <a:t>and/or Disclaimers</a:t>
                      </a:r>
                    </a:p>
                  </a:txBody>
                  <a:tcPr marL="68580" marR="68580" marT="34290" marB="3429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a:p>
                  </a:txBody>
                  <a:tcPr marL="68580" marR="68580" marT="34290" marB="3429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200">
                        <a:solidFill>
                          <a:schemeClr val="bg1"/>
                        </a:solidFill>
                      </a:endParaRP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tx2"/>
                    </a:solidFill>
                  </a:tcPr>
                </a:tc>
                <a:tc hMerge="1">
                  <a:txBody>
                    <a:bodyPr/>
                    <a:lstStyle/>
                    <a:p>
                      <a:endParaRPr lang="en-US" sz="1200"/>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tcPr>
                </a:tc>
                <a:extLst>
                  <a:ext uri="{0D108BD9-81ED-4DB2-BD59-A6C34878D82A}">
                    <a16:rowId xmlns:a16="http://schemas.microsoft.com/office/drawing/2014/main" val="3563512750"/>
                  </a:ext>
                </a:extLst>
              </a:tr>
            </a:tbl>
          </a:graphicData>
        </a:graphic>
      </p:graphicFrame>
      <p:sp>
        <p:nvSpPr>
          <p:cNvPr id="7" name="Title 1">
            <a:extLst>
              <a:ext uri="{FF2B5EF4-FFF2-40B4-BE49-F238E27FC236}">
                <a16:creationId xmlns:a16="http://schemas.microsoft.com/office/drawing/2014/main" id="{08E80C85-5DA4-4A5C-8DF2-B56EA4DBF182}"/>
              </a:ext>
            </a:extLst>
          </p:cNvPr>
          <p:cNvSpPr txBox="1">
            <a:spLocks/>
          </p:cNvSpPr>
          <p:nvPr userDrawn="1"/>
        </p:nvSpPr>
        <p:spPr>
          <a:xfrm>
            <a:off x="305991" y="312667"/>
            <a:ext cx="8532019" cy="75557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a:lstStyle>
          <a:p>
            <a:r>
              <a:rPr lang="en-US" sz="2700"/>
              <a:t>MA material cover sheet</a:t>
            </a:r>
          </a:p>
        </p:txBody>
      </p:sp>
      <p:sp>
        <p:nvSpPr>
          <p:cNvPr id="9" name="Text Placeholder 8">
            <a:extLst>
              <a:ext uri="{FF2B5EF4-FFF2-40B4-BE49-F238E27FC236}">
                <a16:creationId xmlns:a16="http://schemas.microsoft.com/office/drawing/2014/main" id="{50F47440-0181-47EA-AD36-E50E768DD437}"/>
              </a:ext>
            </a:extLst>
          </p:cNvPr>
          <p:cNvSpPr>
            <a:spLocks noGrp="1"/>
          </p:cNvSpPr>
          <p:nvPr>
            <p:ph type="body" sz="quarter" idx="13" hasCustomPrompt="1"/>
          </p:nvPr>
        </p:nvSpPr>
        <p:spPr>
          <a:xfrm>
            <a:off x="1800225" y="1194213"/>
            <a:ext cx="6995160" cy="159528"/>
          </a:xfrm>
          <a:prstGeom prst="rect">
            <a:avLst/>
          </a:prstGeom>
        </p:spPr>
        <p:txBody>
          <a:bodyPr bIns="36000" anchor="ctr" anchorCtr="0">
            <a:noAutofit/>
          </a:bodyPr>
          <a:lstStyle>
            <a:lvl1pPr marL="0" indent="0">
              <a:buNone/>
              <a:defRPr lang="en-US" sz="900" kern="1200" dirty="0" smtClean="0">
                <a:solidFill>
                  <a:schemeClr val="tx1"/>
                </a:solidFill>
                <a:latin typeface="+mn-lt"/>
                <a:ea typeface="+mn-ea"/>
                <a:cs typeface="+mn-cs"/>
              </a:defRPr>
            </a:lvl1pPr>
            <a:lvl2pPr marL="0" indent="0">
              <a:buNone/>
              <a:defRPr lang="en-US" sz="900" kern="1200" dirty="0" smtClean="0">
                <a:solidFill>
                  <a:schemeClr val="tx1"/>
                </a:solidFill>
                <a:latin typeface="+mn-lt"/>
                <a:ea typeface="+mn-ea"/>
                <a:cs typeface="+mn-cs"/>
              </a:defRPr>
            </a:lvl2pPr>
            <a:lvl3pPr>
              <a:defRPr lang="en-US" sz="900" kern="1200" dirty="0" smtClean="0">
                <a:solidFill>
                  <a:schemeClr val="tx1"/>
                </a:solidFill>
                <a:latin typeface="+mn-lt"/>
                <a:ea typeface="+mn-ea"/>
                <a:cs typeface="+mn-cs"/>
              </a:defRPr>
            </a:lvl3pPr>
            <a:lvl4pPr>
              <a:defRPr lang="en-US" sz="900" kern="1200" dirty="0" smtClean="0">
                <a:solidFill>
                  <a:schemeClr val="tx1"/>
                </a:solidFill>
                <a:latin typeface="+mn-lt"/>
                <a:ea typeface="+mn-ea"/>
                <a:cs typeface="+mn-cs"/>
              </a:defRPr>
            </a:lvl4pPr>
            <a:lvl5pPr>
              <a:defRPr lang="en-US" sz="900" kern="1200" dirty="0">
                <a:solidFill>
                  <a:schemeClr val="tx1"/>
                </a:solidFill>
                <a:latin typeface="+mn-lt"/>
                <a:ea typeface="+mn-ea"/>
                <a:cs typeface="+mn-cs"/>
              </a:defRPr>
            </a:lvl5pPr>
          </a:lstStyle>
          <a:p>
            <a:pPr lvl="0"/>
            <a:r>
              <a:rPr lang="en-US"/>
              <a:t>&lt;&lt;MAAZAP&gt; &lt;#######&lt;TA&gt; &lt;Asset Title&gt; 70 character limit</a:t>
            </a:r>
          </a:p>
        </p:txBody>
      </p:sp>
      <p:sp>
        <p:nvSpPr>
          <p:cNvPr id="12" name="Text Placeholder 8">
            <a:extLst>
              <a:ext uri="{FF2B5EF4-FFF2-40B4-BE49-F238E27FC236}">
                <a16:creationId xmlns:a16="http://schemas.microsoft.com/office/drawing/2014/main" id="{5925113D-6657-4599-B0F5-6FF0AB947264}"/>
              </a:ext>
            </a:extLst>
          </p:cNvPr>
          <p:cNvSpPr>
            <a:spLocks noGrp="1"/>
          </p:cNvSpPr>
          <p:nvPr>
            <p:ph type="body" sz="quarter" idx="14" hasCustomPrompt="1"/>
          </p:nvPr>
        </p:nvSpPr>
        <p:spPr>
          <a:xfrm>
            <a:off x="1800225" y="1413288"/>
            <a:ext cx="2690813" cy="159528"/>
          </a:xfrm>
          <a:prstGeom prst="rect">
            <a:avLst/>
          </a:prstGeom>
        </p:spPr>
        <p:txBody>
          <a:bodyPr bIns="36000" anchor="ctr" anchorCtr="0">
            <a:noAutofit/>
          </a:bodyPr>
          <a:lstStyle>
            <a:lvl1pPr marL="0" indent="0">
              <a:buNone/>
              <a:defRPr lang="en-US" sz="900" kern="1200" dirty="0" smtClean="0">
                <a:solidFill>
                  <a:schemeClr val="tx1"/>
                </a:solidFill>
                <a:latin typeface="+mn-lt"/>
                <a:ea typeface="+mn-ea"/>
                <a:cs typeface="+mn-cs"/>
              </a:defRPr>
            </a:lvl1pPr>
            <a:lvl2pPr marL="0" indent="0">
              <a:buNone/>
              <a:defRPr lang="en-US" sz="900" kern="1200" dirty="0" smtClean="0">
                <a:solidFill>
                  <a:schemeClr val="tx1"/>
                </a:solidFill>
                <a:latin typeface="+mn-lt"/>
                <a:ea typeface="+mn-ea"/>
                <a:cs typeface="+mn-cs"/>
              </a:defRPr>
            </a:lvl2pPr>
            <a:lvl3pPr>
              <a:defRPr lang="en-US" sz="900" kern="1200" dirty="0" smtClean="0">
                <a:solidFill>
                  <a:schemeClr val="tx1"/>
                </a:solidFill>
                <a:latin typeface="+mn-lt"/>
                <a:ea typeface="+mn-ea"/>
                <a:cs typeface="+mn-cs"/>
              </a:defRPr>
            </a:lvl3pPr>
            <a:lvl4pPr>
              <a:defRPr lang="en-US" sz="900" kern="1200" dirty="0" smtClean="0">
                <a:solidFill>
                  <a:schemeClr val="tx1"/>
                </a:solidFill>
                <a:latin typeface="+mn-lt"/>
                <a:ea typeface="+mn-ea"/>
                <a:cs typeface="+mn-cs"/>
              </a:defRPr>
            </a:lvl4pPr>
            <a:lvl5pPr>
              <a:defRPr lang="en-US" sz="900" kern="1200" dirty="0">
                <a:solidFill>
                  <a:schemeClr val="tx1"/>
                </a:solidFill>
                <a:latin typeface="+mn-lt"/>
                <a:ea typeface="+mn-ea"/>
                <a:cs typeface="+mn-cs"/>
              </a:defRPr>
            </a:lvl5pPr>
          </a:lstStyle>
          <a:p>
            <a:pPr lvl="0"/>
            <a:r>
              <a:rPr lang="en-US"/>
              <a:t>Reactive or Proactive</a:t>
            </a:r>
          </a:p>
        </p:txBody>
      </p:sp>
      <p:sp>
        <p:nvSpPr>
          <p:cNvPr id="13" name="Text Placeholder 8">
            <a:extLst>
              <a:ext uri="{FF2B5EF4-FFF2-40B4-BE49-F238E27FC236}">
                <a16:creationId xmlns:a16="http://schemas.microsoft.com/office/drawing/2014/main" id="{5D9114A8-616B-486E-9E92-00E337C75391}"/>
              </a:ext>
            </a:extLst>
          </p:cNvPr>
          <p:cNvSpPr>
            <a:spLocks noGrp="1"/>
          </p:cNvSpPr>
          <p:nvPr>
            <p:ph type="body" sz="quarter" idx="15" hasCustomPrompt="1"/>
          </p:nvPr>
        </p:nvSpPr>
        <p:spPr>
          <a:xfrm>
            <a:off x="6038850" y="1413288"/>
            <a:ext cx="2690813" cy="159528"/>
          </a:xfrm>
          <a:prstGeom prst="rect">
            <a:avLst/>
          </a:prstGeom>
        </p:spPr>
        <p:txBody>
          <a:bodyPr bIns="36000" anchor="ctr" anchorCtr="0">
            <a:noAutofit/>
          </a:bodyPr>
          <a:lstStyle>
            <a:lvl1pPr marL="0" indent="0">
              <a:buNone/>
              <a:defRPr lang="en-US" sz="900" kern="1200" dirty="0" smtClean="0">
                <a:solidFill>
                  <a:schemeClr val="tx1"/>
                </a:solidFill>
                <a:latin typeface="+mn-lt"/>
                <a:ea typeface="+mn-ea"/>
                <a:cs typeface="+mn-cs"/>
              </a:defRPr>
            </a:lvl1pPr>
            <a:lvl2pPr marL="0" indent="0">
              <a:buNone/>
              <a:defRPr lang="en-US" sz="900" kern="1200" dirty="0" smtClean="0">
                <a:solidFill>
                  <a:schemeClr val="tx1"/>
                </a:solidFill>
                <a:latin typeface="+mn-lt"/>
                <a:ea typeface="+mn-ea"/>
                <a:cs typeface="+mn-cs"/>
              </a:defRPr>
            </a:lvl2pPr>
            <a:lvl3pPr>
              <a:defRPr lang="en-US" sz="900" kern="1200" dirty="0" smtClean="0">
                <a:solidFill>
                  <a:schemeClr val="tx1"/>
                </a:solidFill>
                <a:latin typeface="+mn-lt"/>
                <a:ea typeface="+mn-ea"/>
                <a:cs typeface="+mn-cs"/>
              </a:defRPr>
            </a:lvl3pPr>
            <a:lvl4pPr>
              <a:defRPr lang="en-US" sz="900" kern="1200" dirty="0" smtClean="0">
                <a:solidFill>
                  <a:schemeClr val="tx1"/>
                </a:solidFill>
                <a:latin typeface="+mn-lt"/>
                <a:ea typeface="+mn-ea"/>
                <a:cs typeface="+mn-cs"/>
              </a:defRPr>
            </a:lvl4pPr>
            <a:lvl5pPr>
              <a:defRPr lang="en-US" sz="900" kern="1200" dirty="0">
                <a:solidFill>
                  <a:schemeClr val="tx1"/>
                </a:solidFill>
                <a:latin typeface="+mn-lt"/>
                <a:ea typeface="+mn-ea"/>
                <a:cs typeface="+mn-cs"/>
              </a:defRPr>
            </a:lvl5pPr>
          </a:lstStyle>
          <a:p>
            <a:pPr lvl="0"/>
            <a:r>
              <a:rPr lang="en-US"/>
              <a:t>Yes or No</a:t>
            </a:r>
          </a:p>
        </p:txBody>
      </p:sp>
      <p:sp>
        <p:nvSpPr>
          <p:cNvPr id="14" name="Text Placeholder 8">
            <a:extLst>
              <a:ext uri="{FF2B5EF4-FFF2-40B4-BE49-F238E27FC236}">
                <a16:creationId xmlns:a16="http://schemas.microsoft.com/office/drawing/2014/main" id="{90C3A556-4916-4E1D-B04B-572FD96029C6}"/>
              </a:ext>
            </a:extLst>
          </p:cNvPr>
          <p:cNvSpPr>
            <a:spLocks noGrp="1"/>
          </p:cNvSpPr>
          <p:nvPr>
            <p:ph type="body" sz="quarter" idx="16" hasCustomPrompt="1"/>
          </p:nvPr>
        </p:nvSpPr>
        <p:spPr>
          <a:xfrm>
            <a:off x="1800225" y="1622838"/>
            <a:ext cx="2690813" cy="159528"/>
          </a:xfrm>
          <a:prstGeom prst="rect">
            <a:avLst/>
          </a:prstGeom>
        </p:spPr>
        <p:txBody>
          <a:bodyPr bIns="36000" anchor="ctr" anchorCtr="0">
            <a:noAutofit/>
          </a:bodyPr>
          <a:lstStyle>
            <a:lvl1pPr marL="0" indent="0">
              <a:buNone/>
              <a:defRPr lang="en-US" sz="900" kern="1200" dirty="0" smtClean="0">
                <a:solidFill>
                  <a:schemeClr val="tx1"/>
                </a:solidFill>
                <a:latin typeface="+mn-lt"/>
                <a:ea typeface="+mn-ea"/>
                <a:cs typeface="+mn-cs"/>
              </a:defRPr>
            </a:lvl1pPr>
            <a:lvl2pPr marL="0" indent="0">
              <a:buNone/>
              <a:defRPr lang="en-US" sz="900" kern="1200" dirty="0" smtClean="0">
                <a:solidFill>
                  <a:schemeClr val="tx1"/>
                </a:solidFill>
                <a:latin typeface="+mn-lt"/>
                <a:ea typeface="+mn-ea"/>
                <a:cs typeface="+mn-cs"/>
              </a:defRPr>
            </a:lvl2pPr>
            <a:lvl3pPr>
              <a:defRPr lang="en-US" sz="900" kern="1200" dirty="0" smtClean="0">
                <a:solidFill>
                  <a:schemeClr val="tx1"/>
                </a:solidFill>
                <a:latin typeface="+mn-lt"/>
                <a:ea typeface="+mn-ea"/>
                <a:cs typeface="+mn-cs"/>
              </a:defRPr>
            </a:lvl3pPr>
            <a:lvl4pPr>
              <a:defRPr lang="en-US" sz="900" kern="1200" dirty="0" smtClean="0">
                <a:solidFill>
                  <a:schemeClr val="tx1"/>
                </a:solidFill>
                <a:latin typeface="+mn-lt"/>
                <a:ea typeface="+mn-ea"/>
                <a:cs typeface="+mn-cs"/>
              </a:defRPr>
            </a:lvl4pPr>
            <a:lvl5pPr>
              <a:defRPr lang="en-US" sz="900" kern="1200" dirty="0">
                <a:solidFill>
                  <a:schemeClr val="tx1"/>
                </a:solidFill>
                <a:latin typeface="+mn-lt"/>
                <a:ea typeface="+mn-ea"/>
                <a:cs typeface="+mn-cs"/>
              </a:defRPr>
            </a:lvl5pPr>
          </a:lstStyle>
          <a:p>
            <a:pPr lvl="0"/>
            <a:r>
              <a:rPr lang="en-US"/>
              <a:t>Brand or TA Name</a:t>
            </a:r>
          </a:p>
        </p:txBody>
      </p:sp>
      <p:sp>
        <p:nvSpPr>
          <p:cNvPr id="15" name="Text Placeholder 8">
            <a:extLst>
              <a:ext uri="{FF2B5EF4-FFF2-40B4-BE49-F238E27FC236}">
                <a16:creationId xmlns:a16="http://schemas.microsoft.com/office/drawing/2014/main" id="{0253ED03-21A0-44F7-BD09-2666D6097220}"/>
              </a:ext>
            </a:extLst>
          </p:cNvPr>
          <p:cNvSpPr>
            <a:spLocks noGrp="1"/>
          </p:cNvSpPr>
          <p:nvPr>
            <p:ph type="body" sz="quarter" idx="17" hasCustomPrompt="1"/>
          </p:nvPr>
        </p:nvSpPr>
        <p:spPr>
          <a:xfrm>
            <a:off x="6038850" y="1622838"/>
            <a:ext cx="2690813" cy="159528"/>
          </a:xfrm>
          <a:prstGeom prst="rect">
            <a:avLst/>
          </a:prstGeom>
        </p:spPr>
        <p:txBody>
          <a:bodyPr bIns="36000" anchor="ctr" anchorCtr="0">
            <a:noAutofit/>
          </a:bodyPr>
          <a:lstStyle>
            <a:lvl1pPr marL="0" indent="0">
              <a:buNone/>
              <a:defRPr lang="en-US" sz="900" kern="1200" dirty="0" smtClean="0">
                <a:solidFill>
                  <a:schemeClr val="tx1"/>
                </a:solidFill>
                <a:latin typeface="+mn-lt"/>
                <a:ea typeface="+mn-ea"/>
                <a:cs typeface="+mn-cs"/>
              </a:defRPr>
            </a:lvl1pPr>
            <a:lvl2pPr marL="0" indent="0">
              <a:buNone/>
              <a:defRPr lang="en-US" sz="900" kern="1200" dirty="0" smtClean="0">
                <a:solidFill>
                  <a:schemeClr val="tx1"/>
                </a:solidFill>
                <a:latin typeface="+mn-lt"/>
                <a:ea typeface="+mn-ea"/>
                <a:cs typeface="+mn-cs"/>
              </a:defRPr>
            </a:lvl2pPr>
            <a:lvl3pPr>
              <a:defRPr lang="en-US" sz="900" kern="1200" dirty="0" smtClean="0">
                <a:solidFill>
                  <a:schemeClr val="tx1"/>
                </a:solidFill>
                <a:latin typeface="+mn-lt"/>
                <a:ea typeface="+mn-ea"/>
                <a:cs typeface="+mn-cs"/>
              </a:defRPr>
            </a:lvl3pPr>
            <a:lvl4pPr>
              <a:defRPr lang="en-US" sz="900" kern="1200" dirty="0" smtClean="0">
                <a:solidFill>
                  <a:schemeClr val="tx1"/>
                </a:solidFill>
                <a:latin typeface="+mn-lt"/>
                <a:ea typeface="+mn-ea"/>
                <a:cs typeface="+mn-cs"/>
              </a:defRPr>
            </a:lvl4pPr>
            <a:lvl5pPr>
              <a:defRPr lang="en-US" sz="900" kern="1200" dirty="0">
                <a:solidFill>
                  <a:schemeClr val="tx1"/>
                </a:solidFill>
                <a:latin typeface="+mn-lt"/>
                <a:ea typeface="+mn-ea"/>
                <a:cs typeface="+mn-cs"/>
              </a:defRPr>
            </a:lvl5pPr>
          </a:lstStyle>
          <a:p>
            <a:pPr lvl="0"/>
            <a:r>
              <a:rPr lang="en-US"/>
              <a:t>MM/YY</a:t>
            </a:r>
          </a:p>
        </p:txBody>
      </p:sp>
      <p:sp>
        <p:nvSpPr>
          <p:cNvPr id="18" name="Text Placeholder 8">
            <a:extLst>
              <a:ext uri="{FF2B5EF4-FFF2-40B4-BE49-F238E27FC236}">
                <a16:creationId xmlns:a16="http://schemas.microsoft.com/office/drawing/2014/main" id="{6355F49D-FCEB-4737-A7FE-0297BC495C99}"/>
              </a:ext>
            </a:extLst>
          </p:cNvPr>
          <p:cNvSpPr>
            <a:spLocks noGrp="1"/>
          </p:cNvSpPr>
          <p:nvPr>
            <p:ph type="body" sz="quarter" idx="18" hasCustomPrompt="1"/>
          </p:nvPr>
        </p:nvSpPr>
        <p:spPr>
          <a:xfrm>
            <a:off x="1800225" y="1837150"/>
            <a:ext cx="2690813" cy="159528"/>
          </a:xfrm>
          <a:prstGeom prst="rect">
            <a:avLst/>
          </a:prstGeom>
        </p:spPr>
        <p:txBody>
          <a:bodyPr bIns="36000" anchor="ctr" anchorCtr="0">
            <a:noAutofit/>
          </a:bodyPr>
          <a:lstStyle>
            <a:lvl1pPr marL="0" indent="0">
              <a:buNone/>
              <a:defRPr lang="en-US" sz="900" kern="1200" dirty="0" smtClean="0">
                <a:solidFill>
                  <a:schemeClr val="tx1"/>
                </a:solidFill>
                <a:latin typeface="+mn-lt"/>
                <a:ea typeface="+mn-ea"/>
                <a:cs typeface="+mn-cs"/>
              </a:defRPr>
            </a:lvl1pPr>
            <a:lvl2pPr marL="0" indent="0">
              <a:buNone/>
              <a:defRPr lang="en-US" sz="900" kern="1200" dirty="0" smtClean="0">
                <a:solidFill>
                  <a:schemeClr val="tx1"/>
                </a:solidFill>
                <a:latin typeface="+mn-lt"/>
                <a:ea typeface="+mn-ea"/>
                <a:cs typeface="+mn-cs"/>
              </a:defRPr>
            </a:lvl2pPr>
            <a:lvl3pPr>
              <a:defRPr lang="en-US" sz="900" kern="1200" dirty="0" smtClean="0">
                <a:solidFill>
                  <a:schemeClr val="tx1"/>
                </a:solidFill>
                <a:latin typeface="+mn-lt"/>
                <a:ea typeface="+mn-ea"/>
                <a:cs typeface="+mn-cs"/>
              </a:defRPr>
            </a:lvl3pPr>
            <a:lvl4pPr>
              <a:defRPr lang="en-US" sz="900" kern="1200" dirty="0" smtClean="0">
                <a:solidFill>
                  <a:schemeClr val="tx1"/>
                </a:solidFill>
                <a:latin typeface="+mn-lt"/>
                <a:ea typeface="+mn-ea"/>
                <a:cs typeface="+mn-cs"/>
              </a:defRPr>
            </a:lvl4pPr>
            <a:lvl5pPr>
              <a:defRPr lang="en-US" sz="900" kern="1200" dirty="0">
                <a:solidFill>
                  <a:schemeClr val="tx1"/>
                </a:solidFill>
                <a:latin typeface="+mn-lt"/>
                <a:ea typeface="+mn-ea"/>
                <a:cs typeface="+mn-cs"/>
              </a:defRPr>
            </a:lvl5pPr>
          </a:lstStyle>
          <a:p>
            <a:r>
              <a:rPr lang="en-US" sz="900"/>
              <a:t>Yes or No. If Yes - MM/YY.</a:t>
            </a:r>
          </a:p>
        </p:txBody>
      </p:sp>
      <p:sp>
        <p:nvSpPr>
          <p:cNvPr id="19" name="Text Placeholder 8">
            <a:extLst>
              <a:ext uri="{FF2B5EF4-FFF2-40B4-BE49-F238E27FC236}">
                <a16:creationId xmlns:a16="http://schemas.microsoft.com/office/drawing/2014/main" id="{D17F7E43-F372-42E2-8782-3D4EA680F782}"/>
              </a:ext>
            </a:extLst>
          </p:cNvPr>
          <p:cNvSpPr>
            <a:spLocks noGrp="1"/>
          </p:cNvSpPr>
          <p:nvPr>
            <p:ph type="body" sz="quarter" idx="19" hasCustomPrompt="1"/>
          </p:nvPr>
        </p:nvSpPr>
        <p:spPr>
          <a:xfrm>
            <a:off x="1800225" y="2051463"/>
            <a:ext cx="2690813" cy="159528"/>
          </a:xfrm>
          <a:prstGeom prst="rect">
            <a:avLst/>
          </a:prstGeom>
        </p:spPr>
        <p:txBody>
          <a:bodyPr bIns="36000" anchor="ctr" anchorCtr="0">
            <a:noAutofit/>
          </a:bodyPr>
          <a:lstStyle>
            <a:lvl1pPr marL="0" indent="0">
              <a:buNone/>
              <a:defRPr lang="en-US" sz="900" kern="1200" dirty="0" smtClean="0">
                <a:solidFill>
                  <a:schemeClr val="tx1"/>
                </a:solidFill>
                <a:latin typeface="+mn-lt"/>
                <a:ea typeface="+mn-ea"/>
                <a:cs typeface="+mn-cs"/>
              </a:defRPr>
            </a:lvl1pPr>
            <a:lvl2pPr marL="0" indent="0">
              <a:buNone/>
              <a:defRPr lang="en-US" sz="900" kern="1200" dirty="0" smtClean="0">
                <a:solidFill>
                  <a:schemeClr val="tx1"/>
                </a:solidFill>
                <a:latin typeface="+mn-lt"/>
                <a:ea typeface="+mn-ea"/>
                <a:cs typeface="+mn-cs"/>
              </a:defRPr>
            </a:lvl2pPr>
            <a:lvl3pPr>
              <a:defRPr lang="en-US" sz="900" kern="1200" dirty="0" smtClean="0">
                <a:solidFill>
                  <a:schemeClr val="tx1"/>
                </a:solidFill>
                <a:latin typeface="+mn-lt"/>
                <a:ea typeface="+mn-ea"/>
                <a:cs typeface="+mn-cs"/>
              </a:defRPr>
            </a:lvl3pPr>
            <a:lvl4pPr>
              <a:defRPr lang="en-US" sz="900" kern="1200" dirty="0" smtClean="0">
                <a:solidFill>
                  <a:schemeClr val="tx1"/>
                </a:solidFill>
                <a:latin typeface="+mn-lt"/>
                <a:ea typeface="+mn-ea"/>
                <a:cs typeface="+mn-cs"/>
              </a:defRPr>
            </a:lvl4pPr>
            <a:lvl5pPr>
              <a:defRPr lang="en-US" sz="900" kern="1200" dirty="0">
                <a:solidFill>
                  <a:schemeClr val="tx1"/>
                </a:solidFill>
                <a:latin typeface="+mn-lt"/>
                <a:ea typeface="+mn-ea"/>
                <a:cs typeface="+mn-cs"/>
              </a:defRPr>
            </a:lvl5pPr>
          </a:lstStyle>
          <a:p>
            <a:r>
              <a:rPr lang="en-US" sz="900"/>
              <a:t>Any MA </a:t>
            </a:r>
            <a:r>
              <a:rPr lang="en-US" sz="900" err="1"/>
              <a:t>SciP</a:t>
            </a:r>
            <a:r>
              <a:rPr lang="en-US" sz="900"/>
              <a:t>, MSL, MA MM, or Other MA Role</a:t>
            </a:r>
          </a:p>
        </p:txBody>
      </p:sp>
      <p:sp>
        <p:nvSpPr>
          <p:cNvPr id="20" name="Text Placeholder 8">
            <a:extLst>
              <a:ext uri="{FF2B5EF4-FFF2-40B4-BE49-F238E27FC236}">
                <a16:creationId xmlns:a16="http://schemas.microsoft.com/office/drawing/2014/main" id="{690615B3-69C7-48E9-9205-207421257897}"/>
              </a:ext>
            </a:extLst>
          </p:cNvPr>
          <p:cNvSpPr>
            <a:spLocks noGrp="1"/>
          </p:cNvSpPr>
          <p:nvPr>
            <p:ph type="body" sz="quarter" idx="20" hasCustomPrompt="1"/>
          </p:nvPr>
        </p:nvSpPr>
        <p:spPr>
          <a:xfrm>
            <a:off x="6038850" y="1837150"/>
            <a:ext cx="2690813" cy="159528"/>
          </a:xfrm>
          <a:prstGeom prst="rect">
            <a:avLst/>
          </a:prstGeom>
        </p:spPr>
        <p:txBody>
          <a:bodyPr bIns="36000" anchor="ctr" anchorCtr="0">
            <a:noAutofit/>
          </a:bodyPr>
          <a:lstStyle>
            <a:lvl1pPr marL="0" marR="0" indent="0" algn="l" defTabSz="685800" rtl="0" eaLnBrk="1" fontAlgn="auto" latinLnBrk="0" hangingPunct="1">
              <a:lnSpc>
                <a:spcPct val="100000"/>
              </a:lnSpc>
              <a:spcBef>
                <a:spcPts val="0"/>
              </a:spcBef>
              <a:spcAft>
                <a:spcPts val="0"/>
              </a:spcAft>
              <a:buClrTx/>
              <a:buSzTx/>
              <a:buFontTx/>
              <a:buNone/>
              <a:tabLst/>
              <a:defRPr lang="en-US" sz="900" kern="1200">
                <a:solidFill>
                  <a:schemeClr val="tx1"/>
                </a:solidFill>
                <a:latin typeface="+mn-lt"/>
                <a:ea typeface="+mn-ea"/>
                <a:cs typeface="+mn-cs"/>
              </a:defRPr>
            </a:lvl1pPr>
            <a:lvl2pPr marL="0" indent="0">
              <a:buNone/>
              <a:defRPr lang="en-US" sz="900" kern="1200" dirty="0" smtClean="0">
                <a:solidFill>
                  <a:schemeClr val="tx1"/>
                </a:solidFill>
                <a:latin typeface="+mn-lt"/>
                <a:ea typeface="+mn-ea"/>
                <a:cs typeface="+mn-cs"/>
              </a:defRPr>
            </a:lvl2pPr>
            <a:lvl3pPr>
              <a:defRPr lang="en-US" sz="900" kern="1200" dirty="0" smtClean="0">
                <a:solidFill>
                  <a:schemeClr val="tx1"/>
                </a:solidFill>
                <a:latin typeface="+mn-lt"/>
                <a:ea typeface="+mn-ea"/>
                <a:cs typeface="+mn-cs"/>
              </a:defRPr>
            </a:lvl3pPr>
            <a:lvl4pPr>
              <a:defRPr lang="en-US" sz="900" kern="1200" dirty="0" smtClean="0">
                <a:solidFill>
                  <a:schemeClr val="tx1"/>
                </a:solidFill>
                <a:latin typeface="+mn-lt"/>
                <a:ea typeface="+mn-ea"/>
                <a:cs typeface="+mn-cs"/>
              </a:defRPr>
            </a:lvl4pPr>
            <a:lvl5pPr>
              <a:defRPr lang="en-US" sz="900" kern="1200" dirty="0">
                <a:solidFill>
                  <a:schemeClr val="tx1"/>
                </a:solidFill>
                <a:latin typeface="+mn-lt"/>
                <a:ea typeface="+mn-ea"/>
                <a:cs typeface="+mn-cs"/>
              </a:defRPr>
            </a:lvl5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a:t>MM/YY (if &lt;1 year)</a:t>
            </a:r>
          </a:p>
        </p:txBody>
      </p:sp>
      <p:sp>
        <p:nvSpPr>
          <p:cNvPr id="21" name="Text Placeholder 8">
            <a:extLst>
              <a:ext uri="{FF2B5EF4-FFF2-40B4-BE49-F238E27FC236}">
                <a16:creationId xmlns:a16="http://schemas.microsoft.com/office/drawing/2014/main" id="{BB3A7C6B-D77E-4065-8C54-B73ADEBAAC31}"/>
              </a:ext>
            </a:extLst>
          </p:cNvPr>
          <p:cNvSpPr>
            <a:spLocks noGrp="1"/>
          </p:cNvSpPr>
          <p:nvPr>
            <p:ph type="body" sz="quarter" idx="21" hasCustomPrompt="1"/>
          </p:nvPr>
        </p:nvSpPr>
        <p:spPr>
          <a:xfrm>
            <a:off x="6038850" y="2046701"/>
            <a:ext cx="2690813" cy="159528"/>
          </a:xfrm>
          <a:prstGeom prst="rect">
            <a:avLst/>
          </a:prstGeom>
        </p:spPr>
        <p:txBody>
          <a:bodyPr bIns="36000" anchor="ctr" anchorCtr="0">
            <a:noAutofit/>
          </a:bodyPr>
          <a:lstStyle>
            <a:lvl1pPr marL="0" marR="0" indent="0" algn="l" defTabSz="685800" rtl="0" eaLnBrk="1" fontAlgn="auto" latinLnBrk="0" hangingPunct="1">
              <a:lnSpc>
                <a:spcPct val="100000"/>
              </a:lnSpc>
              <a:spcBef>
                <a:spcPts val="0"/>
              </a:spcBef>
              <a:spcAft>
                <a:spcPts val="0"/>
              </a:spcAft>
              <a:buClrTx/>
              <a:buSzTx/>
              <a:buFontTx/>
              <a:buNone/>
              <a:tabLst/>
              <a:defRPr lang="en-US" sz="900" kern="1200">
                <a:solidFill>
                  <a:schemeClr val="tx1"/>
                </a:solidFill>
                <a:latin typeface="+mn-lt"/>
                <a:ea typeface="+mn-ea"/>
                <a:cs typeface="+mn-cs"/>
              </a:defRPr>
            </a:lvl1pPr>
            <a:lvl2pPr marL="0" indent="0">
              <a:buNone/>
              <a:defRPr lang="en-US" sz="900" kern="1200" dirty="0" smtClean="0">
                <a:solidFill>
                  <a:schemeClr val="tx1"/>
                </a:solidFill>
                <a:latin typeface="+mn-lt"/>
                <a:ea typeface="+mn-ea"/>
                <a:cs typeface="+mn-cs"/>
              </a:defRPr>
            </a:lvl2pPr>
            <a:lvl3pPr>
              <a:defRPr lang="en-US" sz="900" kern="1200" dirty="0" smtClean="0">
                <a:solidFill>
                  <a:schemeClr val="tx1"/>
                </a:solidFill>
                <a:latin typeface="+mn-lt"/>
                <a:ea typeface="+mn-ea"/>
                <a:cs typeface="+mn-cs"/>
              </a:defRPr>
            </a:lvl3pPr>
            <a:lvl4pPr>
              <a:defRPr lang="en-US" sz="900" kern="1200" dirty="0" smtClean="0">
                <a:solidFill>
                  <a:schemeClr val="tx1"/>
                </a:solidFill>
                <a:latin typeface="+mn-lt"/>
                <a:ea typeface="+mn-ea"/>
                <a:cs typeface="+mn-cs"/>
              </a:defRPr>
            </a:lvl4pPr>
            <a:lvl5pPr>
              <a:defRPr lang="en-US" sz="900" kern="1200" dirty="0">
                <a:solidFill>
                  <a:schemeClr val="tx1"/>
                </a:solidFill>
                <a:latin typeface="+mn-lt"/>
                <a:ea typeface="+mn-ea"/>
                <a:cs typeface="+mn-cs"/>
              </a:defRPr>
            </a:lvl5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a:t>Any HCP, MM Only, Contracted EE, or Other</a:t>
            </a:r>
          </a:p>
        </p:txBody>
      </p:sp>
      <p:sp>
        <p:nvSpPr>
          <p:cNvPr id="22" name="Text Placeholder 8">
            <a:extLst>
              <a:ext uri="{FF2B5EF4-FFF2-40B4-BE49-F238E27FC236}">
                <a16:creationId xmlns:a16="http://schemas.microsoft.com/office/drawing/2014/main" id="{C84FBF64-16E5-4F89-A4A0-2E3587E31032}"/>
              </a:ext>
            </a:extLst>
          </p:cNvPr>
          <p:cNvSpPr>
            <a:spLocks noGrp="1"/>
          </p:cNvSpPr>
          <p:nvPr>
            <p:ph type="body" sz="quarter" idx="22" hasCustomPrompt="1"/>
          </p:nvPr>
        </p:nvSpPr>
        <p:spPr>
          <a:xfrm>
            <a:off x="1800225" y="2265776"/>
            <a:ext cx="6995160" cy="159528"/>
          </a:xfrm>
          <a:prstGeom prst="rect">
            <a:avLst/>
          </a:prstGeom>
        </p:spPr>
        <p:txBody>
          <a:bodyPr bIns="36000" anchor="ctr" anchorCtr="0">
            <a:noAutofit/>
          </a:bodyPr>
          <a:lstStyle>
            <a:lvl1pPr marL="0" indent="0">
              <a:buNone/>
              <a:defRPr lang="en-US" sz="900" kern="1200" dirty="0" smtClean="0">
                <a:solidFill>
                  <a:schemeClr val="tx1"/>
                </a:solidFill>
                <a:latin typeface="+mn-lt"/>
                <a:ea typeface="+mn-ea"/>
                <a:cs typeface="+mn-cs"/>
              </a:defRPr>
            </a:lvl1pPr>
            <a:lvl2pPr marL="0" indent="0">
              <a:buNone/>
              <a:defRPr lang="en-US" sz="900" kern="1200" dirty="0" smtClean="0">
                <a:solidFill>
                  <a:schemeClr val="tx1"/>
                </a:solidFill>
                <a:latin typeface="+mn-lt"/>
                <a:ea typeface="+mn-ea"/>
                <a:cs typeface="+mn-cs"/>
              </a:defRPr>
            </a:lvl2pPr>
            <a:lvl3pPr>
              <a:defRPr lang="en-US" sz="900" kern="1200" dirty="0" smtClean="0">
                <a:solidFill>
                  <a:schemeClr val="tx1"/>
                </a:solidFill>
                <a:latin typeface="+mn-lt"/>
                <a:ea typeface="+mn-ea"/>
                <a:cs typeface="+mn-cs"/>
              </a:defRPr>
            </a:lvl3pPr>
            <a:lvl4pPr>
              <a:defRPr lang="en-US" sz="900" kern="1200" dirty="0" smtClean="0">
                <a:solidFill>
                  <a:schemeClr val="tx1"/>
                </a:solidFill>
                <a:latin typeface="+mn-lt"/>
                <a:ea typeface="+mn-ea"/>
                <a:cs typeface="+mn-cs"/>
              </a:defRPr>
            </a:lvl4pPr>
            <a:lvl5pPr>
              <a:defRPr lang="en-US" sz="900" kern="1200" dirty="0">
                <a:solidFill>
                  <a:schemeClr val="tx1"/>
                </a:solidFill>
                <a:latin typeface="+mn-lt"/>
                <a:ea typeface="+mn-ea"/>
                <a:cs typeface="+mn-cs"/>
              </a:defRPr>
            </a:lvl5pPr>
          </a:lstStyle>
          <a:p>
            <a:pPr lvl="0"/>
            <a:r>
              <a:rPr lang="en-US"/>
              <a:t>Yes or No. If Yes - Reactive via MI, Reactive via MI </a:t>
            </a:r>
            <a:r>
              <a:rPr lang="en-US" err="1"/>
              <a:t>SciP</a:t>
            </a:r>
            <a:r>
              <a:rPr lang="en-US"/>
              <a:t>, or Proactive</a:t>
            </a:r>
          </a:p>
        </p:txBody>
      </p:sp>
      <p:sp>
        <p:nvSpPr>
          <p:cNvPr id="23" name="Text Placeholder 8">
            <a:extLst>
              <a:ext uri="{FF2B5EF4-FFF2-40B4-BE49-F238E27FC236}">
                <a16:creationId xmlns:a16="http://schemas.microsoft.com/office/drawing/2014/main" id="{8D5C8090-9756-4CB3-B7DD-F4CDC41FCCB8}"/>
              </a:ext>
            </a:extLst>
          </p:cNvPr>
          <p:cNvSpPr>
            <a:spLocks noGrp="1"/>
          </p:cNvSpPr>
          <p:nvPr>
            <p:ph type="body" sz="quarter" idx="23" hasCustomPrompt="1"/>
          </p:nvPr>
        </p:nvSpPr>
        <p:spPr>
          <a:xfrm>
            <a:off x="1800225" y="2518188"/>
            <a:ext cx="2690813" cy="159528"/>
          </a:xfrm>
          <a:prstGeom prst="rect">
            <a:avLst/>
          </a:prstGeom>
        </p:spPr>
        <p:txBody>
          <a:bodyPr bIns="36000" anchor="ctr" anchorCtr="0">
            <a:noAutofit/>
          </a:bodyPr>
          <a:lstStyle>
            <a:lvl1pPr marL="0" marR="0" indent="0" algn="l" defTabSz="685800" rtl="0" eaLnBrk="1" fontAlgn="auto" latinLnBrk="0" hangingPunct="1">
              <a:lnSpc>
                <a:spcPct val="100000"/>
              </a:lnSpc>
              <a:spcBef>
                <a:spcPts val="0"/>
              </a:spcBef>
              <a:spcAft>
                <a:spcPts val="0"/>
              </a:spcAft>
              <a:buClrTx/>
              <a:buSzTx/>
              <a:buFontTx/>
              <a:buNone/>
              <a:tabLst/>
              <a:defRPr lang="en-US" sz="900" kern="1200">
                <a:solidFill>
                  <a:schemeClr val="tx1"/>
                </a:solidFill>
                <a:latin typeface="+mn-lt"/>
                <a:ea typeface="+mn-ea"/>
                <a:cs typeface="+mn-cs"/>
              </a:defRPr>
            </a:lvl1pPr>
            <a:lvl2pPr marL="0" indent="0">
              <a:buNone/>
              <a:defRPr lang="en-US" sz="900" kern="1200" dirty="0" smtClean="0">
                <a:solidFill>
                  <a:schemeClr val="tx1"/>
                </a:solidFill>
                <a:latin typeface="+mn-lt"/>
                <a:ea typeface="+mn-ea"/>
                <a:cs typeface="+mn-cs"/>
              </a:defRPr>
            </a:lvl2pPr>
            <a:lvl3pPr>
              <a:defRPr lang="en-US" sz="900" kern="1200" dirty="0" smtClean="0">
                <a:solidFill>
                  <a:schemeClr val="tx1"/>
                </a:solidFill>
                <a:latin typeface="+mn-lt"/>
                <a:ea typeface="+mn-ea"/>
                <a:cs typeface="+mn-cs"/>
              </a:defRPr>
            </a:lvl3pPr>
            <a:lvl4pPr>
              <a:defRPr lang="en-US" sz="900" kern="1200" dirty="0" smtClean="0">
                <a:solidFill>
                  <a:schemeClr val="tx1"/>
                </a:solidFill>
                <a:latin typeface="+mn-lt"/>
                <a:ea typeface="+mn-ea"/>
                <a:cs typeface="+mn-cs"/>
              </a:defRPr>
            </a:lvl4pPr>
            <a:lvl5pPr>
              <a:defRPr lang="en-US" sz="900" kern="1200" dirty="0">
                <a:solidFill>
                  <a:schemeClr val="tx1"/>
                </a:solidFill>
                <a:latin typeface="+mn-lt"/>
                <a:ea typeface="+mn-ea"/>
                <a:cs typeface="+mn-cs"/>
              </a:defRPr>
            </a:lvl5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a:t>Asset Owner Name</a:t>
            </a:r>
          </a:p>
        </p:txBody>
      </p:sp>
      <p:sp>
        <p:nvSpPr>
          <p:cNvPr id="24" name="Text Placeholder 8">
            <a:extLst>
              <a:ext uri="{FF2B5EF4-FFF2-40B4-BE49-F238E27FC236}">
                <a16:creationId xmlns:a16="http://schemas.microsoft.com/office/drawing/2014/main" id="{CCD87786-7ED8-4EE1-B3B3-A6479A715E4E}"/>
              </a:ext>
            </a:extLst>
          </p:cNvPr>
          <p:cNvSpPr>
            <a:spLocks noGrp="1"/>
          </p:cNvSpPr>
          <p:nvPr>
            <p:ph type="body" sz="quarter" idx="24" hasCustomPrompt="1"/>
          </p:nvPr>
        </p:nvSpPr>
        <p:spPr>
          <a:xfrm>
            <a:off x="1800225" y="2789651"/>
            <a:ext cx="2690813" cy="159528"/>
          </a:xfrm>
          <a:prstGeom prst="rect">
            <a:avLst/>
          </a:prstGeom>
        </p:spPr>
        <p:txBody>
          <a:bodyPr bIns="36000" anchor="ctr" anchorCtr="0">
            <a:noAutofit/>
          </a:bodyPr>
          <a:lstStyle>
            <a:lvl1pPr marL="0" marR="0" indent="0" algn="l" defTabSz="685800" rtl="0" eaLnBrk="1" fontAlgn="auto" latinLnBrk="0" hangingPunct="1">
              <a:lnSpc>
                <a:spcPct val="100000"/>
              </a:lnSpc>
              <a:spcBef>
                <a:spcPts val="0"/>
              </a:spcBef>
              <a:spcAft>
                <a:spcPts val="0"/>
              </a:spcAft>
              <a:buClrTx/>
              <a:buSzTx/>
              <a:buFontTx/>
              <a:buNone/>
              <a:tabLst/>
              <a:defRPr lang="en-US" sz="900" kern="1200">
                <a:solidFill>
                  <a:schemeClr val="tx1"/>
                </a:solidFill>
                <a:latin typeface="+mn-lt"/>
                <a:ea typeface="+mn-ea"/>
                <a:cs typeface="+mn-cs"/>
              </a:defRPr>
            </a:lvl1pPr>
            <a:lvl2pPr marL="0" indent="0">
              <a:buNone/>
              <a:defRPr lang="en-US" sz="900" kern="1200" dirty="0" smtClean="0">
                <a:solidFill>
                  <a:schemeClr val="tx1"/>
                </a:solidFill>
                <a:latin typeface="+mn-lt"/>
                <a:ea typeface="+mn-ea"/>
                <a:cs typeface="+mn-cs"/>
              </a:defRPr>
            </a:lvl2pPr>
            <a:lvl3pPr>
              <a:defRPr lang="en-US" sz="900" kern="1200" dirty="0" smtClean="0">
                <a:solidFill>
                  <a:schemeClr val="tx1"/>
                </a:solidFill>
                <a:latin typeface="+mn-lt"/>
                <a:ea typeface="+mn-ea"/>
                <a:cs typeface="+mn-cs"/>
              </a:defRPr>
            </a:lvl3pPr>
            <a:lvl4pPr>
              <a:defRPr lang="en-US" sz="900" kern="1200" dirty="0" smtClean="0">
                <a:solidFill>
                  <a:schemeClr val="tx1"/>
                </a:solidFill>
                <a:latin typeface="+mn-lt"/>
                <a:ea typeface="+mn-ea"/>
                <a:cs typeface="+mn-cs"/>
              </a:defRPr>
            </a:lvl4pPr>
            <a:lvl5pPr>
              <a:defRPr lang="en-US" sz="900" kern="1200" dirty="0">
                <a:solidFill>
                  <a:schemeClr val="tx1"/>
                </a:solidFill>
                <a:latin typeface="+mn-lt"/>
                <a:ea typeface="+mn-ea"/>
                <a:cs typeface="+mn-cs"/>
              </a:defRPr>
            </a:lvl5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a:t>New, Renewal, or Renewal with Changes</a:t>
            </a:r>
          </a:p>
        </p:txBody>
      </p:sp>
      <p:sp>
        <p:nvSpPr>
          <p:cNvPr id="25" name="Text Placeholder 8">
            <a:extLst>
              <a:ext uri="{FF2B5EF4-FFF2-40B4-BE49-F238E27FC236}">
                <a16:creationId xmlns:a16="http://schemas.microsoft.com/office/drawing/2014/main" id="{1D9B817E-A629-4622-9AC6-41D2225A8F01}"/>
              </a:ext>
            </a:extLst>
          </p:cNvPr>
          <p:cNvSpPr>
            <a:spLocks noGrp="1"/>
          </p:cNvSpPr>
          <p:nvPr>
            <p:ph type="body" sz="quarter" idx="25" hasCustomPrompt="1"/>
          </p:nvPr>
        </p:nvSpPr>
        <p:spPr>
          <a:xfrm>
            <a:off x="6038850" y="2518188"/>
            <a:ext cx="2690813" cy="159528"/>
          </a:xfrm>
          <a:prstGeom prst="rect">
            <a:avLst/>
          </a:prstGeom>
        </p:spPr>
        <p:txBody>
          <a:bodyPr bIns="36000" anchor="ctr" anchorCtr="0">
            <a:noAutofit/>
          </a:bodyPr>
          <a:lstStyle>
            <a:lvl1pPr marL="0" marR="0" indent="0" algn="l" defTabSz="685800" rtl="0" eaLnBrk="1" fontAlgn="auto" latinLnBrk="0" hangingPunct="1">
              <a:lnSpc>
                <a:spcPct val="100000"/>
              </a:lnSpc>
              <a:spcBef>
                <a:spcPts val="0"/>
              </a:spcBef>
              <a:spcAft>
                <a:spcPts val="0"/>
              </a:spcAft>
              <a:buClrTx/>
              <a:buSzTx/>
              <a:buFontTx/>
              <a:buNone/>
              <a:tabLst/>
              <a:defRPr lang="en-US" sz="900" kern="1200">
                <a:solidFill>
                  <a:schemeClr val="tx1"/>
                </a:solidFill>
                <a:latin typeface="+mn-lt"/>
                <a:ea typeface="+mn-ea"/>
                <a:cs typeface="+mn-cs"/>
              </a:defRPr>
            </a:lvl1pPr>
            <a:lvl2pPr marL="0" indent="0">
              <a:buNone/>
              <a:defRPr lang="en-US" sz="900" kern="1200" dirty="0" smtClean="0">
                <a:solidFill>
                  <a:schemeClr val="tx1"/>
                </a:solidFill>
                <a:latin typeface="+mn-lt"/>
                <a:ea typeface="+mn-ea"/>
                <a:cs typeface="+mn-cs"/>
              </a:defRPr>
            </a:lvl2pPr>
            <a:lvl3pPr>
              <a:defRPr lang="en-US" sz="900" kern="1200" dirty="0" smtClean="0">
                <a:solidFill>
                  <a:schemeClr val="tx1"/>
                </a:solidFill>
                <a:latin typeface="+mn-lt"/>
                <a:ea typeface="+mn-ea"/>
                <a:cs typeface="+mn-cs"/>
              </a:defRPr>
            </a:lvl3pPr>
            <a:lvl4pPr>
              <a:defRPr lang="en-US" sz="900" kern="1200" dirty="0" smtClean="0">
                <a:solidFill>
                  <a:schemeClr val="tx1"/>
                </a:solidFill>
                <a:latin typeface="+mn-lt"/>
                <a:ea typeface="+mn-ea"/>
                <a:cs typeface="+mn-cs"/>
              </a:defRPr>
            </a:lvl4pPr>
            <a:lvl5pPr>
              <a:defRPr lang="en-US" sz="900" kern="1200" dirty="0">
                <a:solidFill>
                  <a:schemeClr val="tx1"/>
                </a:solidFill>
                <a:latin typeface="+mn-lt"/>
                <a:ea typeface="+mn-ea"/>
                <a:cs typeface="+mn-cs"/>
              </a:defRPr>
            </a:lvl5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a:t>ML-XXXX-US-XXXX</a:t>
            </a:r>
          </a:p>
        </p:txBody>
      </p:sp>
      <p:sp>
        <p:nvSpPr>
          <p:cNvPr id="26" name="Text Placeholder 8">
            <a:extLst>
              <a:ext uri="{FF2B5EF4-FFF2-40B4-BE49-F238E27FC236}">
                <a16:creationId xmlns:a16="http://schemas.microsoft.com/office/drawing/2014/main" id="{E2D501DA-67EF-4777-9F2D-C3939AA8458D}"/>
              </a:ext>
            </a:extLst>
          </p:cNvPr>
          <p:cNvSpPr>
            <a:spLocks noGrp="1"/>
          </p:cNvSpPr>
          <p:nvPr>
            <p:ph type="body" sz="quarter" idx="26" hasCustomPrompt="1"/>
          </p:nvPr>
        </p:nvSpPr>
        <p:spPr>
          <a:xfrm>
            <a:off x="6038850" y="2789651"/>
            <a:ext cx="2690813" cy="159528"/>
          </a:xfrm>
          <a:prstGeom prst="rect">
            <a:avLst/>
          </a:prstGeom>
        </p:spPr>
        <p:txBody>
          <a:bodyPr bIns="36000" anchor="ctr" anchorCtr="0">
            <a:noAutofit/>
          </a:bodyPr>
          <a:lstStyle>
            <a:lvl1pPr marL="0" marR="0" indent="0" algn="l" defTabSz="685800" rtl="0" eaLnBrk="1" fontAlgn="auto" latinLnBrk="0" hangingPunct="1">
              <a:lnSpc>
                <a:spcPct val="100000"/>
              </a:lnSpc>
              <a:spcBef>
                <a:spcPts val="0"/>
              </a:spcBef>
              <a:spcAft>
                <a:spcPts val="0"/>
              </a:spcAft>
              <a:buClrTx/>
              <a:buSzTx/>
              <a:buFontTx/>
              <a:buNone/>
              <a:tabLst/>
              <a:defRPr lang="en-US" sz="900" kern="1200">
                <a:solidFill>
                  <a:schemeClr val="tx1"/>
                </a:solidFill>
                <a:latin typeface="+mn-lt"/>
                <a:ea typeface="+mn-ea"/>
                <a:cs typeface="+mn-cs"/>
              </a:defRPr>
            </a:lvl1pPr>
            <a:lvl2pPr marL="0" indent="0">
              <a:buNone/>
              <a:defRPr lang="en-US" sz="900" kern="1200" dirty="0" smtClean="0">
                <a:solidFill>
                  <a:schemeClr val="tx1"/>
                </a:solidFill>
                <a:latin typeface="+mn-lt"/>
                <a:ea typeface="+mn-ea"/>
                <a:cs typeface="+mn-cs"/>
              </a:defRPr>
            </a:lvl2pPr>
            <a:lvl3pPr>
              <a:defRPr lang="en-US" sz="900" kern="1200" dirty="0" smtClean="0">
                <a:solidFill>
                  <a:schemeClr val="tx1"/>
                </a:solidFill>
                <a:latin typeface="+mn-lt"/>
                <a:ea typeface="+mn-ea"/>
                <a:cs typeface="+mn-cs"/>
              </a:defRPr>
            </a:lvl3pPr>
            <a:lvl4pPr>
              <a:defRPr lang="en-US" sz="900" kern="1200" dirty="0" smtClean="0">
                <a:solidFill>
                  <a:schemeClr val="tx1"/>
                </a:solidFill>
                <a:latin typeface="+mn-lt"/>
                <a:ea typeface="+mn-ea"/>
                <a:cs typeface="+mn-cs"/>
              </a:defRPr>
            </a:lvl4pPr>
            <a:lvl5pPr>
              <a:defRPr lang="en-US" sz="900" kern="1200" dirty="0">
                <a:solidFill>
                  <a:schemeClr val="tx1"/>
                </a:solidFill>
                <a:latin typeface="+mn-lt"/>
                <a:ea typeface="+mn-ea"/>
                <a:cs typeface="+mn-cs"/>
              </a:defRPr>
            </a:lvl5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a:t>#################</a:t>
            </a:r>
          </a:p>
        </p:txBody>
      </p:sp>
      <p:sp>
        <p:nvSpPr>
          <p:cNvPr id="27" name="Text Placeholder 8">
            <a:extLst>
              <a:ext uri="{FF2B5EF4-FFF2-40B4-BE49-F238E27FC236}">
                <a16:creationId xmlns:a16="http://schemas.microsoft.com/office/drawing/2014/main" id="{59E037D0-0F77-44B7-9103-198F043B9444}"/>
              </a:ext>
            </a:extLst>
          </p:cNvPr>
          <p:cNvSpPr>
            <a:spLocks noGrp="1"/>
          </p:cNvSpPr>
          <p:nvPr>
            <p:ph type="body" sz="quarter" idx="27" hasCustomPrompt="1"/>
          </p:nvPr>
        </p:nvSpPr>
        <p:spPr>
          <a:xfrm>
            <a:off x="1800225" y="3124217"/>
            <a:ext cx="2690813" cy="159528"/>
          </a:xfrm>
          <a:prstGeom prst="rect">
            <a:avLst/>
          </a:prstGeom>
        </p:spPr>
        <p:txBody>
          <a:bodyPr bIns="36000" anchor="ctr" anchorCtr="0">
            <a:noAutofit/>
          </a:bodyPr>
          <a:lstStyle>
            <a:lvl1pPr marL="0" marR="0" indent="0" algn="l" defTabSz="685800" rtl="0" eaLnBrk="1" fontAlgn="auto" latinLnBrk="0" hangingPunct="1">
              <a:lnSpc>
                <a:spcPct val="100000"/>
              </a:lnSpc>
              <a:spcBef>
                <a:spcPts val="0"/>
              </a:spcBef>
              <a:spcAft>
                <a:spcPts val="0"/>
              </a:spcAft>
              <a:buClrTx/>
              <a:buSzTx/>
              <a:buFontTx/>
              <a:buNone/>
              <a:tabLst/>
              <a:defRPr lang="en-US" sz="900" kern="1200">
                <a:solidFill>
                  <a:schemeClr val="tx1"/>
                </a:solidFill>
                <a:latin typeface="+mn-lt"/>
                <a:ea typeface="+mn-ea"/>
                <a:cs typeface="+mn-cs"/>
              </a:defRPr>
            </a:lvl1pPr>
            <a:lvl2pPr marL="0" indent="0">
              <a:buNone/>
              <a:defRPr lang="en-US" sz="900" kern="1200" dirty="0" smtClean="0">
                <a:solidFill>
                  <a:schemeClr val="tx1"/>
                </a:solidFill>
                <a:latin typeface="+mn-lt"/>
                <a:ea typeface="+mn-ea"/>
                <a:cs typeface="+mn-cs"/>
              </a:defRPr>
            </a:lvl2pPr>
            <a:lvl3pPr>
              <a:defRPr lang="en-US" sz="900" kern="1200" dirty="0" smtClean="0">
                <a:solidFill>
                  <a:schemeClr val="tx1"/>
                </a:solidFill>
                <a:latin typeface="+mn-lt"/>
                <a:ea typeface="+mn-ea"/>
                <a:cs typeface="+mn-cs"/>
              </a:defRPr>
            </a:lvl3pPr>
            <a:lvl4pPr>
              <a:defRPr lang="en-US" sz="900" kern="1200" dirty="0" smtClean="0">
                <a:solidFill>
                  <a:schemeClr val="tx1"/>
                </a:solidFill>
                <a:latin typeface="+mn-lt"/>
                <a:ea typeface="+mn-ea"/>
                <a:cs typeface="+mn-cs"/>
              </a:defRPr>
            </a:lvl4pPr>
            <a:lvl5pPr>
              <a:defRPr lang="en-US" sz="900" kern="1200" dirty="0">
                <a:solidFill>
                  <a:schemeClr val="tx1"/>
                </a:solidFill>
                <a:latin typeface="+mn-lt"/>
                <a:ea typeface="+mn-ea"/>
                <a:cs typeface="+mn-cs"/>
              </a:defRPr>
            </a:lvl5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a:t>Yes or No</a:t>
            </a:r>
          </a:p>
        </p:txBody>
      </p:sp>
      <p:sp>
        <p:nvSpPr>
          <p:cNvPr id="28" name="Text Placeholder 8">
            <a:extLst>
              <a:ext uri="{FF2B5EF4-FFF2-40B4-BE49-F238E27FC236}">
                <a16:creationId xmlns:a16="http://schemas.microsoft.com/office/drawing/2014/main" id="{9D6106A2-A056-419F-B716-040993280643}"/>
              </a:ext>
            </a:extLst>
          </p:cNvPr>
          <p:cNvSpPr>
            <a:spLocks noGrp="1"/>
          </p:cNvSpPr>
          <p:nvPr>
            <p:ph type="body" sz="quarter" idx="28" hasCustomPrompt="1"/>
          </p:nvPr>
        </p:nvSpPr>
        <p:spPr>
          <a:xfrm>
            <a:off x="1800225" y="3337338"/>
            <a:ext cx="2690813" cy="159528"/>
          </a:xfrm>
          <a:prstGeom prst="rect">
            <a:avLst/>
          </a:prstGeom>
        </p:spPr>
        <p:txBody>
          <a:bodyPr bIns="36000" anchor="ctr" anchorCtr="0">
            <a:noAutofit/>
          </a:bodyPr>
          <a:lstStyle>
            <a:lvl1pPr marL="0" marR="0" indent="0" algn="l" defTabSz="685800" rtl="0" eaLnBrk="1" fontAlgn="auto" latinLnBrk="0" hangingPunct="1">
              <a:lnSpc>
                <a:spcPct val="100000"/>
              </a:lnSpc>
              <a:spcBef>
                <a:spcPts val="0"/>
              </a:spcBef>
              <a:spcAft>
                <a:spcPts val="0"/>
              </a:spcAft>
              <a:buClrTx/>
              <a:buSzTx/>
              <a:buFontTx/>
              <a:buNone/>
              <a:tabLst/>
              <a:defRPr lang="en-US" sz="900" kern="1200">
                <a:solidFill>
                  <a:schemeClr val="tx1"/>
                </a:solidFill>
                <a:latin typeface="+mn-lt"/>
                <a:ea typeface="+mn-ea"/>
                <a:cs typeface="+mn-cs"/>
              </a:defRPr>
            </a:lvl1pPr>
            <a:lvl2pPr marL="0" indent="0">
              <a:buNone/>
              <a:defRPr lang="en-US" sz="900" kern="1200" dirty="0" smtClean="0">
                <a:solidFill>
                  <a:schemeClr val="tx1"/>
                </a:solidFill>
                <a:latin typeface="+mn-lt"/>
                <a:ea typeface="+mn-ea"/>
                <a:cs typeface="+mn-cs"/>
              </a:defRPr>
            </a:lvl2pPr>
            <a:lvl3pPr>
              <a:defRPr lang="en-US" sz="900" kern="1200" dirty="0" smtClean="0">
                <a:solidFill>
                  <a:schemeClr val="tx1"/>
                </a:solidFill>
                <a:latin typeface="+mn-lt"/>
                <a:ea typeface="+mn-ea"/>
                <a:cs typeface="+mn-cs"/>
              </a:defRPr>
            </a:lvl3pPr>
            <a:lvl4pPr>
              <a:defRPr lang="en-US" sz="900" kern="1200" dirty="0" smtClean="0">
                <a:solidFill>
                  <a:schemeClr val="tx1"/>
                </a:solidFill>
                <a:latin typeface="+mn-lt"/>
                <a:ea typeface="+mn-ea"/>
                <a:cs typeface="+mn-cs"/>
              </a:defRPr>
            </a:lvl4pPr>
            <a:lvl5pPr>
              <a:defRPr lang="en-US" sz="900" kern="1200" dirty="0">
                <a:solidFill>
                  <a:schemeClr val="tx1"/>
                </a:solidFill>
                <a:latin typeface="+mn-lt"/>
                <a:ea typeface="+mn-ea"/>
                <a:cs typeface="+mn-cs"/>
              </a:defRPr>
            </a:lvl5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a:t>Yes or No</a:t>
            </a:r>
          </a:p>
        </p:txBody>
      </p:sp>
      <p:sp>
        <p:nvSpPr>
          <p:cNvPr id="29" name="Text Placeholder 8">
            <a:extLst>
              <a:ext uri="{FF2B5EF4-FFF2-40B4-BE49-F238E27FC236}">
                <a16:creationId xmlns:a16="http://schemas.microsoft.com/office/drawing/2014/main" id="{8BF6C55C-A804-4A53-ADEF-31F1D645B7E5}"/>
              </a:ext>
            </a:extLst>
          </p:cNvPr>
          <p:cNvSpPr>
            <a:spLocks noGrp="1"/>
          </p:cNvSpPr>
          <p:nvPr>
            <p:ph type="body" sz="quarter" idx="29" hasCustomPrompt="1"/>
          </p:nvPr>
        </p:nvSpPr>
        <p:spPr>
          <a:xfrm>
            <a:off x="6038850" y="3124217"/>
            <a:ext cx="2690813" cy="159528"/>
          </a:xfrm>
          <a:prstGeom prst="rect">
            <a:avLst/>
          </a:prstGeom>
        </p:spPr>
        <p:txBody>
          <a:bodyPr bIns="36000" anchor="ctr" anchorCtr="0">
            <a:noAutofit/>
          </a:bodyPr>
          <a:lstStyle>
            <a:lvl1pPr marL="0" marR="0" indent="0" algn="l" defTabSz="685800" rtl="0" eaLnBrk="1" fontAlgn="auto" latinLnBrk="0" hangingPunct="1">
              <a:lnSpc>
                <a:spcPct val="100000"/>
              </a:lnSpc>
              <a:spcBef>
                <a:spcPts val="0"/>
              </a:spcBef>
              <a:spcAft>
                <a:spcPts val="0"/>
              </a:spcAft>
              <a:buClrTx/>
              <a:buSzTx/>
              <a:buFontTx/>
              <a:buNone/>
              <a:tabLst/>
              <a:defRPr lang="en-US" sz="900" kern="1200">
                <a:solidFill>
                  <a:schemeClr val="tx1"/>
                </a:solidFill>
                <a:latin typeface="+mn-lt"/>
                <a:ea typeface="+mn-ea"/>
                <a:cs typeface="+mn-cs"/>
              </a:defRPr>
            </a:lvl1pPr>
            <a:lvl2pPr marL="0" indent="0">
              <a:buNone/>
              <a:defRPr lang="en-US" sz="900" kern="1200" dirty="0" smtClean="0">
                <a:solidFill>
                  <a:schemeClr val="tx1"/>
                </a:solidFill>
                <a:latin typeface="+mn-lt"/>
                <a:ea typeface="+mn-ea"/>
                <a:cs typeface="+mn-cs"/>
              </a:defRPr>
            </a:lvl2pPr>
            <a:lvl3pPr>
              <a:defRPr lang="en-US" sz="900" kern="1200" dirty="0" smtClean="0">
                <a:solidFill>
                  <a:schemeClr val="tx1"/>
                </a:solidFill>
                <a:latin typeface="+mn-lt"/>
                <a:ea typeface="+mn-ea"/>
                <a:cs typeface="+mn-cs"/>
              </a:defRPr>
            </a:lvl3pPr>
            <a:lvl4pPr>
              <a:defRPr lang="en-US" sz="900" kern="1200" dirty="0" smtClean="0">
                <a:solidFill>
                  <a:schemeClr val="tx1"/>
                </a:solidFill>
                <a:latin typeface="+mn-lt"/>
                <a:ea typeface="+mn-ea"/>
                <a:cs typeface="+mn-cs"/>
              </a:defRPr>
            </a:lvl4pPr>
            <a:lvl5pPr>
              <a:defRPr lang="en-US" sz="900" kern="1200" dirty="0">
                <a:solidFill>
                  <a:schemeClr val="tx1"/>
                </a:solidFill>
                <a:latin typeface="+mn-lt"/>
                <a:ea typeface="+mn-ea"/>
                <a:cs typeface="+mn-cs"/>
              </a:defRPr>
            </a:lvl5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a:t>Yes or No</a:t>
            </a:r>
          </a:p>
        </p:txBody>
      </p:sp>
      <p:sp>
        <p:nvSpPr>
          <p:cNvPr id="30" name="Text Placeholder 8">
            <a:extLst>
              <a:ext uri="{FF2B5EF4-FFF2-40B4-BE49-F238E27FC236}">
                <a16:creationId xmlns:a16="http://schemas.microsoft.com/office/drawing/2014/main" id="{276A9016-F7A1-4312-93C6-EA22ACE9E0B6}"/>
              </a:ext>
            </a:extLst>
          </p:cNvPr>
          <p:cNvSpPr>
            <a:spLocks noGrp="1"/>
          </p:cNvSpPr>
          <p:nvPr>
            <p:ph type="body" sz="quarter" idx="30" hasCustomPrompt="1"/>
          </p:nvPr>
        </p:nvSpPr>
        <p:spPr>
          <a:xfrm>
            <a:off x="6038850" y="3337338"/>
            <a:ext cx="2690813" cy="159528"/>
          </a:xfrm>
          <a:prstGeom prst="rect">
            <a:avLst/>
          </a:prstGeom>
        </p:spPr>
        <p:txBody>
          <a:bodyPr bIns="36000" anchor="ctr" anchorCtr="0">
            <a:noAutofit/>
          </a:bodyPr>
          <a:lstStyle>
            <a:lvl1pPr marL="0" marR="0" indent="0" algn="l" defTabSz="685800" rtl="0" eaLnBrk="1" fontAlgn="auto" latinLnBrk="0" hangingPunct="1">
              <a:lnSpc>
                <a:spcPct val="100000"/>
              </a:lnSpc>
              <a:spcBef>
                <a:spcPts val="0"/>
              </a:spcBef>
              <a:spcAft>
                <a:spcPts val="0"/>
              </a:spcAft>
              <a:buClrTx/>
              <a:buSzTx/>
              <a:buFontTx/>
              <a:buNone/>
              <a:tabLst/>
              <a:defRPr lang="en-US" sz="900" kern="1200">
                <a:solidFill>
                  <a:schemeClr val="tx1"/>
                </a:solidFill>
                <a:latin typeface="+mn-lt"/>
                <a:ea typeface="+mn-ea"/>
                <a:cs typeface="+mn-cs"/>
              </a:defRPr>
            </a:lvl1pPr>
            <a:lvl2pPr marL="0" indent="0">
              <a:buNone/>
              <a:defRPr lang="en-US" sz="900" kern="1200" dirty="0" smtClean="0">
                <a:solidFill>
                  <a:schemeClr val="tx1"/>
                </a:solidFill>
                <a:latin typeface="+mn-lt"/>
                <a:ea typeface="+mn-ea"/>
                <a:cs typeface="+mn-cs"/>
              </a:defRPr>
            </a:lvl2pPr>
            <a:lvl3pPr>
              <a:defRPr lang="en-US" sz="900" kern="1200" dirty="0" smtClean="0">
                <a:solidFill>
                  <a:schemeClr val="tx1"/>
                </a:solidFill>
                <a:latin typeface="+mn-lt"/>
                <a:ea typeface="+mn-ea"/>
                <a:cs typeface="+mn-cs"/>
              </a:defRPr>
            </a:lvl3pPr>
            <a:lvl4pPr>
              <a:defRPr lang="en-US" sz="900" kern="1200" dirty="0" smtClean="0">
                <a:solidFill>
                  <a:schemeClr val="tx1"/>
                </a:solidFill>
                <a:latin typeface="+mn-lt"/>
                <a:ea typeface="+mn-ea"/>
                <a:cs typeface="+mn-cs"/>
              </a:defRPr>
            </a:lvl4pPr>
            <a:lvl5pPr>
              <a:defRPr lang="en-US" sz="900" kern="1200" dirty="0">
                <a:solidFill>
                  <a:schemeClr val="tx1"/>
                </a:solidFill>
                <a:latin typeface="+mn-lt"/>
                <a:ea typeface="+mn-ea"/>
                <a:cs typeface="+mn-cs"/>
              </a:defRPr>
            </a:lvl5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a:t>If Yes - $Value</a:t>
            </a:r>
          </a:p>
        </p:txBody>
      </p:sp>
      <p:sp>
        <p:nvSpPr>
          <p:cNvPr id="31" name="Text Placeholder 8">
            <a:extLst>
              <a:ext uri="{FF2B5EF4-FFF2-40B4-BE49-F238E27FC236}">
                <a16:creationId xmlns:a16="http://schemas.microsoft.com/office/drawing/2014/main" id="{B0D90536-A5DA-41EA-B290-AD700D87E194}"/>
              </a:ext>
            </a:extLst>
          </p:cNvPr>
          <p:cNvSpPr>
            <a:spLocks noGrp="1"/>
          </p:cNvSpPr>
          <p:nvPr>
            <p:ph type="body" sz="quarter" idx="31" hasCustomPrompt="1"/>
          </p:nvPr>
        </p:nvSpPr>
        <p:spPr>
          <a:xfrm>
            <a:off x="1800225" y="3582813"/>
            <a:ext cx="6929438" cy="461741"/>
          </a:xfrm>
          <a:prstGeom prst="rect">
            <a:avLst/>
          </a:prstGeom>
        </p:spPr>
        <p:txBody>
          <a:bodyPr bIns="36000" anchor="ctr" anchorCtr="0">
            <a:noAutofit/>
          </a:bodyPr>
          <a:lstStyle>
            <a:lvl1pPr marL="0" marR="0" indent="0" algn="l" defTabSz="685800" rtl="0" eaLnBrk="1" fontAlgn="auto" latinLnBrk="0" hangingPunct="1">
              <a:lnSpc>
                <a:spcPct val="100000"/>
              </a:lnSpc>
              <a:spcBef>
                <a:spcPts val="0"/>
              </a:spcBef>
              <a:spcAft>
                <a:spcPts val="0"/>
              </a:spcAft>
              <a:buClrTx/>
              <a:buSzTx/>
              <a:buFontTx/>
              <a:buNone/>
              <a:tabLst/>
              <a:defRPr lang="en-US" sz="900" kern="1200">
                <a:solidFill>
                  <a:schemeClr val="tx1"/>
                </a:solidFill>
                <a:latin typeface="+mn-lt"/>
                <a:ea typeface="+mn-ea"/>
                <a:cs typeface="+mn-cs"/>
              </a:defRPr>
            </a:lvl1pPr>
            <a:lvl2pPr marL="0" indent="0">
              <a:buNone/>
              <a:defRPr lang="en-US" sz="900" kern="1200" dirty="0" smtClean="0">
                <a:solidFill>
                  <a:schemeClr val="tx1"/>
                </a:solidFill>
                <a:latin typeface="+mn-lt"/>
                <a:ea typeface="+mn-ea"/>
                <a:cs typeface="+mn-cs"/>
              </a:defRPr>
            </a:lvl2pPr>
            <a:lvl3pPr>
              <a:defRPr lang="en-US" sz="900" kern="1200" dirty="0" smtClean="0">
                <a:solidFill>
                  <a:schemeClr val="tx1"/>
                </a:solidFill>
                <a:latin typeface="+mn-lt"/>
                <a:ea typeface="+mn-ea"/>
                <a:cs typeface="+mn-cs"/>
              </a:defRPr>
            </a:lvl3pPr>
            <a:lvl4pPr>
              <a:defRPr lang="en-US" sz="900" kern="1200" dirty="0" smtClean="0">
                <a:solidFill>
                  <a:schemeClr val="tx1"/>
                </a:solidFill>
                <a:latin typeface="+mn-lt"/>
                <a:ea typeface="+mn-ea"/>
                <a:cs typeface="+mn-cs"/>
              </a:defRPr>
            </a:lvl4pPr>
            <a:lvl5pPr>
              <a:defRPr lang="en-US" sz="900" kern="1200" dirty="0">
                <a:solidFill>
                  <a:schemeClr val="tx1"/>
                </a:solidFill>
                <a:latin typeface="+mn-lt"/>
                <a:ea typeface="+mn-ea"/>
                <a:cs typeface="+mn-cs"/>
              </a:defRPr>
            </a:lvl5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a:t>N/A or Enter Instructions</a:t>
            </a:r>
          </a:p>
        </p:txBody>
      </p:sp>
      <p:sp>
        <p:nvSpPr>
          <p:cNvPr id="4" name="Date Placeholder 3">
            <a:extLst>
              <a:ext uri="{FF2B5EF4-FFF2-40B4-BE49-F238E27FC236}">
                <a16:creationId xmlns:a16="http://schemas.microsoft.com/office/drawing/2014/main" id="{77A2A3E3-164F-4AAA-A9F6-A4BAFFBD8DD5}"/>
              </a:ext>
            </a:extLst>
          </p:cNvPr>
          <p:cNvSpPr>
            <a:spLocks noGrp="1"/>
          </p:cNvSpPr>
          <p:nvPr>
            <p:ph type="dt" sz="half" idx="32"/>
          </p:nvPr>
        </p:nvSpPr>
        <p:spPr/>
        <p:txBody>
          <a:bodyPr/>
          <a:lstStyle/>
          <a:p>
            <a:endParaRPr lang="en-GB"/>
          </a:p>
        </p:txBody>
      </p:sp>
      <p:sp>
        <p:nvSpPr>
          <p:cNvPr id="10" name="Slide Number Placeholder 9">
            <a:extLst>
              <a:ext uri="{FF2B5EF4-FFF2-40B4-BE49-F238E27FC236}">
                <a16:creationId xmlns:a16="http://schemas.microsoft.com/office/drawing/2014/main" id="{85072D7A-46D0-4869-AC3D-8CEFC15C6A83}"/>
              </a:ext>
            </a:extLst>
          </p:cNvPr>
          <p:cNvSpPr>
            <a:spLocks noGrp="1"/>
          </p:cNvSpPr>
          <p:nvPr>
            <p:ph type="sldNum" sz="quarter" idx="34"/>
          </p:nvPr>
        </p:nvSpPr>
        <p:spPr/>
        <p:txBody>
          <a:bodyPr/>
          <a:lstStyle/>
          <a:p>
            <a:fld id="{F8E47D07-9D1E-4FE9-B31A-2F5863681021}" type="slidenum">
              <a:rPr lang="en-GB" smtClean="0"/>
              <a:pPr/>
              <a:t>‹#›</a:t>
            </a:fld>
            <a:endParaRPr lang="en-GB"/>
          </a:p>
        </p:txBody>
      </p:sp>
    </p:spTree>
    <p:custDataLst>
      <p:tags r:id="rId1"/>
    </p:custDataLst>
    <p:extLst>
      <p:ext uri="{BB962C8B-B14F-4D97-AF65-F5344CB8AC3E}">
        <p14:creationId xmlns:p14="http://schemas.microsoft.com/office/powerpoint/2010/main" val="758058580"/>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END">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C22DA5D-EC7E-40C3-8862-3E3748AD6C3A}"/>
              </a:ext>
            </a:extLst>
          </p:cNvPr>
          <p:cNvSpPr txBox="1">
            <a:spLocks/>
          </p:cNvSpPr>
          <p:nvPr userDrawn="1"/>
        </p:nvSpPr>
        <p:spPr>
          <a:xfrm>
            <a:off x="942978" y="577358"/>
            <a:ext cx="7258046" cy="3988784"/>
          </a:xfrm>
          <a:prstGeom prst="rect">
            <a:avLst/>
          </a:prstGeom>
        </p:spPr>
        <p:txBody>
          <a:bodyPr vert="horz" wrap="square" lIns="0" tIns="0" rIns="0" bIns="0" rtlCol="0" anchor="t">
            <a:sp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US" sz="7200"/>
              <a:t>Do not use layouts</a:t>
            </a:r>
            <a:br>
              <a:rPr lang="en-US" sz="7200"/>
            </a:br>
            <a:r>
              <a:rPr lang="en-US" sz="7200"/>
              <a:t>in this section appearing after this point. </a:t>
            </a:r>
          </a:p>
        </p:txBody>
      </p:sp>
      <p:sp>
        <p:nvSpPr>
          <p:cNvPr id="4" name="DO NOT DELETE (BRANDIN)">
            <a:extLst>
              <a:ext uri="{FF2B5EF4-FFF2-40B4-BE49-F238E27FC236}">
                <a16:creationId xmlns:a16="http://schemas.microsoft.com/office/drawing/2014/main" id="{F1299135-0714-4CF7-A974-069E1C738F33}"/>
              </a:ext>
            </a:extLst>
          </p:cNvPr>
          <p:cNvSpPr/>
          <p:nvPr userDrawn="1"/>
        </p:nvSpPr>
        <p:spPr>
          <a:xfrm>
            <a:off x="0" y="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lnSpc>
                <a:spcPct val="90000"/>
              </a:lnSpc>
              <a:spcAft>
                <a:spcPts val="450"/>
              </a:spcAft>
            </a:pPr>
            <a:endParaRPr lang="en-US" sz="1350" err="1"/>
          </a:p>
        </p:txBody>
      </p:sp>
    </p:spTree>
    <p:custDataLst>
      <p:custData r:id="rId1"/>
      <p:tags r:id="rId2"/>
    </p:custDataLst>
    <p:extLst>
      <p:ext uri="{BB962C8B-B14F-4D97-AF65-F5344CB8AC3E}">
        <p14:creationId xmlns:p14="http://schemas.microsoft.com/office/powerpoint/2010/main" val="2157682521"/>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6625" y="144098"/>
            <a:ext cx="8229600" cy="924190"/>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56624" y="1359988"/>
            <a:ext cx="8229600" cy="3270390"/>
          </a:xfrm>
        </p:spPr>
        <p:txBody>
          <a:bodyPr/>
          <a:lstStyle>
            <a:lvl1pPr>
              <a:lnSpc>
                <a:spcPct val="114000"/>
              </a:lnSpc>
              <a:buSzPct val="110000"/>
              <a:defRPr>
                <a:latin typeface="Arial" panose="020B0604020202020204" pitchFamily="34" charset="0"/>
                <a:cs typeface="Arial" panose="020B0604020202020204" pitchFamily="34" charset="0"/>
              </a:defRPr>
            </a:lvl1pPr>
            <a:lvl2pPr marL="514337" indent="-171446">
              <a:lnSpc>
                <a:spcPct val="114000"/>
              </a:lnSpc>
              <a:buSzPct val="85000"/>
              <a:buFont typeface="Wingdings" panose="05000000000000000000" pitchFamily="2" charset="2"/>
              <a:buChar char="§"/>
              <a:defRPr>
                <a:latin typeface="Arial" panose="020B0604020202020204" pitchFamily="34" charset="0"/>
                <a:cs typeface="Arial" panose="020B0604020202020204" pitchFamily="34" charset="0"/>
              </a:defRPr>
            </a:lvl2pPr>
            <a:lvl3pPr marL="857228" indent="-171446">
              <a:lnSpc>
                <a:spcPct val="114000"/>
              </a:lnSpc>
              <a:buFont typeface="Arial" panose="020B0604020202020204" pitchFamily="34" charset="0"/>
              <a:buChar char="˃"/>
              <a:defRPr>
                <a:latin typeface="Arial" panose="020B0604020202020204" pitchFamily="34" charset="0"/>
                <a:cs typeface="Arial" panose="020B0604020202020204" pitchFamily="34" charset="0"/>
              </a:defRPr>
            </a:lvl3pPr>
            <a:lvl4pPr marL="1200120" indent="-171446">
              <a:lnSpc>
                <a:spcPct val="114000"/>
              </a:lnSpc>
              <a:buFont typeface="Arial" panose="020B0604020202020204" pitchFamily="34" charset="0"/>
              <a:buChar cha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1"/>
          </p:nvPr>
        </p:nvSpPr>
        <p:spPr>
          <a:xfrm>
            <a:off x="4143673" y="4767042"/>
            <a:ext cx="855505" cy="273844"/>
          </a:xfrm>
        </p:spPr>
        <p:txBody>
          <a:bodyPr/>
          <a:lstStyle>
            <a:lvl1pPr>
              <a:defRPr>
                <a:solidFill>
                  <a:schemeClr val="bg1">
                    <a:lumMod val="65000"/>
                  </a:schemeClr>
                </a:solidFill>
                <a:latin typeface="Arial" panose="020B0604020202020204" pitchFamily="34" charset="0"/>
                <a:cs typeface="Arial" panose="020B0604020202020204" pitchFamily="34" charset="0"/>
              </a:defRPr>
            </a:lvl1pPr>
          </a:lstStyle>
          <a:p>
            <a:fld id="{52EC5B50-24AB-4D74-90DF-FE9496A9EC43}"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8391" y="4217582"/>
            <a:ext cx="1087646" cy="816324"/>
          </a:xfrm>
          <a:prstGeom prst="rect">
            <a:avLst/>
          </a:prstGeom>
        </p:spPr>
      </p:pic>
      <p:sp>
        <p:nvSpPr>
          <p:cNvPr id="9" name="Footer Placeholder 4"/>
          <p:cNvSpPr txBox="1">
            <a:spLocks/>
          </p:cNvSpPr>
          <p:nvPr userDrawn="1"/>
        </p:nvSpPr>
        <p:spPr>
          <a:xfrm>
            <a:off x="456625" y="4767041"/>
            <a:ext cx="2731561" cy="273844"/>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lumMod val="6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a:t>CONFIDENTIAL – NOT FOR REDISTRIBUTION</a:t>
            </a:r>
          </a:p>
        </p:txBody>
      </p:sp>
      <p:sp>
        <p:nvSpPr>
          <p:cNvPr id="10" name="Rectangle 9"/>
          <p:cNvSpPr/>
          <p:nvPr userDrawn="1"/>
        </p:nvSpPr>
        <p:spPr>
          <a:xfrm>
            <a:off x="456625" y="1077307"/>
            <a:ext cx="8229601" cy="84889"/>
          </a:xfrm>
          <a:prstGeom prst="rect">
            <a:avLst/>
          </a:prstGeom>
          <a:gradFill flip="none" rotWithShape="1">
            <a:gsLst>
              <a:gs pos="100000">
                <a:srgbClr val="0070C0"/>
              </a:gs>
              <a:gs pos="49000">
                <a:schemeClr val="accent1">
                  <a:lumMod val="40000"/>
                  <a:lumOff val="60000"/>
                </a:schemeClr>
              </a:gs>
              <a:gs pos="0">
                <a:srgbClr val="0070C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30032053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ntents Lis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36537" y="1233071"/>
            <a:ext cx="8766174" cy="3172500"/>
          </a:xfrm>
          <a:prstGeom prst="rect">
            <a:avLst/>
          </a:prstGeom>
        </p:spPr>
        <p:txBody>
          <a:bodyPr/>
          <a:lstStyle>
            <a:lvl1pPr marL="269875" indent="-269875">
              <a:lnSpc>
                <a:spcPct val="100000"/>
              </a:lnSpc>
              <a:spcBef>
                <a:spcPts val="0"/>
              </a:spcBef>
              <a:buClrTx/>
              <a:buFont typeface="+mj-lt"/>
              <a:buAutoNum type="arabicPeriod"/>
              <a:defRPr sz="1800" b="1">
                <a:solidFill>
                  <a:schemeClr val="tx1"/>
                </a:solidFill>
                <a:latin typeface="Arial" pitchFamily="34" charset="0"/>
                <a:cs typeface="Arial" pitchFamily="34" charset="0"/>
              </a:defRPr>
            </a:lvl1pPr>
            <a:lvl2pPr marL="472500" indent="-135000">
              <a:lnSpc>
                <a:spcPct val="100000"/>
              </a:lnSpc>
              <a:spcBef>
                <a:spcPts val="0"/>
              </a:spcBef>
              <a:buClrTx/>
              <a:buFont typeface="Arial" pitchFamily="34" charset="0"/>
              <a:buChar char="•"/>
              <a:defRPr sz="16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a:t>First level</a:t>
            </a:r>
          </a:p>
          <a:p>
            <a:pPr lvl="1"/>
            <a:r>
              <a:rPr lang="en-GB" noProof="0"/>
              <a:t>Second level</a:t>
            </a:r>
          </a:p>
          <a:p>
            <a:pPr lvl="1"/>
            <a:r>
              <a:rPr lang="en-GB" noProof="0"/>
              <a:t>Third level</a:t>
            </a:r>
          </a:p>
          <a:p>
            <a:pPr lvl="1"/>
            <a:r>
              <a:rPr lang="en-GB" noProof="0"/>
              <a:t>Fourth level</a:t>
            </a:r>
          </a:p>
        </p:txBody>
      </p:sp>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a:t>Click to add content title</a:t>
            </a:r>
          </a:p>
        </p:txBody>
      </p:sp>
    </p:spTree>
    <p:extLst>
      <p:ext uri="{BB962C8B-B14F-4D97-AF65-F5344CB8AC3E}">
        <p14:creationId xmlns:p14="http://schemas.microsoft.com/office/powerpoint/2010/main" val="2262451591"/>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obj">
  <p:cSld name="Title and content - no logo">
    <p:spTree>
      <p:nvGrpSpPr>
        <p:cNvPr id="1" name=""/>
        <p:cNvGrpSpPr/>
        <p:nvPr/>
      </p:nvGrpSpPr>
      <p:grpSpPr>
        <a:xfrm>
          <a:off x="0" y="0"/>
          <a:ext cx="0" cy="0"/>
          <a:chOff x="0" y="0"/>
          <a:chExt cx="0" cy="0"/>
        </a:xfrm>
      </p:grpSpPr>
      <p:sp>
        <p:nvSpPr>
          <p:cNvPr id="2" name="Title 1"/>
          <p:cNvSpPr>
            <a:spLocks noGrp="1"/>
          </p:cNvSpPr>
          <p:nvPr>
            <p:ph type="title"/>
          </p:nvPr>
        </p:nvSpPr>
        <p:spPr>
          <a:xfrm>
            <a:off x="456625" y="144098"/>
            <a:ext cx="8229600" cy="924190"/>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5" name="Footer Placeholder 4"/>
          <p:cNvSpPr>
            <a:spLocks noGrp="1"/>
          </p:cNvSpPr>
          <p:nvPr>
            <p:ph type="ftr" sz="quarter" idx="11"/>
          </p:nvPr>
        </p:nvSpPr>
        <p:spPr>
          <a:xfrm>
            <a:off x="4143673" y="4767042"/>
            <a:ext cx="855505" cy="273844"/>
          </a:xfrm>
        </p:spPr>
        <p:txBody>
          <a:bodyPr/>
          <a:lstStyle>
            <a:lvl1pPr>
              <a:defRPr>
                <a:solidFill>
                  <a:schemeClr val="bg1">
                    <a:lumMod val="65000"/>
                  </a:schemeClr>
                </a:solidFill>
                <a:latin typeface="Arial" panose="020B0604020202020204" pitchFamily="34" charset="0"/>
                <a:cs typeface="Arial" panose="020B0604020202020204" pitchFamily="34" charset="0"/>
              </a:defRPr>
            </a:lvl1pPr>
          </a:lstStyle>
          <a:p>
            <a:fld id="{6979DD9C-189C-44D7-9602-655BB9165E86}" type="slidenum">
              <a:rPr lang="en-US" smtClean="0"/>
              <a:pPr/>
              <a:t>‹#›</a:t>
            </a:fld>
            <a:endParaRPr lang="en-US"/>
          </a:p>
        </p:txBody>
      </p:sp>
      <p:sp>
        <p:nvSpPr>
          <p:cNvPr id="7" name="Rectangle 6"/>
          <p:cNvSpPr/>
          <p:nvPr userDrawn="1"/>
        </p:nvSpPr>
        <p:spPr>
          <a:xfrm>
            <a:off x="456625" y="1077307"/>
            <a:ext cx="8229601" cy="84889"/>
          </a:xfrm>
          <a:prstGeom prst="rect">
            <a:avLst/>
          </a:prstGeom>
          <a:gradFill flip="none" rotWithShape="1">
            <a:gsLst>
              <a:gs pos="100000">
                <a:srgbClr val="0070C0"/>
              </a:gs>
              <a:gs pos="49000">
                <a:schemeClr val="accent1">
                  <a:lumMod val="40000"/>
                  <a:lumOff val="60000"/>
                </a:schemeClr>
              </a:gs>
              <a:gs pos="0">
                <a:srgbClr val="0070C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 name="Content Placeholder 2"/>
          <p:cNvSpPr>
            <a:spLocks noGrp="1"/>
          </p:cNvSpPr>
          <p:nvPr>
            <p:ph idx="1"/>
          </p:nvPr>
        </p:nvSpPr>
        <p:spPr>
          <a:xfrm>
            <a:off x="456625" y="1362332"/>
            <a:ext cx="8229600" cy="3270390"/>
          </a:xfrm>
        </p:spPr>
        <p:txBody>
          <a:bodyPr/>
          <a:lstStyle>
            <a:lvl1pPr>
              <a:lnSpc>
                <a:spcPct val="114000"/>
              </a:lnSpc>
              <a:buSzPct val="110000"/>
              <a:defRPr>
                <a:latin typeface="Arial" panose="020B0604020202020204" pitchFamily="34" charset="0"/>
                <a:cs typeface="Arial" panose="020B0604020202020204" pitchFamily="34" charset="0"/>
              </a:defRPr>
            </a:lvl1pPr>
            <a:lvl2pPr marL="514337" indent="-171446">
              <a:lnSpc>
                <a:spcPct val="114000"/>
              </a:lnSpc>
              <a:buSzPct val="85000"/>
              <a:buFont typeface="Wingdings" panose="05000000000000000000" pitchFamily="2" charset="2"/>
              <a:buChar char="§"/>
              <a:defRPr>
                <a:latin typeface="Arial" panose="020B0604020202020204" pitchFamily="34" charset="0"/>
                <a:cs typeface="Arial" panose="020B0604020202020204" pitchFamily="34" charset="0"/>
              </a:defRPr>
            </a:lvl2pPr>
            <a:lvl3pPr marL="857228" indent="-171446">
              <a:lnSpc>
                <a:spcPct val="114000"/>
              </a:lnSpc>
              <a:buFont typeface="Arial" panose="020B0604020202020204" pitchFamily="34" charset="0"/>
              <a:buChar char="˃"/>
              <a:defRPr>
                <a:latin typeface="Arial" panose="020B0604020202020204" pitchFamily="34" charset="0"/>
                <a:cs typeface="Arial" panose="020B0604020202020204" pitchFamily="34" charset="0"/>
              </a:defRPr>
            </a:lvl3pPr>
            <a:lvl4pPr marL="1200120" indent="-171446">
              <a:lnSpc>
                <a:spcPct val="114000"/>
              </a:lnSpc>
              <a:buFont typeface="Arial" panose="020B0604020202020204" pitchFamily="34" charset="0"/>
              <a:buChar cha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Footer Placeholder 4"/>
          <p:cNvSpPr txBox="1">
            <a:spLocks/>
          </p:cNvSpPr>
          <p:nvPr userDrawn="1"/>
        </p:nvSpPr>
        <p:spPr>
          <a:xfrm>
            <a:off x="456625" y="4767041"/>
            <a:ext cx="2731561" cy="273844"/>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lumMod val="6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a:t>CONFIDENTIAL – NOT FOR REDISTRIBUTION</a:t>
            </a:r>
          </a:p>
        </p:txBody>
      </p:sp>
    </p:spTree>
    <p:extLst>
      <p:ext uri="{BB962C8B-B14F-4D97-AF65-F5344CB8AC3E}">
        <p14:creationId xmlns:p14="http://schemas.microsoft.com/office/powerpoint/2010/main" val="2020103142"/>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userDrawn="1">
  <p:cSld name="10 Point Numbered Agenda">
    <p:bg>
      <p:bgPr>
        <a:solidFill>
          <a:schemeClr val="accent1"/>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F4490770-1E9F-4154-86B8-9247C8AC1731}"/>
              </a:ext>
            </a:extLst>
          </p:cNvPr>
          <p:cNvSpPr/>
          <p:nvPr userDrawn="1"/>
        </p:nvSpPr>
        <p:spPr>
          <a:xfrm>
            <a:off x="0" y="0"/>
            <a:ext cx="9144000" cy="5143500"/>
          </a:xfrm>
          <a:custGeom>
            <a:avLst/>
            <a:gdLst>
              <a:gd name="connsiteX0" fmla="*/ 9531307 w 12192000"/>
              <a:gd name="connsiteY0" fmla="*/ 0 h 6858000"/>
              <a:gd name="connsiteX1" fmla="*/ 12192000 w 12192000"/>
              <a:gd name="connsiteY1" fmla="*/ 0 h 6858000"/>
              <a:gd name="connsiteX2" fmla="*/ 12192000 w 12192000"/>
              <a:gd name="connsiteY2" fmla="*/ 6858000 h 6858000"/>
              <a:gd name="connsiteX3" fmla="*/ 9582333 w 12192000"/>
              <a:gd name="connsiteY3" fmla="*/ 6858000 h 6858000"/>
              <a:gd name="connsiteX4" fmla="*/ 9627483 w 12192000"/>
              <a:gd name="connsiteY4" fmla="*/ 6825894 h 6858000"/>
              <a:gd name="connsiteX5" fmla="*/ 11321144 w 12192000"/>
              <a:gd name="connsiteY5" fmla="*/ 3447143 h 6858000"/>
              <a:gd name="connsiteX6" fmla="*/ 9627483 w 12192000"/>
              <a:gd name="connsiteY6" fmla="*/ 68393 h 6858000"/>
              <a:gd name="connsiteX7" fmla="*/ 0 w 12192000"/>
              <a:gd name="connsiteY7" fmla="*/ 0 h 6858000"/>
              <a:gd name="connsiteX8" fmla="*/ 4678180 w 12192000"/>
              <a:gd name="connsiteY8" fmla="*/ 0 h 6858000"/>
              <a:gd name="connsiteX9" fmla="*/ 4582003 w 12192000"/>
              <a:gd name="connsiteY9" fmla="*/ 68393 h 6858000"/>
              <a:gd name="connsiteX10" fmla="*/ 2888342 w 12192000"/>
              <a:gd name="connsiteY10" fmla="*/ 3447143 h 6858000"/>
              <a:gd name="connsiteX11" fmla="*/ 4582003 w 12192000"/>
              <a:gd name="connsiteY11" fmla="*/ 6825894 h 6858000"/>
              <a:gd name="connsiteX12" fmla="*/ 4627153 w 12192000"/>
              <a:gd name="connsiteY12" fmla="*/ 6858000 h 6858000"/>
              <a:gd name="connsiteX13" fmla="*/ 0 w 12192000"/>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58000">
                <a:moveTo>
                  <a:pt x="9531307" y="0"/>
                </a:moveTo>
                <a:lnTo>
                  <a:pt x="12192000" y="0"/>
                </a:lnTo>
                <a:lnTo>
                  <a:pt x="12192000" y="6858000"/>
                </a:lnTo>
                <a:lnTo>
                  <a:pt x="9582333" y="6858000"/>
                </a:lnTo>
                <a:lnTo>
                  <a:pt x="9627483" y="6825894"/>
                </a:lnTo>
                <a:cubicBezTo>
                  <a:pt x="10655639" y="6056982"/>
                  <a:pt x="11321144" y="4829781"/>
                  <a:pt x="11321144" y="3447143"/>
                </a:cubicBezTo>
                <a:cubicBezTo>
                  <a:pt x="11321144" y="2064505"/>
                  <a:pt x="10655639" y="837304"/>
                  <a:pt x="9627483" y="68393"/>
                </a:cubicBezTo>
                <a:close/>
                <a:moveTo>
                  <a:pt x="0" y="0"/>
                </a:moveTo>
                <a:lnTo>
                  <a:pt x="4678180" y="0"/>
                </a:lnTo>
                <a:lnTo>
                  <a:pt x="4582003" y="68393"/>
                </a:lnTo>
                <a:cubicBezTo>
                  <a:pt x="3553847" y="837304"/>
                  <a:pt x="2888342" y="2064505"/>
                  <a:pt x="2888342" y="3447143"/>
                </a:cubicBezTo>
                <a:cubicBezTo>
                  <a:pt x="2888342" y="4829781"/>
                  <a:pt x="3553847" y="6056982"/>
                  <a:pt x="4582003" y="6825894"/>
                </a:cubicBezTo>
                <a:lnTo>
                  <a:pt x="462715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Aft>
                <a:spcPts val="450"/>
              </a:spcAft>
            </a:pPr>
            <a:endParaRPr lang="en-US" sz="1800" err="1">
              <a:latin typeface="+mj-lt"/>
            </a:endParaRPr>
          </a:p>
        </p:txBody>
      </p:sp>
      <p:sp>
        <p:nvSpPr>
          <p:cNvPr id="3" name="Date Placeholder 2">
            <a:extLst>
              <a:ext uri="{FF2B5EF4-FFF2-40B4-BE49-F238E27FC236}">
                <a16:creationId xmlns:a16="http://schemas.microsoft.com/office/drawing/2014/main" id="{CEF862C7-016C-487C-A2DE-DA5794F6839D}"/>
              </a:ext>
            </a:extLst>
          </p:cNvPr>
          <p:cNvSpPr>
            <a:spLocks noGrp="1"/>
          </p:cNvSpPr>
          <p:nvPr>
            <p:ph type="dt" sz="half" idx="10"/>
          </p:nvPr>
        </p:nvSpPr>
        <p:spPr/>
        <p:txBody>
          <a:bodyPr/>
          <a:lstStyle>
            <a:lvl1pPr>
              <a:lnSpc>
                <a:spcPct val="100000"/>
              </a:lnSpc>
              <a:defRPr/>
            </a:lvl1pPr>
          </a:lstStyle>
          <a:p>
            <a:endParaRPr lang="en-GB"/>
          </a:p>
        </p:txBody>
      </p:sp>
      <p:sp>
        <p:nvSpPr>
          <p:cNvPr id="4" name="Slide Number Placeholder 3">
            <a:extLst>
              <a:ext uri="{FF2B5EF4-FFF2-40B4-BE49-F238E27FC236}">
                <a16:creationId xmlns:a16="http://schemas.microsoft.com/office/drawing/2014/main" id="{A8AF6869-948B-479F-A153-EECB535C0D21}"/>
              </a:ext>
            </a:extLst>
          </p:cNvPr>
          <p:cNvSpPr>
            <a:spLocks noGrp="1"/>
          </p:cNvSpPr>
          <p:nvPr>
            <p:ph type="sldNum" sz="quarter" idx="11"/>
          </p:nvPr>
        </p:nvSpPr>
        <p:spPr/>
        <p:txBody>
          <a:bodyPr/>
          <a:lstStyle>
            <a:lvl1pPr>
              <a:lnSpc>
                <a:spcPct val="100000"/>
              </a:lnSpc>
              <a:defRPr/>
            </a:lvl1pPr>
          </a:lstStyle>
          <a:p>
            <a:fld id="{F8E47D07-9D1E-4FE9-B31A-2F5863681021}" type="slidenum">
              <a:rPr lang="en-GB" smtClean="0"/>
              <a:pPr/>
              <a:t>‹#›</a:t>
            </a:fld>
            <a:endParaRPr lang="en-GB"/>
          </a:p>
        </p:txBody>
      </p:sp>
      <p:sp>
        <p:nvSpPr>
          <p:cNvPr id="8" name="Text Placeholder 30">
            <a:extLst>
              <a:ext uri="{FF2B5EF4-FFF2-40B4-BE49-F238E27FC236}">
                <a16:creationId xmlns:a16="http://schemas.microsoft.com/office/drawing/2014/main" id="{BB903B74-502C-44C7-9EA2-4E8D1C33DE77}"/>
              </a:ext>
            </a:extLst>
          </p:cNvPr>
          <p:cNvSpPr txBox="1">
            <a:spLocks/>
          </p:cNvSpPr>
          <p:nvPr userDrawn="1"/>
        </p:nvSpPr>
        <p:spPr>
          <a:xfrm>
            <a:off x="8697863" y="4727999"/>
            <a:ext cx="221109" cy="266324"/>
          </a:xfrm>
          <a:prstGeom prst="rect">
            <a:avLst/>
          </a:prstGeom>
          <a:blipFill>
            <a:blip r:embed="rId3">
              <a:extLst>
                <a:ext uri="{96DAC541-7B7A-43D3-8B79-37D633B846F1}">
                  <asvg:svgBlip xmlns:asvg="http://schemas.microsoft.com/office/drawing/2016/SVG/main" r:embed="rId4"/>
                </a:ext>
              </a:extLst>
            </a:blip>
            <a:stretch>
              <a:fillRect/>
            </a:stretch>
          </a:blipFill>
        </p:spPr>
        <p:txBody>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2286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600" kern="1200">
                <a:solidFill>
                  <a:schemeClr val="tx2"/>
                </a:solidFill>
                <a:latin typeface="+mn-lt"/>
                <a:ea typeface="+mn-ea"/>
                <a:cs typeface="+mn-cs"/>
              </a:defRPr>
            </a:lvl2pPr>
            <a:lvl3pPr marL="4445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400" kern="1200">
                <a:solidFill>
                  <a:schemeClr val="tx2"/>
                </a:solidFill>
                <a:latin typeface="+mn-lt"/>
                <a:ea typeface="+mn-ea"/>
                <a:cs typeface="+mn-cs"/>
              </a:defRPr>
            </a:lvl3pPr>
            <a:lvl4pPr marL="625475"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4pPr>
            <a:lvl5pPr marL="80645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200"/>
              <a:t> </a:t>
            </a:r>
          </a:p>
        </p:txBody>
      </p:sp>
      <p:sp>
        <p:nvSpPr>
          <p:cNvPr id="17" name="Item 1">
            <a:extLst>
              <a:ext uri="{FF2B5EF4-FFF2-40B4-BE49-F238E27FC236}">
                <a16:creationId xmlns:a16="http://schemas.microsoft.com/office/drawing/2014/main" id="{5B98A680-6773-43B0-954D-2C033446C318}"/>
              </a:ext>
            </a:extLst>
          </p:cNvPr>
          <p:cNvSpPr>
            <a:spLocks noGrp="1"/>
          </p:cNvSpPr>
          <p:nvPr>
            <p:ph type="body" sz="quarter" idx="13" hasCustomPrompt="1"/>
          </p:nvPr>
        </p:nvSpPr>
        <p:spPr>
          <a:xfrm>
            <a:off x="3518298" y="1033293"/>
            <a:ext cx="1837134" cy="484748"/>
          </a:xfrm>
        </p:spPr>
        <p:txBody>
          <a:bodyPr anchor="ctr" anchorCtr="0"/>
          <a:lstStyle>
            <a:lvl1pPr marL="0" indent="0">
              <a:lnSpc>
                <a:spcPct val="100000"/>
              </a:lnSpc>
              <a:buNone/>
              <a:defRPr sz="1500">
                <a:solidFill>
                  <a:schemeClr val="bg1"/>
                </a:solidFill>
                <a:latin typeface="+mj-lt"/>
              </a:defRPr>
            </a:lvl1pPr>
          </a:lstStyle>
          <a:p>
            <a:pPr lvl="0"/>
            <a:r>
              <a:rPr lang="en-US"/>
              <a:t>Click to add agenda item</a:t>
            </a:r>
          </a:p>
        </p:txBody>
      </p:sp>
      <p:sp>
        <p:nvSpPr>
          <p:cNvPr id="18" name="Item 2">
            <a:extLst>
              <a:ext uri="{FF2B5EF4-FFF2-40B4-BE49-F238E27FC236}">
                <a16:creationId xmlns:a16="http://schemas.microsoft.com/office/drawing/2014/main" id="{C88A5D62-B6BA-4488-A4CD-0D84437AB183}"/>
              </a:ext>
            </a:extLst>
          </p:cNvPr>
          <p:cNvSpPr>
            <a:spLocks noGrp="1"/>
          </p:cNvSpPr>
          <p:nvPr>
            <p:ph type="body" sz="quarter" idx="14" hasCustomPrompt="1"/>
          </p:nvPr>
        </p:nvSpPr>
        <p:spPr>
          <a:xfrm>
            <a:off x="3518298" y="1687818"/>
            <a:ext cx="1837134" cy="484748"/>
          </a:xfrm>
        </p:spPr>
        <p:txBody>
          <a:bodyPr anchor="ctr" anchorCtr="0"/>
          <a:lstStyle>
            <a:lvl1pPr marL="0" indent="0">
              <a:lnSpc>
                <a:spcPct val="100000"/>
              </a:lnSpc>
              <a:buNone/>
              <a:defRPr sz="1500">
                <a:solidFill>
                  <a:schemeClr val="bg1"/>
                </a:solidFill>
                <a:latin typeface="+mj-lt"/>
              </a:defRPr>
            </a:lvl1pPr>
          </a:lstStyle>
          <a:p>
            <a:pPr lvl="0"/>
            <a:r>
              <a:rPr lang="en-US"/>
              <a:t>Click to add agenda item</a:t>
            </a:r>
          </a:p>
        </p:txBody>
      </p:sp>
      <p:sp>
        <p:nvSpPr>
          <p:cNvPr id="19" name="Item 3">
            <a:extLst>
              <a:ext uri="{FF2B5EF4-FFF2-40B4-BE49-F238E27FC236}">
                <a16:creationId xmlns:a16="http://schemas.microsoft.com/office/drawing/2014/main" id="{828CF371-6871-4098-A3A8-48392AFE7BF1}"/>
              </a:ext>
            </a:extLst>
          </p:cNvPr>
          <p:cNvSpPr>
            <a:spLocks noGrp="1"/>
          </p:cNvSpPr>
          <p:nvPr>
            <p:ph type="body" sz="quarter" idx="15" hasCustomPrompt="1"/>
          </p:nvPr>
        </p:nvSpPr>
        <p:spPr>
          <a:xfrm>
            <a:off x="3518298" y="2342343"/>
            <a:ext cx="1837134" cy="484748"/>
          </a:xfrm>
        </p:spPr>
        <p:txBody>
          <a:bodyPr anchor="ctr" anchorCtr="0"/>
          <a:lstStyle>
            <a:lvl1pPr marL="0" indent="0">
              <a:lnSpc>
                <a:spcPct val="100000"/>
              </a:lnSpc>
              <a:buNone/>
              <a:defRPr sz="1500">
                <a:solidFill>
                  <a:schemeClr val="bg1"/>
                </a:solidFill>
                <a:latin typeface="+mj-lt"/>
              </a:defRPr>
            </a:lvl1pPr>
          </a:lstStyle>
          <a:p>
            <a:pPr lvl="0"/>
            <a:r>
              <a:rPr lang="en-US"/>
              <a:t>Click to add agenda item</a:t>
            </a:r>
          </a:p>
        </p:txBody>
      </p:sp>
      <p:sp>
        <p:nvSpPr>
          <p:cNvPr id="20" name="Item 4">
            <a:extLst>
              <a:ext uri="{FF2B5EF4-FFF2-40B4-BE49-F238E27FC236}">
                <a16:creationId xmlns:a16="http://schemas.microsoft.com/office/drawing/2014/main" id="{4B689727-BF5A-44A3-814C-E7859935BD58}"/>
              </a:ext>
            </a:extLst>
          </p:cNvPr>
          <p:cNvSpPr>
            <a:spLocks noGrp="1"/>
          </p:cNvSpPr>
          <p:nvPr>
            <p:ph type="body" sz="quarter" idx="16" hasCustomPrompt="1"/>
          </p:nvPr>
        </p:nvSpPr>
        <p:spPr>
          <a:xfrm>
            <a:off x="3518298" y="2996868"/>
            <a:ext cx="1837134" cy="484748"/>
          </a:xfrm>
        </p:spPr>
        <p:txBody>
          <a:bodyPr anchor="ctr" anchorCtr="0"/>
          <a:lstStyle>
            <a:lvl1pPr marL="0" indent="0">
              <a:lnSpc>
                <a:spcPct val="100000"/>
              </a:lnSpc>
              <a:buNone/>
              <a:defRPr sz="1500">
                <a:solidFill>
                  <a:schemeClr val="bg1"/>
                </a:solidFill>
                <a:latin typeface="+mj-lt"/>
              </a:defRPr>
            </a:lvl1pPr>
          </a:lstStyle>
          <a:p>
            <a:pPr lvl="0"/>
            <a:r>
              <a:rPr lang="en-US"/>
              <a:t>Click to add agenda item</a:t>
            </a:r>
          </a:p>
        </p:txBody>
      </p:sp>
      <p:sp>
        <p:nvSpPr>
          <p:cNvPr id="21" name="Item 5">
            <a:extLst>
              <a:ext uri="{FF2B5EF4-FFF2-40B4-BE49-F238E27FC236}">
                <a16:creationId xmlns:a16="http://schemas.microsoft.com/office/drawing/2014/main" id="{9EC66708-ABCA-4E5C-BBDA-A3E8D603A810}"/>
              </a:ext>
            </a:extLst>
          </p:cNvPr>
          <p:cNvSpPr>
            <a:spLocks noGrp="1"/>
          </p:cNvSpPr>
          <p:nvPr>
            <p:ph type="body" sz="quarter" idx="17" hasCustomPrompt="1"/>
          </p:nvPr>
        </p:nvSpPr>
        <p:spPr>
          <a:xfrm>
            <a:off x="3518298" y="3651393"/>
            <a:ext cx="1837134" cy="484748"/>
          </a:xfrm>
        </p:spPr>
        <p:txBody>
          <a:bodyPr anchor="ctr" anchorCtr="0"/>
          <a:lstStyle>
            <a:lvl1pPr marL="0" indent="0">
              <a:lnSpc>
                <a:spcPct val="100000"/>
              </a:lnSpc>
              <a:buNone/>
              <a:defRPr sz="1500">
                <a:solidFill>
                  <a:schemeClr val="bg1"/>
                </a:solidFill>
                <a:latin typeface="+mj-lt"/>
              </a:defRPr>
            </a:lvl1pPr>
          </a:lstStyle>
          <a:p>
            <a:pPr lvl="0"/>
            <a:r>
              <a:rPr lang="en-US"/>
              <a:t>Click to add agenda item</a:t>
            </a:r>
          </a:p>
        </p:txBody>
      </p:sp>
      <p:sp>
        <p:nvSpPr>
          <p:cNvPr id="33" name="#1">
            <a:extLst>
              <a:ext uri="{FF2B5EF4-FFF2-40B4-BE49-F238E27FC236}">
                <a16:creationId xmlns:a16="http://schemas.microsoft.com/office/drawing/2014/main" id="{EEFFE13B-7B99-487A-87CD-BD496112F16E}"/>
              </a:ext>
            </a:extLst>
          </p:cNvPr>
          <p:cNvSpPr>
            <a:spLocks noGrp="1"/>
          </p:cNvSpPr>
          <p:nvPr>
            <p:ph type="body" sz="quarter" idx="23" hasCustomPrompt="1"/>
          </p:nvPr>
        </p:nvSpPr>
        <p:spPr>
          <a:xfrm>
            <a:off x="2852569" y="997566"/>
            <a:ext cx="556200" cy="556200"/>
          </a:xfrm>
          <a:prstGeom prst="ellipse">
            <a:avLst/>
          </a:prstGeom>
          <a:solidFill>
            <a:schemeClr val="bg1"/>
          </a:solidFill>
        </p:spPr>
        <p:txBody>
          <a:bodyPr wrap="none" anchor="ctr" anchorCtr="0">
            <a:noAutofit/>
          </a:bodyPr>
          <a:lstStyle>
            <a:lvl1pPr marL="0" indent="0" algn="ctr">
              <a:lnSpc>
                <a:spcPct val="100000"/>
              </a:lnSpc>
              <a:buNone/>
              <a:defRPr sz="2400" b="1">
                <a:solidFill>
                  <a:schemeClr val="accent1"/>
                </a:solidFill>
                <a:latin typeface="+mn-lt"/>
              </a:defRPr>
            </a:lvl1pPr>
          </a:lstStyle>
          <a:p>
            <a:pPr lvl="0"/>
            <a:r>
              <a:rPr lang="en-US"/>
              <a:t>#</a:t>
            </a:r>
          </a:p>
        </p:txBody>
      </p:sp>
      <p:sp>
        <p:nvSpPr>
          <p:cNvPr id="34" name="#2">
            <a:extLst>
              <a:ext uri="{FF2B5EF4-FFF2-40B4-BE49-F238E27FC236}">
                <a16:creationId xmlns:a16="http://schemas.microsoft.com/office/drawing/2014/main" id="{AA3DE202-796A-4A7F-BC20-0327D16A5273}"/>
              </a:ext>
            </a:extLst>
          </p:cNvPr>
          <p:cNvSpPr>
            <a:spLocks noGrp="1"/>
          </p:cNvSpPr>
          <p:nvPr>
            <p:ph type="body" sz="quarter" idx="24" hasCustomPrompt="1"/>
          </p:nvPr>
        </p:nvSpPr>
        <p:spPr>
          <a:xfrm>
            <a:off x="2850802" y="1652091"/>
            <a:ext cx="556200" cy="556200"/>
          </a:xfrm>
          <a:prstGeom prst="ellipse">
            <a:avLst/>
          </a:prstGeom>
          <a:solidFill>
            <a:schemeClr val="bg1"/>
          </a:solidFill>
        </p:spPr>
        <p:txBody>
          <a:bodyPr wrap="none" anchor="ctr" anchorCtr="0">
            <a:noAutofit/>
          </a:bodyPr>
          <a:lstStyle>
            <a:lvl1pPr marL="0" indent="0" algn="ctr">
              <a:lnSpc>
                <a:spcPct val="100000"/>
              </a:lnSpc>
              <a:buNone/>
              <a:defRPr sz="2400" b="1">
                <a:solidFill>
                  <a:schemeClr val="accent1"/>
                </a:solidFill>
                <a:latin typeface="+mn-lt"/>
              </a:defRPr>
            </a:lvl1pPr>
          </a:lstStyle>
          <a:p>
            <a:pPr lvl="0"/>
            <a:r>
              <a:rPr lang="en-US"/>
              <a:t>#</a:t>
            </a:r>
          </a:p>
        </p:txBody>
      </p:sp>
      <p:sp>
        <p:nvSpPr>
          <p:cNvPr id="35" name="#3">
            <a:extLst>
              <a:ext uri="{FF2B5EF4-FFF2-40B4-BE49-F238E27FC236}">
                <a16:creationId xmlns:a16="http://schemas.microsoft.com/office/drawing/2014/main" id="{1653EFEB-6F6D-43AA-A743-2A76CFC4E98E}"/>
              </a:ext>
            </a:extLst>
          </p:cNvPr>
          <p:cNvSpPr>
            <a:spLocks noGrp="1"/>
          </p:cNvSpPr>
          <p:nvPr>
            <p:ph type="body" sz="quarter" idx="25" hasCustomPrompt="1"/>
          </p:nvPr>
        </p:nvSpPr>
        <p:spPr>
          <a:xfrm>
            <a:off x="2850802" y="2306616"/>
            <a:ext cx="556200" cy="556200"/>
          </a:xfrm>
          <a:prstGeom prst="ellipse">
            <a:avLst/>
          </a:prstGeom>
          <a:solidFill>
            <a:schemeClr val="bg1"/>
          </a:solidFill>
        </p:spPr>
        <p:txBody>
          <a:bodyPr wrap="none" anchor="ctr" anchorCtr="0">
            <a:noAutofit/>
          </a:bodyPr>
          <a:lstStyle>
            <a:lvl1pPr marL="0" indent="0" algn="ctr">
              <a:lnSpc>
                <a:spcPct val="100000"/>
              </a:lnSpc>
              <a:buNone/>
              <a:defRPr sz="2400" b="1">
                <a:solidFill>
                  <a:schemeClr val="accent1"/>
                </a:solidFill>
                <a:latin typeface="+mn-lt"/>
              </a:defRPr>
            </a:lvl1pPr>
          </a:lstStyle>
          <a:p>
            <a:pPr lvl="0"/>
            <a:r>
              <a:rPr lang="en-US"/>
              <a:t>#</a:t>
            </a:r>
          </a:p>
        </p:txBody>
      </p:sp>
      <p:sp>
        <p:nvSpPr>
          <p:cNvPr id="36" name="#4">
            <a:extLst>
              <a:ext uri="{FF2B5EF4-FFF2-40B4-BE49-F238E27FC236}">
                <a16:creationId xmlns:a16="http://schemas.microsoft.com/office/drawing/2014/main" id="{23FDDDB5-9B5D-41A1-82EB-94A01BBEE784}"/>
              </a:ext>
            </a:extLst>
          </p:cNvPr>
          <p:cNvSpPr>
            <a:spLocks noGrp="1"/>
          </p:cNvSpPr>
          <p:nvPr>
            <p:ph type="body" sz="quarter" idx="26" hasCustomPrompt="1"/>
          </p:nvPr>
        </p:nvSpPr>
        <p:spPr>
          <a:xfrm>
            <a:off x="2850802" y="2961141"/>
            <a:ext cx="556200" cy="556200"/>
          </a:xfrm>
          <a:prstGeom prst="ellipse">
            <a:avLst/>
          </a:prstGeom>
          <a:solidFill>
            <a:schemeClr val="bg1"/>
          </a:solidFill>
        </p:spPr>
        <p:txBody>
          <a:bodyPr wrap="none" anchor="ctr" anchorCtr="0">
            <a:noAutofit/>
          </a:bodyPr>
          <a:lstStyle>
            <a:lvl1pPr marL="0" indent="0" algn="ctr">
              <a:lnSpc>
                <a:spcPct val="100000"/>
              </a:lnSpc>
              <a:buNone/>
              <a:defRPr sz="2400" b="1">
                <a:solidFill>
                  <a:schemeClr val="accent1"/>
                </a:solidFill>
                <a:latin typeface="+mn-lt"/>
              </a:defRPr>
            </a:lvl1pPr>
          </a:lstStyle>
          <a:p>
            <a:pPr lvl="0"/>
            <a:r>
              <a:rPr lang="en-US"/>
              <a:t>#</a:t>
            </a:r>
          </a:p>
        </p:txBody>
      </p:sp>
      <p:sp>
        <p:nvSpPr>
          <p:cNvPr id="37" name="#5">
            <a:extLst>
              <a:ext uri="{FF2B5EF4-FFF2-40B4-BE49-F238E27FC236}">
                <a16:creationId xmlns:a16="http://schemas.microsoft.com/office/drawing/2014/main" id="{7B451C41-DD76-4869-B434-D7FD651EE6F3}"/>
              </a:ext>
            </a:extLst>
          </p:cNvPr>
          <p:cNvSpPr>
            <a:spLocks noGrp="1"/>
          </p:cNvSpPr>
          <p:nvPr>
            <p:ph type="body" sz="quarter" idx="27" hasCustomPrompt="1"/>
          </p:nvPr>
        </p:nvSpPr>
        <p:spPr>
          <a:xfrm>
            <a:off x="2850802" y="3615666"/>
            <a:ext cx="556200" cy="556200"/>
          </a:xfrm>
          <a:prstGeom prst="ellipse">
            <a:avLst/>
          </a:prstGeom>
          <a:solidFill>
            <a:schemeClr val="bg1"/>
          </a:solidFill>
        </p:spPr>
        <p:txBody>
          <a:bodyPr wrap="none" anchor="ctr" anchorCtr="0">
            <a:noAutofit/>
          </a:bodyPr>
          <a:lstStyle>
            <a:lvl1pPr marL="0" indent="0" algn="ctr">
              <a:lnSpc>
                <a:spcPct val="100000"/>
              </a:lnSpc>
              <a:buNone/>
              <a:defRPr sz="2400" b="1">
                <a:solidFill>
                  <a:schemeClr val="accent1"/>
                </a:solidFill>
                <a:latin typeface="+mn-lt"/>
              </a:defRPr>
            </a:lvl1pPr>
          </a:lstStyle>
          <a:p>
            <a:pPr lvl="0"/>
            <a:r>
              <a:rPr lang="en-US"/>
              <a:t>#</a:t>
            </a:r>
          </a:p>
        </p:txBody>
      </p:sp>
      <p:sp>
        <p:nvSpPr>
          <p:cNvPr id="22" name="#1">
            <a:extLst>
              <a:ext uri="{FF2B5EF4-FFF2-40B4-BE49-F238E27FC236}">
                <a16:creationId xmlns:a16="http://schemas.microsoft.com/office/drawing/2014/main" id="{D712D594-9838-406B-A423-AF4DD9575655}"/>
              </a:ext>
            </a:extLst>
          </p:cNvPr>
          <p:cNvSpPr>
            <a:spLocks noGrp="1"/>
          </p:cNvSpPr>
          <p:nvPr>
            <p:ph type="body" sz="quarter" idx="28" hasCustomPrompt="1"/>
          </p:nvPr>
        </p:nvSpPr>
        <p:spPr>
          <a:xfrm>
            <a:off x="5437325" y="997566"/>
            <a:ext cx="556200" cy="556200"/>
          </a:xfrm>
          <a:prstGeom prst="ellipse">
            <a:avLst/>
          </a:prstGeom>
          <a:solidFill>
            <a:schemeClr val="bg1"/>
          </a:solidFill>
        </p:spPr>
        <p:txBody>
          <a:bodyPr wrap="none" anchor="ctr" anchorCtr="0">
            <a:noAutofit/>
          </a:bodyPr>
          <a:lstStyle>
            <a:lvl1pPr marL="0" indent="0" algn="ctr">
              <a:lnSpc>
                <a:spcPct val="100000"/>
              </a:lnSpc>
              <a:buNone/>
              <a:defRPr sz="2400" b="1">
                <a:solidFill>
                  <a:schemeClr val="accent1"/>
                </a:solidFill>
                <a:latin typeface="+mn-lt"/>
              </a:defRPr>
            </a:lvl1pPr>
          </a:lstStyle>
          <a:p>
            <a:pPr lvl="0"/>
            <a:r>
              <a:rPr lang="en-US"/>
              <a:t>#</a:t>
            </a:r>
          </a:p>
        </p:txBody>
      </p:sp>
      <p:sp>
        <p:nvSpPr>
          <p:cNvPr id="24" name="Item 1">
            <a:extLst>
              <a:ext uri="{FF2B5EF4-FFF2-40B4-BE49-F238E27FC236}">
                <a16:creationId xmlns:a16="http://schemas.microsoft.com/office/drawing/2014/main" id="{E6CEC2E2-69F8-4E94-8A78-4CB2C44BE287}"/>
              </a:ext>
            </a:extLst>
          </p:cNvPr>
          <p:cNvSpPr>
            <a:spLocks noGrp="1"/>
          </p:cNvSpPr>
          <p:nvPr>
            <p:ph type="body" sz="quarter" idx="29" hasCustomPrompt="1"/>
          </p:nvPr>
        </p:nvSpPr>
        <p:spPr>
          <a:xfrm>
            <a:off x="6111479" y="1033293"/>
            <a:ext cx="1836831" cy="484748"/>
          </a:xfrm>
        </p:spPr>
        <p:txBody>
          <a:bodyPr anchor="ctr" anchorCtr="0"/>
          <a:lstStyle>
            <a:lvl1pPr marL="0" indent="0">
              <a:lnSpc>
                <a:spcPct val="100000"/>
              </a:lnSpc>
              <a:buNone/>
              <a:defRPr sz="1500">
                <a:solidFill>
                  <a:schemeClr val="bg1"/>
                </a:solidFill>
                <a:latin typeface="+mj-lt"/>
              </a:defRPr>
            </a:lvl1pPr>
          </a:lstStyle>
          <a:p>
            <a:pPr lvl="0"/>
            <a:r>
              <a:rPr lang="en-US"/>
              <a:t>Click to add agenda item</a:t>
            </a:r>
          </a:p>
        </p:txBody>
      </p:sp>
      <p:sp>
        <p:nvSpPr>
          <p:cNvPr id="25" name="#2">
            <a:extLst>
              <a:ext uri="{FF2B5EF4-FFF2-40B4-BE49-F238E27FC236}">
                <a16:creationId xmlns:a16="http://schemas.microsoft.com/office/drawing/2014/main" id="{9C539EB1-7CB2-4B63-A266-4C0098CBF342}"/>
              </a:ext>
            </a:extLst>
          </p:cNvPr>
          <p:cNvSpPr>
            <a:spLocks noGrp="1"/>
          </p:cNvSpPr>
          <p:nvPr>
            <p:ph type="body" sz="quarter" idx="30" hasCustomPrompt="1"/>
          </p:nvPr>
        </p:nvSpPr>
        <p:spPr>
          <a:xfrm>
            <a:off x="5437325" y="1652091"/>
            <a:ext cx="556200" cy="556200"/>
          </a:xfrm>
          <a:prstGeom prst="ellipse">
            <a:avLst/>
          </a:prstGeom>
          <a:solidFill>
            <a:schemeClr val="bg1"/>
          </a:solidFill>
        </p:spPr>
        <p:txBody>
          <a:bodyPr wrap="none" anchor="ctr" anchorCtr="0">
            <a:noAutofit/>
          </a:bodyPr>
          <a:lstStyle>
            <a:lvl1pPr marL="0" indent="0" algn="ctr">
              <a:lnSpc>
                <a:spcPct val="100000"/>
              </a:lnSpc>
              <a:buNone/>
              <a:defRPr sz="2400" b="1">
                <a:solidFill>
                  <a:schemeClr val="accent1"/>
                </a:solidFill>
                <a:latin typeface="+mn-lt"/>
              </a:defRPr>
            </a:lvl1pPr>
          </a:lstStyle>
          <a:p>
            <a:pPr lvl="0"/>
            <a:r>
              <a:rPr lang="en-US"/>
              <a:t>#</a:t>
            </a:r>
          </a:p>
        </p:txBody>
      </p:sp>
      <p:sp>
        <p:nvSpPr>
          <p:cNvPr id="26" name="Item 2">
            <a:extLst>
              <a:ext uri="{FF2B5EF4-FFF2-40B4-BE49-F238E27FC236}">
                <a16:creationId xmlns:a16="http://schemas.microsoft.com/office/drawing/2014/main" id="{AD0564E3-8F86-49E2-84DB-5271D2B5D0F6}"/>
              </a:ext>
            </a:extLst>
          </p:cNvPr>
          <p:cNvSpPr>
            <a:spLocks noGrp="1"/>
          </p:cNvSpPr>
          <p:nvPr>
            <p:ph type="body" sz="quarter" idx="31" hasCustomPrompt="1"/>
          </p:nvPr>
        </p:nvSpPr>
        <p:spPr>
          <a:xfrm>
            <a:off x="6111479" y="1687818"/>
            <a:ext cx="1836831" cy="484748"/>
          </a:xfrm>
        </p:spPr>
        <p:txBody>
          <a:bodyPr anchor="ctr" anchorCtr="0"/>
          <a:lstStyle>
            <a:lvl1pPr marL="0" indent="0">
              <a:lnSpc>
                <a:spcPct val="100000"/>
              </a:lnSpc>
              <a:buNone/>
              <a:defRPr sz="1500">
                <a:solidFill>
                  <a:schemeClr val="bg1"/>
                </a:solidFill>
                <a:latin typeface="+mj-lt"/>
              </a:defRPr>
            </a:lvl1pPr>
          </a:lstStyle>
          <a:p>
            <a:pPr lvl="0"/>
            <a:r>
              <a:rPr lang="en-US"/>
              <a:t>Click to add agenda item</a:t>
            </a:r>
          </a:p>
        </p:txBody>
      </p:sp>
      <p:sp>
        <p:nvSpPr>
          <p:cNvPr id="27" name="#3">
            <a:extLst>
              <a:ext uri="{FF2B5EF4-FFF2-40B4-BE49-F238E27FC236}">
                <a16:creationId xmlns:a16="http://schemas.microsoft.com/office/drawing/2014/main" id="{468DB777-D486-47FF-8915-A1BD7EAB2E60}"/>
              </a:ext>
            </a:extLst>
          </p:cNvPr>
          <p:cNvSpPr>
            <a:spLocks noGrp="1"/>
          </p:cNvSpPr>
          <p:nvPr>
            <p:ph type="body" sz="quarter" idx="32" hasCustomPrompt="1"/>
          </p:nvPr>
        </p:nvSpPr>
        <p:spPr>
          <a:xfrm>
            <a:off x="5445188" y="2306616"/>
            <a:ext cx="556200" cy="556200"/>
          </a:xfrm>
          <a:prstGeom prst="ellipse">
            <a:avLst/>
          </a:prstGeom>
          <a:solidFill>
            <a:schemeClr val="bg1"/>
          </a:solidFill>
        </p:spPr>
        <p:txBody>
          <a:bodyPr wrap="none" anchor="ctr" anchorCtr="0">
            <a:noAutofit/>
          </a:bodyPr>
          <a:lstStyle>
            <a:lvl1pPr marL="0" indent="0" algn="ctr">
              <a:lnSpc>
                <a:spcPct val="100000"/>
              </a:lnSpc>
              <a:buNone/>
              <a:defRPr sz="2400" b="1">
                <a:solidFill>
                  <a:schemeClr val="accent1"/>
                </a:solidFill>
                <a:latin typeface="+mn-lt"/>
              </a:defRPr>
            </a:lvl1pPr>
          </a:lstStyle>
          <a:p>
            <a:pPr lvl="0"/>
            <a:r>
              <a:rPr lang="en-US"/>
              <a:t>#</a:t>
            </a:r>
          </a:p>
        </p:txBody>
      </p:sp>
      <p:sp>
        <p:nvSpPr>
          <p:cNvPr id="28" name="Item 3">
            <a:extLst>
              <a:ext uri="{FF2B5EF4-FFF2-40B4-BE49-F238E27FC236}">
                <a16:creationId xmlns:a16="http://schemas.microsoft.com/office/drawing/2014/main" id="{1F101C97-3320-4673-B65E-60BE340BE2E9}"/>
              </a:ext>
            </a:extLst>
          </p:cNvPr>
          <p:cNvSpPr>
            <a:spLocks noGrp="1"/>
          </p:cNvSpPr>
          <p:nvPr>
            <p:ph type="body" sz="quarter" idx="33" hasCustomPrompt="1"/>
          </p:nvPr>
        </p:nvSpPr>
        <p:spPr>
          <a:xfrm>
            <a:off x="6111479" y="2342343"/>
            <a:ext cx="1836831" cy="484748"/>
          </a:xfrm>
        </p:spPr>
        <p:txBody>
          <a:bodyPr anchor="ctr" anchorCtr="0"/>
          <a:lstStyle>
            <a:lvl1pPr marL="0" indent="0">
              <a:lnSpc>
                <a:spcPct val="100000"/>
              </a:lnSpc>
              <a:buNone/>
              <a:defRPr sz="1500">
                <a:solidFill>
                  <a:schemeClr val="bg1"/>
                </a:solidFill>
                <a:latin typeface="+mj-lt"/>
              </a:defRPr>
            </a:lvl1pPr>
          </a:lstStyle>
          <a:p>
            <a:pPr lvl="0"/>
            <a:r>
              <a:rPr lang="en-US"/>
              <a:t>Click to add agenda item</a:t>
            </a:r>
          </a:p>
        </p:txBody>
      </p:sp>
      <p:sp>
        <p:nvSpPr>
          <p:cNvPr id="29" name="#4">
            <a:extLst>
              <a:ext uri="{FF2B5EF4-FFF2-40B4-BE49-F238E27FC236}">
                <a16:creationId xmlns:a16="http://schemas.microsoft.com/office/drawing/2014/main" id="{10E34633-765D-4D5E-8A35-2F58A27D6726}"/>
              </a:ext>
            </a:extLst>
          </p:cNvPr>
          <p:cNvSpPr>
            <a:spLocks noGrp="1"/>
          </p:cNvSpPr>
          <p:nvPr>
            <p:ph type="body" sz="quarter" idx="34" hasCustomPrompt="1"/>
          </p:nvPr>
        </p:nvSpPr>
        <p:spPr>
          <a:xfrm>
            <a:off x="5437325" y="2961141"/>
            <a:ext cx="556200" cy="556200"/>
          </a:xfrm>
          <a:prstGeom prst="ellipse">
            <a:avLst/>
          </a:prstGeom>
          <a:solidFill>
            <a:schemeClr val="bg1"/>
          </a:solidFill>
        </p:spPr>
        <p:txBody>
          <a:bodyPr wrap="none" anchor="ctr" anchorCtr="0">
            <a:noAutofit/>
          </a:bodyPr>
          <a:lstStyle>
            <a:lvl1pPr marL="0" indent="0" algn="ctr">
              <a:lnSpc>
                <a:spcPct val="100000"/>
              </a:lnSpc>
              <a:buNone/>
              <a:defRPr sz="2400" b="1">
                <a:solidFill>
                  <a:schemeClr val="accent1"/>
                </a:solidFill>
                <a:latin typeface="+mn-lt"/>
              </a:defRPr>
            </a:lvl1pPr>
          </a:lstStyle>
          <a:p>
            <a:pPr lvl="0"/>
            <a:r>
              <a:rPr lang="en-US"/>
              <a:t>#</a:t>
            </a:r>
          </a:p>
        </p:txBody>
      </p:sp>
      <p:sp>
        <p:nvSpPr>
          <p:cNvPr id="30" name="Item 4">
            <a:extLst>
              <a:ext uri="{FF2B5EF4-FFF2-40B4-BE49-F238E27FC236}">
                <a16:creationId xmlns:a16="http://schemas.microsoft.com/office/drawing/2014/main" id="{BE74248F-3763-4D40-BD11-9233C6D6F70A}"/>
              </a:ext>
            </a:extLst>
          </p:cNvPr>
          <p:cNvSpPr>
            <a:spLocks noGrp="1"/>
          </p:cNvSpPr>
          <p:nvPr>
            <p:ph type="body" sz="quarter" idx="35" hasCustomPrompt="1"/>
          </p:nvPr>
        </p:nvSpPr>
        <p:spPr>
          <a:xfrm>
            <a:off x="6111479" y="2996868"/>
            <a:ext cx="1836831" cy="484748"/>
          </a:xfrm>
        </p:spPr>
        <p:txBody>
          <a:bodyPr anchor="ctr" anchorCtr="0"/>
          <a:lstStyle>
            <a:lvl1pPr marL="0" indent="0">
              <a:lnSpc>
                <a:spcPct val="100000"/>
              </a:lnSpc>
              <a:buNone/>
              <a:defRPr sz="1500">
                <a:solidFill>
                  <a:schemeClr val="bg1"/>
                </a:solidFill>
                <a:latin typeface="+mj-lt"/>
              </a:defRPr>
            </a:lvl1pPr>
          </a:lstStyle>
          <a:p>
            <a:pPr lvl="0"/>
            <a:r>
              <a:rPr lang="en-US"/>
              <a:t>Click to add agenda item</a:t>
            </a:r>
          </a:p>
        </p:txBody>
      </p:sp>
      <p:sp>
        <p:nvSpPr>
          <p:cNvPr id="31" name="#5">
            <a:extLst>
              <a:ext uri="{FF2B5EF4-FFF2-40B4-BE49-F238E27FC236}">
                <a16:creationId xmlns:a16="http://schemas.microsoft.com/office/drawing/2014/main" id="{8C35DA81-F9B8-4AF3-BB7D-CB9A25260F00}"/>
              </a:ext>
            </a:extLst>
          </p:cNvPr>
          <p:cNvSpPr>
            <a:spLocks noGrp="1"/>
          </p:cNvSpPr>
          <p:nvPr>
            <p:ph type="body" sz="quarter" idx="36" hasCustomPrompt="1"/>
          </p:nvPr>
        </p:nvSpPr>
        <p:spPr>
          <a:xfrm>
            <a:off x="5445188" y="3615666"/>
            <a:ext cx="556200" cy="556200"/>
          </a:xfrm>
          <a:prstGeom prst="ellipse">
            <a:avLst/>
          </a:prstGeom>
          <a:solidFill>
            <a:schemeClr val="bg1"/>
          </a:solidFill>
        </p:spPr>
        <p:txBody>
          <a:bodyPr wrap="none" anchor="ctr" anchorCtr="0">
            <a:noAutofit/>
          </a:bodyPr>
          <a:lstStyle>
            <a:lvl1pPr marL="0" indent="0" algn="ctr">
              <a:lnSpc>
                <a:spcPct val="100000"/>
              </a:lnSpc>
              <a:buNone/>
              <a:defRPr sz="2400" b="1">
                <a:solidFill>
                  <a:schemeClr val="accent1"/>
                </a:solidFill>
                <a:latin typeface="+mn-lt"/>
              </a:defRPr>
            </a:lvl1pPr>
          </a:lstStyle>
          <a:p>
            <a:pPr lvl="0"/>
            <a:r>
              <a:rPr lang="en-US"/>
              <a:t>#</a:t>
            </a:r>
          </a:p>
        </p:txBody>
      </p:sp>
      <p:sp>
        <p:nvSpPr>
          <p:cNvPr id="32" name="Item 5">
            <a:extLst>
              <a:ext uri="{FF2B5EF4-FFF2-40B4-BE49-F238E27FC236}">
                <a16:creationId xmlns:a16="http://schemas.microsoft.com/office/drawing/2014/main" id="{1E2B1BEC-0BC1-49C0-9CFD-6FC1D63EB6D0}"/>
              </a:ext>
            </a:extLst>
          </p:cNvPr>
          <p:cNvSpPr>
            <a:spLocks noGrp="1"/>
          </p:cNvSpPr>
          <p:nvPr>
            <p:ph type="body" sz="quarter" idx="37" hasCustomPrompt="1"/>
          </p:nvPr>
        </p:nvSpPr>
        <p:spPr>
          <a:xfrm>
            <a:off x="6111479" y="3651393"/>
            <a:ext cx="1836831" cy="484748"/>
          </a:xfrm>
        </p:spPr>
        <p:txBody>
          <a:bodyPr anchor="ctr" anchorCtr="0"/>
          <a:lstStyle>
            <a:lvl1pPr marL="0" indent="0">
              <a:lnSpc>
                <a:spcPct val="100000"/>
              </a:lnSpc>
              <a:buNone/>
              <a:defRPr sz="1500">
                <a:solidFill>
                  <a:schemeClr val="bg1"/>
                </a:solidFill>
                <a:latin typeface="+mj-lt"/>
              </a:defRPr>
            </a:lvl1pPr>
          </a:lstStyle>
          <a:p>
            <a:pPr lvl="0"/>
            <a:r>
              <a:rPr lang="en-US"/>
              <a:t>Click to add agenda item</a:t>
            </a:r>
          </a:p>
        </p:txBody>
      </p:sp>
      <p:sp>
        <p:nvSpPr>
          <p:cNvPr id="2" name="Title 1">
            <a:extLst>
              <a:ext uri="{FF2B5EF4-FFF2-40B4-BE49-F238E27FC236}">
                <a16:creationId xmlns:a16="http://schemas.microsoft.com/office/drawing/2014/main" id="{28DC7801-62D1-4986-A953-6C97953A31FB}"/>
              </a:ext>
            </a:extLst>
          </p:cNvPr>
          <p:cNvSpPr>
            <a:spLocks noGrp="1"/>
          </p:cNvSpPr>
          <p:nvPr>
            <p:ph type="title" hasCustomPrompt="1"/>
          </p:nvPr>
        </p:nvSpPr>
        <p:spPr>
          <a:xfrm>
            <a:off x="305990" y="1275666"/>
            <a:ext cx="1890000" cy="3366900"/>
          </a:xfrm>
        </p:spPr>
        <p:txBody>
          <a:bodyPr/>
          <a:lstStyle>
            <a:lvl1pPr>
              <a:lnSpc>
                <a:spcPct val="100000"/>
              </a:lnSpc>
              <a:defRPr/>
            </a:lvl1pPr>
          </a:lstStyle>
          <a:p>
            <a:r>
              <a:rPr lang="en-US"/>
              <a:t>Click to enter title here</a:t>
            </a:r>
          </a:p>
        </p:txBody>
      </p:sp>
    </p:spTree>
    <p:custDataLst>
      <p:tags r:id="rId1"/>
    </p:custDataLst>
    <p:extLst>
      <p:ext uri="{BB962C8B-B14F-4D97-AF65-F5344CB8AC3E}">
        <p14:creationId xmlns:p14="http://schemas.microsoft.com/office/powerpoint/2010/main" val="1537871609"/>
      </p:ext>
    </p:extLst>
  </p:cSld>
  <p:clrMapOvr>
    <a:masterClrMapping/>
  </p:clrMapOvr>
  <p:extLst>
    <p:ext uri="{DCECCB84-F9BA-43D5-87BE-67443E8EF086}">
      <p15:sldGuideLst xmlns:p15="http://schemas.microsoft.com/office/powerpoint/2012/main">
        <p15:guide id="1" pos="2865">
          <p15:clr>
            <a:srgbClr val="A4A3A4"/>
          </p15:clr>
        </p15:guide>
        <p15:guide id="2" pos="2955">
          <p15:clr>
            <a:srgbClr val="A4A3A4"/>
          </p15:clr>
        </p15:guide>
        <p15:guide id="6" pos="6675">
          <p15:clr>
            <a:srgbClr val="A4A3A4"/>
          </p15:clr>
        </p15:guide>
        <p15:guide id="7" pos="4498">
          <p15:clr>
            <a:srgbClr val="A4A3A4"/>
          </p15:clr>
        </p15:guide>
        <p15:guide id="8" pos="5042">
          <p15:clr>
            <a:srgbClr val="A4A3A4"/>
          </p15:clr>
        </p15:guide>
        <p15:guide id="9" pos="5133">
          <p15:clr>
            <a:srgbClr val="A4A3A4"/>
          </p15:clr>
        </p15:guide>
      </p15:sldGuideLst>
    </p:ext>
  </p:extLst>
</p:sldLayout>
</file>

<file path=ppt/slideLayouts/slideLayout472.xml><?xml version="1.0" encoding="utf-8"?>
<p:sldLayout xmlns:a="http://schemas.openxmlformats.org/drawingml/2006/main" xmlns:r="http://schemas.openxmlformats.org/officeDocument/2006/relationships" xmlns:p="http://schemas.openxmlformats.org/presentationml/2006/main" userDrawn="1">
  <p:cSld name="Body Only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3" y="202235"/>
            <a:ext cx="8765651" cy="310500"/>
          </a:xfrm>
          <a:prstGeom prst="rect">
            <a:avLst/>
          </a:prstGeom>
        </p:spPr>
        <p:txBody>
          <a:bodyPr vert="horz"/>
          <a:lstStyle>
            <a:lvl1pPr algn="l" defTabSz="457189" rtl="0" eaLnBrk="1" latinLnBrk="0" hangingPunct="1">
              <a:lnSpc>
                <a:spcPts val="225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a:t>Click to add title</a:t>
            </a:r>
          </a:p>
        </p:txBody>
      </p:sp>
      <p:sp>
        <p:nvSpPr>
          <p:cNvPr id="6" name="Text Placeholder 3"/>
          <p:cNvSpPr>
            <a:spLocks noGrp="1"/>
          </p:cNvSpPr>
          <p:nvPr>
            <p:ph type="body" sz="quarter" idx="11"/>
          </p:nvPr>
        </p:nvSpPr>
        <p:spPr>
          <a:xfrm>
            <a:off x="237600" y="1237097"/>
            <a:ext cx="705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892" indent="0" algn="l">
              <a:buNone/>
              <a:defRPr sz="1050"/>
            </a:lvl2pPr>
            <a:lvl3pPr marL="685783" indent="0" algn="l">
              <a:buNone/>
              <a:defRPr sz="1050"/>
            </a:lvl3pPr>
            <a:lvl4pPr marL="1028675" indent="0" algn="l">
              <a:buNone/>
              <a:defRPr sz="1050"/>
            </a:lvl4pPr>
            <a:lvl5pPr marL="1371566" indent="0" algn="l">
              <a:buNone/>
              <a:defRPr sz="1050"/>
            </a:lvl5pPr>
          </a:lstStyle>
          <a:p>
            <a:pPr lvl="0"/>
            <a:r>
              <a:rPr lang="en-GB" noProof="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a:p>
        </p:txBody>
      </p:sp>
      <p:pic>
        <p:nvPicPr>
          <p:cNvPr id="7" name="Picture 6">
            <a:extLst>
              <a:ext uri="{FF2B5EF4-FFF2-40B4-BE49-F238E27FC236}">
                <a16:creationId xmlns:a16="http://schemas.microsoft.com/office/drawing/2014/main" id="{F7562353-39D6-9B4E-89A1-0F1A5A9FAE3D}"/>
              </a:ext>
            </a:extLst>
          </p:cNvPr>
          <p:cNvPicPr>
            <a:picLocks noChangeAspect="1"/>
          </p:cNvPicPr>
          <p:nvPr userDrawn="1"/>
        </p:nvPicPr>
        <p:blipFill>
          <a:blip r:embed="rId2"/>
          <a:srcRect/>
          <a:stretch/>
        </p:blipFill>
        <p:spPr>
          <a:xfrm>
            <a:off x="0" y="0"/>
            <a:ext cx="9144000" cy="5143500"/>
          </a:xfrm>
          <a:prstGeom prst="rect">
            <a:avLst/>
          </a:prstGeom>
        </p:spPr>
      </p:pic>
    </p:spTree>
    <p:extLst>
      <p:ext uri="{BB962C8B-B14F-4D97-AF65-F5344CB8AC3E}">
        <p14:creationId xmlns:p14="http://schemas.microsoft.com/office/powerpoint/2010/main" val="39813624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a:p>
        </p:txBody>
      </p:sp>
      <p:sp>
        <p:nvSpPr>
          <p:cNvPr id="6"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a:t>Click to add title</a:t>
            </a:r>
          </a:p>
        </p:txBody>
      </p:sp>
    </p:spTree>
    <p:extLst>
      <p:ext uri="{BB962C8B-B14F-4D97-AF65-F5344CB8AC3E}">
        <p14:creationId xmlns:p14="http://schemas.microsoft.com/office/powerpoint/2010/main" val="24341831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4229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VRM">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2" name="Picture 1" descr="CR_Science image_f1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2821" y="2876550"/>
            <a:ext cx="8850368"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41249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Divider Slide Navy">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a:t>Click to add divider title</a:t>
            </a:r>
          </a:p>
        </p:txBody>
      </p:sp>
    </p:spTree>
    <p:extLst>
      <p:ext uri="{BB962C8B-B14F-4D97-AF65-F5344CB8AC3E}">
        <p14:creationId xmlns:p14="http://schemas.microsoft.com/office/powerpoint/2010/main" val="8883998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RIA Tez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001" y="2876551"/>
            <a:ext cx="8834071" cy="2120400"/>
          </a:xfrm>
          <a:prstGeom prst="rect">
            <a:avLst/>
          </a:prstGeom>
        </p:spPr>
      </p:pic>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a:t>Click to add presentation title</a:t>
            </a:r>
          </a:p>
        </p:txBody>
      </p:sp>
      <p:pic>
        <p:nvPicPr>
          <p:cNvPr id="23" name="Picture 22"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a:t>00 Month Year</a:t>
            </a:r>
          </a:p>
        </p:txBody>
      </p:sp>
    </p:spTree>
    <p:extLst>
      <p:ext uri="{BB962C8B-B14F-4D97-AF65-F5344CB8AC3E}">
        <p14:creationId xmlns:p14="http://schemas.microsoft.com/office/powerpoint/2010/main" val="35616275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KD">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a:t>Click to add presentation title</a:t>
            </a:r>
          </a:p>
        </p:txBody>
      </p:sp>
      <p:pic>
        <p:nvPicPr>
          <p:cNvPr id="23" name="Picture 22"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a:t>00 Month Year</a:t>
            </a:r>
          </a:p>
        </p:txBody>
      </p:sp>
    </p:spTree>
    <p:extLst>
      <p:ext uri="{BB962C8B-B14F-4D97-AF65-F5344CB8AC3E}">
        <p14:creationId xmlns:p14="http://schemas.microsoft.com/office/powerpoint/2010/main" val="2756741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RI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a:t>Click to add presentation title</a:t>
            </a:r>
          </a:p>
        </p:txBody>
      </p:sp>
      <p:pic>
        <p:nvPicPr>
          <p:cNvPr id="23" name="Picture 22"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2" name="Picture 1" descr="Eosinophil_NK_Cell_10K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a:t>00 Month Year</a:t>
            </a:r>
          </a:p>
        </p:txBody>
      </p:sp>
    </p:spTree>
    <p:extLst>
      <p:ext uri="{BB962C8B-B14F-4D97-AF65-F5344CB8AC3E}">
        <p14:creationId xmlns:p14="http://schemas.microsoft.com/office/powerpoint/2010/main" val="32382871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Oncolog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a:t>Click to add presentation title</a:t>
            </a:r>
          </a:p>
        </p:txBody>
      </p:sp>
      <p:pic>
        <p:nvPicPr>
          <p:cNvPr id="23" name="Picture 22"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3" name="Picture 2" descr="page_04_AST109_TCell_Cancer_Cell_Lipid_Layer_10K_01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a:t>00 Month Year</a:t>
            </a:r>
          </a:p>
        </p:txBody>
      </p:sp>
    </p:spTree>
    <p:extLst>
      <p:ext uri="{BB962C8B-B14F-4D97-AF65-F5344CB8AC3E}">
        <p14:creationId xmlns:p14="http://schemas.microsoft.com/office/powerpoint/2010/main" val="28281227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VRM">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a:t>Click to add presentation title</a:t>
            </a:r>
          </a:p>
        </p:txBody>
      </p:sp>
      <p:pic>
        <p:nvPicPr>
          <p:cNvPr id="23" name="Picture 22"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2" name="Picture 1" descr="CR_Science image_f1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2821" y="2876550"/>
            <a:ext cx="8850368"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a:t>00 Month Year</a:t>
            </a:r>
          </a:p>
        </p:txBody>
      </p:sp>
    </p:spTree>
    <p:extLst>
      <p:ext uri="{BB962C8B-B14F-4D97-AF65-F5344CB8AC3E}">
        <p14:creationId xmlns:p14="http://schemas.microsoft.com/office/powerpoint/2010/main" val="29849634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tDN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a:t>Click to add presentation title</a:t>
            </a:r>
          </a:p>
        </p:txBody>
      </p:sp>
      <p:pic>
        <p:nvPicPr>
          <p:cNvPr id="23" name="Picture 22"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3" name="Picture 2" descr="DNA_Inside_Blood_Vessel_10K_AD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a:t>00 Month Year</a:t>
            </a:r>
          </a:p>
        </p:txBody>
      </p:sp>
    </p:spTree>
    <p:extLst>
      <p:ext uri="{BB962C8B-B14F-4D97-AF65-F5344CB8AC3E}">
        <p14:creationId xmlns:p14="http://schemas.microsoft.com/office/powerpoint/2010/main" val="4173404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iabetes">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a:t>Click to add presentation title</a:t>
            </a:r>
          </a:p>
        </p:txBody>
      </p:sp>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a:t>00 Month Year</a:t>
            </a:r>
          </a:p>
        </p:txBody>
      </p:sp>
      <p:pic>
        <p:nvPicPr>
          <p:cNvPr id="2" name="Picture 1" descr="Diabetes.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46050" y="2876550"/>
            <a:ext cx="8856000" cy="2127250"/>
          </a:xfrm>
          <a:prstGeom prst="rect">
            <a:avLst/>
          </a:prstGeom>
        </p:spPr>
      </p:pic>
    </p:spTree>
    <p:extLst>
      <p:ext uri="{BB962C8B-B14F-4D97-AF65-F5344CB8AC3E}">
        <p14:creationId xmlns:p14="http://schemas.microsoft.com/office/powerpoint/2010/main" val="31055058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RIA TLR9">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486FD2-C3A7-1C42-A299-B8FF6953E81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44000" y="2902521"/>
            <a:ext cx="8856000" cy="2125663"/>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a:t>00 Month Year</a:t>
            </a:r>
          </a:p>
        </p:txBody>
      </p:sp>
    </p:spTree>
    <p:extLst>
      <p:ext uri="{BB962C8B-B14F-4D97-AF65-F5344CB8AC3E}">
        <p14:creationId xmlns:p14="http://schemas.microsoft.com/office/powerpoint/2010/main" val="19644223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iscovery Sciences">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a:t>Click to add presentation title</a:t>
            </a:r>
          </a:p>
        </p:txBody>
      </p:sp>
      <p:pic>
        <p:nvPicPr>
          <p:cNvPr id="23" name="Picture 22"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2" name="Picture 1" descr="CRISPR_technology_for_genome_editing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a:t>00 Month Year</a:t>
            </a:r>
          </a:p>
        </p:txBody>
      </p:sp>
    </p:spTree>
    <p:extLst>
      <p:ext uri="{BB962C8B-B14F-4D97-AF65-F5344CB8AC3E}">
        <p14:creationId xmlns:p14="http://schemas.microsoft.com/office/powerpoint/2010/main" val="2034128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tDN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3" name="Picture 2" descr="DNA_Inside_Blood_Vessel_10K_AD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7670094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Discovery Sciences_2">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000" y="2877962"/>
            <a:ext cx="8853082" cy="2113994"/>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a:t>00 Month Year</a:t>
            </a:r>
          </a:p>
        </p:txBody>
      </p:sp>
    </p:spTree>
    <p:extLst>
      <p:ext uri="{BB962C8B-B14F-4D97-AF65-F5344CB8AC3E}">
        <p14:creationId xmlns:p14="http://schemas.microsoft.com/office/powerpoint/2010/main" val="5174987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Neuro">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a:t>Click to add presentation title</a:t>
            </a:r>
          </a:p>
        </p:txBody>
      </p:sp>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10" name="Picture Placeholder 13" descr="AZ1383_screen rotate.jp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a:t>00 Month Year</a:t>
            </a:r>
          </a:p>
        </p:txBody>
      </p:sp>
    </p:spTree>
    <p:extLst>
      <p:ext uri="{BB962C8B-B14F-4D97-AF65-F5344CB8AC3E}">
        <p14:creationId xmlns:p14="http://schemas.microsoft.com/office/powerpoint/2010/main" val="41361046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Infection">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0" y="2877962"/>
            <a:ext cx="8853082" cy="2128214"/>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a:t>00 Month Year</a:t>
            </a:r>
          </a:p>
        </p:txBody>
      </p:sp>
    </p:spTree>
    <p:extLst>
      <p:ext uri="{BB962C8B-B14F-4D97-AF65-F5344CB8AC3E}">
        <p14:creationId xmlns:p14="http://schemas.microsoft.com/office/powerpoint/2010/main" val="26510913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Genomics">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0" y="2877962"/>
            <a:ext cx="8856000" cy="2113995"/>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a:t>00 Month Year</a:t>
            </a:r>
          </a:p>
        </p:txBody>
      </p:sp>
    </p:spTree>
    <p:extLst>
      <p:ext uri="{BB962C8B-B14F-4D97-AF65-F5344CB8AC3E}">
        <p14:creationId xmlns:p14="http://schemas.microsoft.com/office/powerpoint/2010/main" val="1053258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CVRM_TA">
    <p:spTree>
      <p:nvGrpSpPr>
        <p:cNvPr id="1" name=""/>
        <p:cNvGrpSpPr/>
        <p:nvPr/>
      </p:nvGrpSpPr>
      <p:grpSpPr>
        <a:xfrm>
          <a:off x="0" y="0"/>
          <a:ext cx="0" cy="0"/>
          <a:chOff x="0" y="0"/>
          <a:chExt cx="0" cy="0"/>
        </a:xfrm>
      </p:grpSpPr>
      <p:pic>
        <p:nvPicPr>
          <p:cNvPr id="10" name="Picture Placeholder 17">
            <a:extLst>
              <a:ext uri="{FF2B5EF4-FFF2-40B4-BE49-F238E27FC236}">
                <a16:creationId xmlns:a16="http://schemas.microsoft.com/office/drawing/2014/main" id="{CA117B70-6B8D-4CE5-A512-9A88F050DE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000" y="2878745"/>
            <a:ext cx="8853082" cy="2123399"/>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a:t>00 Month Year</a:t>
            </a:r>
          </a:p>
        </p:txBody>
      </p:sp>
    </p:spTree>
    <p:extLst>
      <p:ext uri="{BB962C8B-B14F-4D97-AF65-F5344CB8AC3E}">
        <p14:creationId xmlns:p14="http://schemas.microsoft.com/office/powerpoint/2010/main" val="4289563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Renal_Cardio">
    <p:spTree>
      <p:nvGrpSpPr>
        <p:cNvPr id="1" name=""/>
        <p:cNvGrpSpPr/>
        <p:nvPr/>
      </p:nvGrpSpPr>
      <p:grpSpPr>
        <a:xfrm>
          <a:off x="0" y="0"/>
          <a:ext cx="0" cy="0"/>
          <a:chOff x="0" y="0"/>
          <a:chExt cx="0" cy="0"/>
        </a:xfrm>
      </p:grpSpPr>
      <p:pic>
        <p:nvPicPr>
          <p:cNvPr id="10" name="Picture Placeholder 17">
            <a:extLst>
              <a:ext uri="{FF2B5EF4-FFF2-40B4-BE49-F238E27FC236}">
                <a16:creationId xmlns:a16="http://schemas.microsoft.com/office/drawing/2014/main" id="{CA117B70-6B8D-4CE5-A512-9A88F050DE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5265" y="2878745"/>
            <a:ext cx="8853082" cy="2123399"/>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a:t>00 Month Year</a:t>
            </a:r>
          </a:p>
        </p:txBody>
      </p:sp>
    </p:spTree>
    <p:extLst>
      <p:ext uri="{BB962C8B-B14F-4D97-AF65-F5344CB8AC3E}">
        <p14:creationId xmlns:p14="http://schemas.microsoft.com/office/powerpoint/2010/main" val="31010365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UK Scientist">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a:t>Click to add presentation title</a:t>
            </a:r>
          </a:p>
        </p:txBody>
      </p:sp>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10" name="Picture Placeholder 23" descr="AZ1388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a:t>00 Month Year</a:t>
            </a:r>
          </a:p>
        </p:txBody>
      </p:sp>
    </p:spTree>
    <p:extLst>
      <p:ext uri="{BB962C8B-B14F-4D97-AF65-F5344CB8AC3E}">
        <p14:creationId xmlns:p14="http://schemas.microsoft.com/office/powerpoint/2010/main" val="824127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Scientist Examining Placenta">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a:t>Click to add presentation title</a:t>
            </a:r>
          </a:p>
        </p:txBody>
      </p:sp>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9" name="Picture Placeholder 3" descr="AZ1428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a:t>00 Month Year</a:t>
            </a:r>
          </a:p>
        </p:txBody>
      </p:sp>
    </p:spTree>
    <p:extLst>
      <p:ext uri="{BB962C8B-B14F-4D97-AF65-F5344CB8AC3E}">
        <p14:creationId xmlns:p14="http://schemas.microsoft.com/office/powerpoint/2010/main" val="24608966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Cross-Section of Cells">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a:t>Click to add presentation title</a:t>
            </a:r>
          </a:p>
        </p:txBody>
      </p:sp>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9" name="Picture Placeholder 7" descr="AZ1466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a:t>00 Month Year</a:t>
            </a:r>
          </a:p>
        </p:txBody>
      </p:sp>
    </p:spTree>
    <p:extLst>
      <p:ext uri="{BB962C8B-B14F-4D97-AF65-F5344CB8AC3E}">
        <p14:creationId xmlns:p14="http://schemas.microsoft.com/office/powerpoint/2010/main" val="2968966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Slide Title Only">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8"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a:t>Click to add presentation title</a:t>
            </a:r>
          </a:p>
        </p:txBody>
      </p:sp>
      <p:sp>
        <p:nvSpPr>
          <p:cNvPr id="9" name="Text Placeholder 29"/>
          <p:cNvSpPr>
            <a:spLocks noGrp="1"/>
          </p:cNvSpPr>
          <p:nvPr>
            <p:ph type="body" sz="quarter" idx="11" hasCustomPrompt="1"/>
          </p:nvPr>
        </p:nvSpPr>
        <p:spPr>
          <a:xfrm>
            <a:off x="215999" y="44590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a:t>Click to add speaker title</a:t>
            </a:r>
          </a:p>
        </p:txBody>
      </p:sp>
      <p:sp>
        <p:nvSpPr>
          <p:cNvPr id="13" name="Text Placeholder 29"/>
          <p:cNvSpPr>
            <a:spLocks noGrp="1"/>
          </p:cNvSpPr>
          <p:nvPr>
            <p:ph type="body" sz="quarter" idx="12" hasCustomPrompt="1"/>
          </p:nvPr>
        </p:nvSpPr>
        <p:spPr>
          <a:xfrm>
            <a:off x="215999" y="46653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a:t>Click to add event title</a:t>
            </a:r>
          </a:p>
        </p:txBody>
      </p:sp>
      <p:sp>
        <p:nvSpPr>
          <p:cNvPr id="16" name="Text Placeholder 29"/>
          <p:cNvSpPr>
            <a:spLocks noGrp="1"/>
          </p:cNvSpPr>
          <p:nvPr>
            <p:ph type="body" sz="quarter" idx="15" hasCustomPrompt="1"/>
          </p:nvPr>
        </p:nvSpPr>
        <p:spPr>
          <a:xfrm>
            <a:off x="7128000" y="44590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a:t>Confidential statement</a:t>
            </a:r>
          </a:p>
        </p:txBody>
      </p:sp>
      <p:sp>
        <p:nvSpPr>
          <p:cNvPr id="17" name="Text Placeholder 29"/>
          <p:cNvSpPr>
            <a:spLocks noGrp="1"/>
          </p:cNvSpPr>
          <p:nvPr>
            <p:ph type="body" sz="quarter" idx="13" hasCustomPrompt="1"/>
          </p:nvPr>
        </p:nvSpPr>
        <p:spPr>
          <a:xfrm>
            <a:off x="7128000" y="46653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a:t>00 Month Year</a:t>
            </a:r>
          </a:p>
        </p:txBody>
      </p:sp>
    </p:spTree>
    <p:extLst>
      <p:ext uri="{BB962C8B-B14F-4D97-AF65-F5344CB8AC3E}">
        <p14:creationId xmlns:p14="http://schemas.microsoft.com/office/powerpoint/2010/main" val="1277410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abetes">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pic>
        <p:nvPicPr>
          <p:cNvPr id="2" name="Picture 1" descr="Diabetes.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46050" y="2876550"/>
            <a:ext cx="8856000" cy="2127250"/>
          </a:xfrm>
          <a:prstGeom prst="rect">
            <a:avLst/>
          </a:prstGeom>
        </p:spPr>
      </p:pic>
    </p:spTree>
    <p:extLst>
      <p:ext uri="{BB962C8B-B14F-4D97-AF65-F5344CB8AC3E}">
        <p14:creationId xmlns:p14="http://schemas.microsoft.com/office/powerpoint/2010/main" val="126413711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23760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title</a:t>
            </a:r>
          </a:p>
        </p:txBody>
      </p:sp>
      <p:sp>
        <p:nvSpPr>
          <p:cNvPr id="6" name="Text Placeholder 3"/>
          <p:cNvSpPr>
            <a:spLocks noGrp="1"/>
          </p:cNvSpPr>
          <p:nvPr>
            <p:ph type="body" sz="quarter" idx="11" hasCustomPrompt="1"/>
          </p:nvPr>
        </p:nvSpPr>
        <p:spPr>
          <a:xfrm>
            <a:off x="237061" y="1164512"/>
            <a:ext cx="7023713" cy="3172141"/>
          </a:xfrm>
          <a:prstGeom prst="rect">
            <a:avLst/>
          </a:prstGeom>
        </p:spPr>
        <p:txBody>
          <a:bodyPr vert="horz"/>
          <a:lstStyle>
            <a:lvl1pPr marL="0" indent="0">
              <a:spcBef>
                <a:spcPts val="0"/>
              </a:spcBef>
              <a:buNone/>
              <a:defRPr sz="24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a:t>Click to add introduction text</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7467082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Nav Contents 1">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1 title</a:t>
            </a:r>
          </a:p>
        </p:txBody>
      </p:sp>
      <p:sp>
        <p:nvSpPr>
          <p:cNvPr id="61" name="Table Placeholder 29"/>
          <p:cNvSpPr>
            <a:spLocks noGrp="1"/>
          </p:cNvSpPr>
          <p:nvPr>
            <p:ph type="tbl" sz="quarter" idx="15"/>
          </p:nvPr>
        </p:nvSpPr>
        <p:spPr>
          <a:xfrm>
            <a:off x="986400"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2"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830051"/>
              </a:solidFill>
              <a:effectLst/>
              <a:uLnTx/>
              <a:uFillTx/>
              <a:latin typeface="Arial" pitchFamily="34" charset="0"/>
              <a:cs typeface="Arial" pitchFamily="34" charset="0"/>
            </a:endParaRPr>
          </a:p>
        </p:txBody>
      </p:sp>
      <p:sp>
        <p:nvSpPr>
          <p:cNvPr id="63" name="Text Placeholder 49"/>
          <p:cNvSpPr>
            <a:spLocks noGrp="1"/>
          </p:cNvSpPr>
          <p:nvPr>
            <p:ph type="body" sz="quarter" idx="26" hasCustomPrompt="1"/>
          </p:nvPr>
        </p:nvSpPr>
        <p:spPr>
          <a:xfrm>
            <a:off x="330200" y="1298700"/>
            <a:ext cx="540000" cy="405000"/>
          </a:xfrm>
          <a:prstGeom prst="rect">
            <a:avLst/>
          </a:prstGeom>
          <a:solidFill>
            <a:srgbClr val="D8DCDE"/>
          </a:solidFill>
          <a:ln w="19050" cmpd="sng">
            <a:noFill/>
          </a:ln>
        </p:spPr>
        <p:txBody>
          <a:bodyPr vert="horz" anchor="ctr"/>
          <a:lstStyle>
            <a:lvl1pPr marL="0" indent="0" algn="ctr">
              <a:lnSpc>
                <a:spcPct val="90000"/>
              </a:lnSpc>
              <a:spcBef>
                <a:spcPts val="600"/>
              </a:spcBef>
              <a:buNone/>
              <a:defRPr sz="1800" b="1">
                <a:solidFill>
                  <a:schemeClr val="tx2"/>
                </a:solidFill>
                <a:latin typeface="Arial" pitchFamily="34" charset="0"/>
                <a:cs typeface="Arial" pitchFamily="34" charset="0"/>
              </a:defRPr>
            </a:lvl1pPr>
          </a:lstStyle>
          <a:p>
            <a:pPr marL="0" marR="0" lvl="0" indent="0" algn="ctr" defTabSz="914400" eaLnBrk="1" fontAlgn="auto" latinLnBrk="0" hangingPunct="1">
              <a:lnSpc>
                <a:spcPct val="90000"/>
              </a:lnSpc>
              <a:spcBef>
                <a:spcPts val="600"/>
              </a:spcBef>
              <a:spcAft>
                <a:spcPts val="0"/>
              </a:spcAft>
              <a:buClrTx/>
              <a:buSzTx/>
              <a:buFontTx/>
              <a:buNone/>
              <a:tabLst/>
              <a:defRPr/>
            </a:pPr>
            <a:r>
              <a:rPr kumimoji="0" lang="en-GB" sz="1800" b="1" i="0" u="none" strike="noStrike" kern="0" cap="none" spc="0" normalizeH="0" baseline="0" noProof="0" dirty="0">
                <a:ln>
                  <a:noFill/>
                </a:ln>
                <a:solidFill>
                  <a:srgbClr val="830051"/>
                </a:solidFill>
                <a:effectLst/>
                <a:uLnTx/>
                <a:uFillTx/>
                <a:latin typeface="Arial" pitchFamily="34" charset="0"/>
                <a:cs typeface="Arial" pitchFamily="34" charset="0"/>
              </a:rPr>
              <a:t>1</a:t>
            </a:r>
          </a:p>
        </p:txBody>
      </p:sp>
      <p:sp>
        <p:nvSpPr>
          <p:cNvPr id="64"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5"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66" name="Text Placeholder 49"/>
          <p:cNvSpPr>
            <a:spLocks noGrp="1"/>
          </p:cNvSpPr>
          <p:nvPr>
            <p:ph type="body" sz="quarter" idx="29" hasCustomPrompt="1"/>
          </p:nvPr>
        </p:nvSpPr>
        <p:spPr>
          <a:xfrm>
            <a:off x="330200" y="1802967"/>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4CACD"/>
                </a:solidFill>
                <a:effectLst/>
                <a:uLnTx/>
                <a:uFillTx/>
                <a:latin typeface="Arial" pitchFamily="34" charset="0"/>
                <a:cs typeface="Arial" pitchFamily="34" charset="0"/>
              </a:rPr>
              <a:t>2</a:t>
            </a:r>
          </a:p>
        </p:txBody>
      </p:sp>
      <p:sp>
        <p:nvSpPr>
          <p:cNvPr id="67"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8"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69"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4CACD"/>
                </a:solidFill>
                <a:effectLst/>
                <a:uLnTx/>
                <a:uFillTx/>
                <a:latin typeface="Arial" pitchFamily="34" charset="0"/>
                <a:cs typeface="Arial" pitchFamily="34" charset="0"/>
              </a:rPr>
              <a:t>3</a:t>
            </a:r>
          </a:p>
        </p:txBody>
      </p:sp>
      <p:sp>
        <p:nvSpPr>
          <p:cNvPr id="70"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1"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2" name="Text Placeholder 49"/>
          <p:cNvSpPr>
            <a:spLocks noGrp="1"/>
          </p:cNvSpPr>
          <p:nvPr>
            <p:ph type="body" sz="quarter" idx="35" hasCustomPrompt="1"/>
          </p:nvPr>
        </p:nvSpPr>
        <p:spPr>
          <a:xfrm>
            <a:off x="330200" y="2822732"/>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4</a:t>
            </a:r>
          </a:p>
        </p:txBody>
      </p:sp>
      <p:sp>
        <p:nvSpPr>
          <p:cNvPr id="73"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4"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5" name="Text Placeholder 49"/>
          <p:cNvSpPr>
            <a:spLocks noGrp="1"/>
          </p:cNvSpPr>
          <p:nvPr>
            <p:ph type="body" sz="quarter" idx="38" hasCustomPrompt="1"/>
          </p:nvPr>
        </p:nvSpPr>
        <p:spPr>
          <a:xfrm>
            <a:off x="330200" y="3331009"/>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5</a:t>
            </a:r>
          </a:p>
        </p:txBody>
      </p:sp>
      <p:sp>
        <p:nvSpPr>
          <p:cNvPr id="76"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7"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78" name="Text Placeholder 49"/>
          <p:cNvSpPr>
            <a:spLocks noGrp="1"/>
          </p:cNvSpPr>
          <p:nvPr>
            <p:ph type="body" sz="quarter" idx="41" hasCustomPrompt="1"/>
          </p:nvPr>
        </p:nvSpPr>
        <p:spPr>
          <a:xfrm>
            <a:off x="330200" y="3847226"/>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6</a:t>
            </a:r>
          </a:p>
        </p:txBody>
      </p:sp>
      <p:sp>
        <p:nvSpPr>
          <p:cNvPr id="23"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3916712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Nav Contents 2">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2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29" name="Text Placeholder 49"/>
          <p:cNvSpPr>
            <a:spLocks noGrp="1"/>
          </p:cNvSpPr>
          <p:nvPr>
            <p:ph type="body" sz="quarter" idx="29" hasCustomPrompt="1"/>
          </p:nvPr>
        </p:nvSpPr>
        <p:spPr>
          <a:xfrm>
            <a:off x="330200" y="1802967"/>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33" name="Text Placeholder 49"/>
          <p:cNvSpPr>
            <a:spLocks noGrp="1"/>
          </p:cNvSpPr>
          <p:nvPr>
            <p:ph type="body" sz="quarter" idx="32" hasCustomPrompt="1"/>
          </p:nvPr>
        </p:nvSpPr>
        <p:spPr>
          <a:xfrm>
            <a:off x="330200" y="2312024"/>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8894020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Nav Contents 3">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3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3734270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Nav Contents 4">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4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1193391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Nav Contents 5">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5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8944290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Nav Contents 6">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6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42" name="Text Placeholder 49"/>
          <p:cNvSpPr>
            <a:spLocks noGrp="1"/>
          </p:cNvSpPr>
          <p:nvPr>
            <p:ph type="body" sz="quarter" idx="41" hasCustomPrompt="1"/>
          </p:nvPr>
        </p:nvSpPr>
        <p:spPr>
          <a:xfrm>
            <a:off x="330200" y="3847226"/>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0295402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5" name="Rectangle 4"/>
          <p:cNvSpPr>
            <a:spLocks noGrp="1" noChangeArrowheads="1"/>
          </p:cNvSpPr>
          <p:nvPr userDrawn="1"/>
        </p:nvSpPr>
        <p:spPr bwMode="auto">
          <a:xfrm>
            <a:off x="528758" y="3431381"/>
            <a:ext cx="2689225" cy="285750"/>
          </a:xfrm>
          <a:prstGeom prst="rect">
            <a:avLst/>
          </a:prstGeom>
          <a:noFill/>
          <a:ln w="9525">
            <a:noFill/>
            <a:miter lim="800000"/>
            <a:headEnd/>
            <a:tailEnd/>
          </a:ln>
          <a:effectLst/>
        </p:spPr>
        <p:txBody>
          <a:bodyPr anchor="b"/>
          <a:lstStyle/>
          <a:p>
            <a:r>
              <a:rPr lang="en-GB" sz="1400" b="1" dirty="0">
                <a:solidFill>
                  <a:schemeClr val="tx1"/>
                </a:solidFill>
                <a:latin typeface="Arial" pitchFamily="34" charset="0"/>
                <a:cs typeface="Arial" pitchFamily="34" charset="0"/>
              </a:rPr>
              <a:t>Confidentiality Notice </a:t>
            </a:r>
            <a:endParaRPr lang="en-GB" sz="2400" dirty="0">
              <a:solidFill>
                <a:schemeClr val="tx1"/>
              </a:solidFill>
              <a:latin typeface="Arial" pitchFamily="34" charset="0"/>
              <a:cs typeface="Arial" pitchFamily="34" charset="0"/>
            </a:endParaRPr>
          </a:p>
        </p:txBody>
      </p:sp>
      <p:sp>
        <p:nvSpPr>
          <p:cNvPr id="7" name="Rectangle 6"/>
          <p:cNvSpPr>
            <a:spLocks noGrp="1" noChangeArrowheads="1"/>
          </p:cNvSpPr>
          <p:nvPr userDrawn="1"/>
        </p:nvSpPr>
        <p:spPr bwMode="auto">
          <a:xfrm>
            <a:off x="541457" y="3717131"/>
            <a:ext cx="7440493" cy="648000"/>
          </a:xfrm>
          <a:prstGeom prst="rect">
            <a:avLst/>
          </a:prstGeom>
          <a:noFill/>
          <a:ln w="9525">
            <a:noFill/>
            <a:miter lim="800000"/>
            <a:headEnd/>
            <a:tailEnd/>
          </a:ln>
          <a:effectLst/>
        </p:spPr>
        <p:txBody>
          <a:bodyPr/>
          <a:lstStyle/>
          <a:p>
            <a:r>
              <a:rPr lang="en-GB" sz="900" noProof="0" dirty="0">
                <a:solidFill>
                  <a:schemeClr val="tx1"/>
                </a:solidFill>
                <a:latin typeface="+mn-lt"/>
                <a:cs typeface="Arial"/>
              </a:rPr>
              <a:t>This file is private and may contain confidential and proprietary information. If you have received this file in error, please notify us and remove </a:t>
            </a:r>
            <a:br>
              <a:rPr lang="en-GB" sz="900" noProof="0" dirty="0">
                <a:solidFill>
                  <a:schemeClr val="tx1"/>
                </a:solidFill>
                <a:latin typeface="+mn-lt"/>
                <a:cs typeface="Arial"/>
              </a:rPr>
            </a:br>
            <a:r>
              <a:rPr lang="en-GB" sz="900" noProof="0" dirty="0">
                <a:solidFill>
                  <a:schemeClr val="tx1"/>
                </a:solidFill>
                <a:latin typeface="+mn-lt"/>
                <a:cs typeface="Arial"/>
              </a:rPr>
              <a:t>it from your system and note that you must not copy, distribute or take any action in reliance on it. Any unauthorized use or disclosure of the contents of this file is not permitted and may be unlawful. AstraZeneca PLC, </a:t>
            </a:r>
            <a:r>
              <a:rPr lang="en-US" sz="900" kern="1200" dirty="0">
                <a:solidFill>
                  <a:schemeClr val="tx1"/>
                </a:solidFill>
                <a:latin typeface="+mn-lt"/>
                <a:ea typeface="+mn-ea"/>
                <a:cs typeface="Arial"/>
              </a:rPr>
              <a:t>1 Francis Crick Avenue</a:t>
            </a:r>
            <a:r>
              <a:rPr lang="en-US" sz="900" kern="1200" baseline="0" dirty="0">
                <a:solidFill>
                  <a:schemeClr val="tx1"/>
                </a:solidFill>
                <a:latin typeface="+mn-lt"/>
                <a:ea typeface="+mn-ea"/>
                <a:cs typeface="Arial"/>
              </a:rPr>
              <a:t>, </a:t>
            </a:r>
            <a:r>
              <a:rPr lang="en-US" sz="900" kern="1200" dirty="0">
                <a:solidFill>
                  <a:schemeClr val="tx1"/>
                </a:solidFill>
                <a:latin typeface="+mn-lt"/>
                <a:ea typeface="+mn-ea"/>
                <a:cs typeface="Arial"/>
              </a:rPr>
              <a:t>Cambridge Biomedical Campus, Cambridge, CB2 0AA</a:t>
            </a:r>
            <a:r>
              <a:rPr lang="en-GB" sz="900" noProof="0" dirty="0">
                <a:solidFill>
                  <a:schemeClr val="tx1"/>
                </a:solidFill>
                <a:latin typeface="+mn-lt"/>
                <a:cs typeface="Arial"/>
              </a:rPr>
              <a:t>, UK, T: +44(0)203 749 5000, www.astrazeneca.com</a:t>
            </a:r>
          </a:p>
        </p:txBody>
      </p:sp>
    </p:spTree>
    <p:extLst>
      <p:ext uri="{BB962C8B-B14F-4D97-AF65-F5344CB8AC3E}">
        <p14:creationId xmlns:p14="http://schemas.microsoft.com/office/powerpoint/2010/main" val="42498977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1288591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Bullet Content 1 with Subtitle">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1" y="526851"/>
            <a:ext cx="8765651" cy="324000"/>
          </a:xfrm>
          <a:prstGeom prst="rect">
            <a:avLst/>
          </a:prstGeom>
        </p:spPr>
        <p:txBody>
          <a:bodyPr/>
          <a:lstStyle>
            <a:lvl1pPr marL="0" indent="0" algn="l">
              <a:lnSpc>
                <a:spcPct val="100000"/>
              </a:lnSpc>
              <a:spcBef>
                <a:spcPts val="0"/>
              </a:spcBef>
              <a:buNone/>
              <a:defRPr sz="2400">
                <a:solidFill>
                  <a:schemeClr val="tx2"/>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add subtitle</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868783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IA TLR9">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486FD2-C3A7-1C42-A299-B8FF6953E81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44000" y="2902521"/>
            <a:ext cx="8856000" cy="2125663"/>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7922996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Body Only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Text Placeholder 3"/>
          <p:cNvSpPr>
            <a:spLocks noGrp="1"/>
          </p:cNvSpPr>
          <p:nvPr>
            <p:ph type="body" sz="quarter" idx="11"/>
          </p:nvPr>
        </p:nvSpPr>
        <p:spPr>
          <a:xfrm>
            <a:off x="237600" y="1237097"/>
            <a:ext cx="705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1217623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Body and Content 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6537" y="1237098"/>
            <a:ext cx="7056000" cy="1620000"/>
          </a:xfrm>
          <a:prstGeom prst="rect">
            <a:avLst/>
          </a:prstGeom>
        </p:spPr>
        <p:txBody>
          <a:bodyPr vert="horz"/>
          <a:lstStyle>
            <a:lvl1pPr marL="0" marR="0" indent="0" algn="l" defTabSz="685800" rtl="0" eaLnBrk="1" fontAlgn="base" latinLnBrk="0" hangingPunct="1">
              <a:lnSpc>
                <a:spcPct val="100000"/>
              </a:lnSpc>
              <a:spcBef>
                <a:spcPct val="0"/>
              </a:spcBef>
              <a:spcAft>
                <a:spcPct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Content Placeholder 2"/>
          <p:cNvSpPr>
            <a:spLocks noGrp="1"/>
          </p:cNvSpPr>
          <p:nvPr>
            <p:ph idx="15" hasCustomPrompt="1"/>
          </p:nvPr>
        </p:nvSpPr>
        <p:spPr>
          <a:xfrm>
            <a:off x="237600" y="2905963"/>
            <a:ext cx="7056000" cy="1444752"/>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34381487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Body 1 with Content 2">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00" indent="-135000">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2" name="Content Placeholder 2"/>
          <p:cNvSpPr>
            <a:spLocks noGrp="1"/>
          </p:cNvSpPr>
          <p:nvPr>
            <p:ph idx="13" hasCustomPrompt="1"/>
          </p:nvPr>
        </p:nvSpPr>
        <p:spPr>
          <a:xfrm>
            <a:off x="237062" y="2905963"/>
            <a:ext cx="4086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3" name="Content Placeholder 2"/>
          <p:cNvSpPr>
            <a:spLocks noGrp="1"/>
          </p:cNvSpPr>
          <p:nvPr>
            <p:ph idx="17" hasCustomPrompt="1"/>
          </p:nvPr>
        </p:nvSpPr>
        <p:spPr>
          <a:xfrm>
            <a:off x="4680000" y="2905963"/>
            <a:ext cx="4086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37962301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Body 1 with Content 3">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00" indent="-135000">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1" name="Content Placeholder 2"/>
          <p:cNvSpPr>
            <a:spLocks noGrp="1"/>
          </p:cNvSpPr>
          <p:nvPr>
            <p:ph idx="18" hasCustomPrompt="1"/>
          </p:nvPr>
        </p:nvSpPr>
        <p:spPr>
          <a:xfrm>
            <a:off x="237600" y="2903515"/>
            <a:ext cx="2664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5" name="Content Placeholder 2"/>
          <p:cNvSpPr>
            <a:spLocks noGrp="1"/>
          </p:cNvSpPr>
          <p:nvPr>
            <p:ph idx="16" hasCustomPrompt="1"/>
          </p:nvPr>
        </p:nvSpPr>
        <p:spPr>
          <a:xfrm>
            <a:off x="3250223" y="2908267"/>
            <a:ext cx="2664000" cy="1440000"/>
          </a:xfrm>
          <a:prstGeom prst="rect">
            <a:avLst/>
          </a:prstGeom>
        </p:spPr>
        <p:txBody>
          <a:bodyPr/>
          <a:lstStyle>
            <a:lvl1pPr marL="135000" indent="-135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00" indent="-135000">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
        <p:nvSpPr>
          <p:cNvPr id="16" name="Content Placeholder 2"/>
          <p:cNvSpPr>
            <a:spLocks noGrp="1"/>
          </p:cNvSpPr>
          <p:nvPr>
            <p:ph idx="17" hasCustomPrompt="1"/>
          </p:nvPr>
        </p:nvSpPr>
        <p:spPr>
          <a:xfrm>
            <a:off x="6274223" y="2908267"/>
            <a:ext cx="2664000" cy="1440000"/>
          </a:xfrm>
          <a:prstGeom prst="rect">
            <a:avLst/>
          </a:prstGeom>
        </p:spPr>
        <p:txBody>
          <a:bodyPr/>
          <a:lstStyle>
            <a:lvl1pPr marL="135000" indent="-135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00" indent="-135000">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Tree>
    <p:extLst>
      <p:ext uri="{BB962C8B-B14F-4D97-AF65-F5344CB8AC3E}">
        <p14:creationId xmlns:p14="http://schemas.microsoft.com/office/powerpoint/2010/main" val="1984253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Body Only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8"/>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4" name="Text Placeholder 3"/>
          <p:cNvSpPr>
            <a:spLocks noGrp="1"/>
          </p:cNvSpPr>
          <p:nvPr>
            <p:ph type="body" sz="quarter" idx="12"/>
          </p:nvPr>
        </p:nvSpPr>
        <p:spPr>
          <a:xfrm>
            <a:off x="4680000" y="1237098"/>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86406023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Body and Content Right 1">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Content Placeholder 2"/>
          <p:cNvSpPr>
            <a:spLocks noGrp="1"/>
          </p:cNvSpPr>
          <p:nvPr>
            <p:ph idx="15" hasCustomPrompt="1"/>
          </p:nvPr>
        </p:nvSpPr>
        <p:spPr>
          <a:xfrm>
            <a:off x="4680000"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3173762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Body and Content Right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0"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1"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Content Placeholder 2"/>
          <p:cNvSpPr>
            <a:spLocks noGrp="1"/>
          </p:cNvSpPr>
          <p:nvPr>
            <p:ph idx="17" hasCustomPrompt="1"/>
          </p:nvPr>
        </p:nvSpPr>
        <p:spPr>
          <a:xfrm>
            <a:off x="4678499" y="2725591"/>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9" name="Content Placeholder 2"/>
          <p:cNvSpPr>
            <a:spLocks noGrp="1"/>
          </p:cNvSpPr>
          <p:nvPr>
            <p:ph idx="16" hasCustomPrompt="1"/>
          </p:nvPr>
        </p:nvSpPr>
        <p:spPr>
          <a:xfrm>
            <a:off x="4680000" y="1234440"/>
            <a:ext cx="4086000" cy="1371600"/>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35525961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ouble Conten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Content Placeholder 2"/>
          <p:cNvSpPr>
            <a:spLocks noGrp="1"/>
          </p:cNvSpPr>
          <p:nvPr>
            <p:ph idx="16" hasCustomPrompt="1"/>
          </p:nvPr>
        </p:nvSpPr>
        <p:spPr>
          <a:xfrm>
            <a:off x="237061"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1" name="Content Placeholder 2"/>
          <p:cNvSpPr>
            <a:spLocks noGrp="1"/>
          </p:cNvSpPr>
          <p:nvPr>
            <p:ph idx="17" hasCustomPrompt="1"/>
          </p:nvPr>
        </p:nvSpPr>
        <p:spPr>
          <a:xfrm>
            <a:off x="4680000"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405094887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riple Headings with Triple Content">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329335"/>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Text Placeholder 3"/>
          <p:cNvSpPr>
            <a:spLocks noGrp="1"/>
          </p:cNvSpPr>
          <p:nvPr>
            <p:ph type="body" sz="quarter" idx="12"/>
          </p:nvPr>
        </p:nvSpPr>
        <p:spPr>
          <a:xfrm>
            <a:off x="6264000" y="1337391"/>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a:t>Click to edit Master text styles</a:t>
            </a:r>
          </a:p>
        </p:txBody>
      </p:sp>
      <p:sp>
        <p:nvSpPr>
          <p:cNvPr id="13" name="Text Placeholder 3"/>
          <p:cNvSpPr>
            <a:spLocks noGrp="1"/>
          </p:cNvSpPr>
          <p:nvPr>
            <p:ph type="body" sz="quarter" idx="13"/>
          </p:nvPr>
        </p:nvSpPr>
        <p:spPr>
          <a:xfrm>
            <a:off x="3240000" y="1329335"/>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4"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1" name="Content Placeholder 2"/>
          <p:cNvSpPr>
            <a:spLocks noGrp="1"/>
          </p:cNvSpPr>
          <p:nvPr>
            <p:ph idx="17" hasCustomPrompt="1"/>
          </p:nvPr>
        </p:nvSpPr>
        <p:spPr>
          <a:xfrm>
            <a:off x="237600"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6" name="Content Placeholder 2"/>
          <p:cNvSpPr>
            <a:spLocks noGrp="1"/>
          </p:cNvSpPr>
          <p:nvPr>
            <p:ph idx="18" hasCustomPrompt="1"/>
          </p:nvPr>
        </p:nvSpPr>
        <p:spPr>
          <a:xfrm>
            <a:off x="3250223"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7" name="Content Placeholder 2"/>
          <p:cNvSpPr>
            <a:spLocks noGrp="1"/>
          </p:cNvSpPr>
          <p:nvPr>
            <p:ph idx="19" hasCustomPrompt="1"/>
          </p:nvPr>
        </p:nvSpPr>
        <p:spPr>
          <a:xfrm>
            <a:off x="6274223"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0177648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Body and Picture Right 1">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52800"/>
            <a:ext cx="4086000" cy="2835988"/>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185556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scovery Sciences">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2" name="Picture 1" descr="CRISPR_technology_for_genome_editing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131962442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Body and Picture Right 2">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61267"/>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0" name="Picture Placeholder 16"/>
          <p:cNvSpPr>
            <a:spLocks noGrp="1"/>
          </p:cNvSpPr>
          <p:nvPr>
            <p:ph type="pic" sz="quarter" idx="15"/>
          </p:nvPr>
        </p:nvSpPr>
        <p:spPr>
          <a:xfrm>
            <a:off x="4680000" y="2904253"/>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7616214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Body and Picture Lower 1">
    <p:spTree>
      <p:nvGrpSpPr>
        <p:cNvPr id="1" name=""/>
        <p:cNvGrpSpPr/>
        <p:nvPr/>
      </p:nvGrpSpPr>
      <p:grpSpPr>
        <a:xfrm>
          <a:off x="0" y="0"/>
          <a:ext cx="0" cy="0"/>
          <a:chOff x="0" y="0"/>
          <a:chExt cx="0" cy="0"/>
        </a:xfrm>
      </p:grpSpPr>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7"/>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40723370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Body and Picture Lower 2">
    <p:spTree>
      <p:nvGrpSpPr>
        <p:cNvPr id="1" name=""/>
        <p:cNvGrpSpPr/>
        <p:nvPr/>
      </p:nvGrpSpPr>
      <p:grpSpPr>
        <a:xfrm>
          <a:off x="0" y="0"/>
          <a:ext cx="0" cy="0"/>
          <a:chOff x="0" y="0"/>
          <a:chExt cx="0" cy="0"/>
        </a:xfrm>
      </p:grpSpPr>
      <p:sp>
        <p:nvSpPr>
          <p:cNvPr id="21" name="Picture Placeholder 16"/>
          <p:cNvSpPr>
            <a:spLocks noGrp="1"/>
          </p:cNvSpPr>
          <p:nvPr>
            <p:ph type="pic" sz="quarter" idx="15"/>
          </p:nvPr>
        </p:nvSpPr>
        <p:spPr>
          <a:xfrm>
            <a:off x="46188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9"/>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43326135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Body and Picture Lower 3">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327600"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8" name="Picture Placeholder 16"/>
          <p:cNvSpPr>
            <a:spLocks noGrp="1"/>
          </p:cNvSpPr>
          <p:nvPr>
            <p:ph type="pic" sz="quarter" idx="15"/>
          </p:nvPr>
        </p:nvSpPr>
        <p:spPr>
          <a:xfrm>
            <a:off x="3201023"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19" name="Picture Placeholder 16"/>
          <p:cNvSpPr>
            <a:spLocks noGrp="1"/>
          </p:cNvSpPr>
          <p:nvPr>
            <p:ph type="pic" sz="quarter" idx="16"/>
          </p:nvPr>
        </p:nvSpPr>
        <p:spPr>
          <a:xfrm>
            <a:off x="6067748"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1" name="Text Placeholder 2"/>
          <p:cNvSpPr>
            <a:spLocks noGrp="1"/>
          </p:cNvSpPr>
          <p:nvPr>
            <p:ph type="body" sz="quarter" idx="13"/>
          </p:nvPr>
        </p:nvSpPr>
        <p:spPr>
          <a:xfrm>
            <a:off x="236537" y="1237098"/>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207323311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Contents Lis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36537" y="1233071"/>
            <a:ext cx="8766174" cy="3172500"/>
          </a:xfrm>
          <a:prstGeom prst="rect">
            <a:avLst/>
          </a:prstGeom>
        </p:spPr>
        <p:txBody>
          <a:bodyPr/>
          <a:lstStyle>
            <a:lvl1pPr marL="269875" indent="-269875">
              <a:lnSpc>
                <a:spcPct val="100000"/>
              </a:lnSpc>
              <a:spcBef>
                <a:spcPts val="0"/>
              </a:spcBef>
              <a:buClrTx/>
              <a:buFont typeface="+mj-lt"/>
              <a:buAutoNum type="arabicPeriod"/>
              <a:defRPr sz="1800" b="1">
                <a:solidFill>
                  <a:schemeClr val="tx1"/>
                </a:solidFill>
                <a:latin typeface="Arial" pitchFamily="34" charset="0"/>
                <a:cs typeface="Arial" pitchFamily="34" charset="0"/>
              </a:defRPr>
            </a:lvl1pPr>
            <a:lvl2pPr marL="472500" indent="-135000">
              <a:lnSpc>
                <a:spcPct val="100000"/>
              </a:lnSpc>
              <a:spcBef>
                <a:spcPts val="0"/>
              </a:spcBef>
              <a:buClrTx/>
              <a:buFont typeface="Arial" pitchFamily="34" charset="0"/>
              <a:buChar char="•"/>
              <a:defRPr sz="16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content title</a:t>
            </a:r>
          </a:p>
        </p:txBody>
      </p:sp>
    </p:spTree>
    <p:extLst>
      <p:ext uri="{BB962C8B-B14F-4D97-AF65-F5344CB8AC3E}">
        <p14:creationId xmlns:p14="http://schemas.microsoft.com/office/powerpoint/2010/main" val="12184364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6"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8283846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556688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5F450-5263-4981-A7A3-5A29D4AD445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4FB76DE-6AA3-48C4-8A45-C6AB78368EB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4EEFFD-E0AC-458F-9FE8-1A979632B324}"/>
              </a:ext>
            </a:extLst>
          </p:cNvPr>
          <p:cNvSpPr>
            <a:spLocks noGrp="1"/>
          </p:cNvSpPr>
          <p:nvPr>
            <p:ph type="dt" sz="half" idx="10"/>
          </p:nvPr>
        </p:nvSpPr>
        <p:spPr/>
        <p:txBody>
          <a:bodyPr/>
          <a:lstStyle/>
          <a:p>
            <a:fld id="{3066D0A0-086F-4E8A-8BF6-6ABA136326DC}" type="datetimeFigureOut">
              <a:rPr lang="en-GB" smtClean="0"/>
              <a:t>26/05/2021</a:t>
            </a:fld>
            <a:endParaRPr lang="en-GB"/>
          </a:p>
        </p:txBody>
      </p:sp>
      <p:sp>
        <p:nvSpPr>
          <p:cNvPr id="5" name="Footer Placeholder 4">
            <a:extLst>
              <a:ext uri="{FF2B5EF4-FFF2-40B4-BE49-F238E27FC236}">
                <a16:creationId xmlns:a16="http://schemas.microsoft.com/office/drawing/2014/main" id="{9024037F-F850-42B0-A7A1-1DA5099B14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B5FF96-0111-4C93-BD14-76BD22E00FFB}"/>
              </a:ext>
            </a:extLst>
          </p:cNvPr>
          <p:cNvSpPr>
            <a:spLocks noGrp="1"/>
          </p:cNvSpPr>
          <p:nvPr>
            <p:ph type="sldNum" sz="quarter" idx="12"/>
          </p:nvPr>
        </p:nvSpPr>
        <p:spPr/>
        <p:txBody>
          <a:bodyPr/>
          <a:lstStyle/>
          <a:p>
            <a:fld id="{53F23D71-E27A-48B2-86BF-AFD03E78E66D}" type="slidenum">
              <a:rPr lang="en-GB" smtClean="0"/>
              <a:t>‹#›</a:t>
            </a:fld>
            <a:endParaRPr lang="en-GB"/>
          </a:p>
        </p:txBody>
      </p:sp>
    </p:spTree>
    <p:extLst>
      <p:ext uri="{BB962C8B-B14F-4D97-AF65-F5344CB8AC3E}">
        <p14:creationId xmlns:p14="http://schemas.microsoft.com/office/powerpoint/2010/main" val="11258216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2 Content">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309600" y="588600"/>
            <a:ext cx="8416800" cy="383400"/>
          </a:xfrm>
          <a:prstGeom prst="rect">
            <a:avLst/>
          </a:prstGeom>
        </p:spPr>
        <p:txBody>
          <a:bodyPr/>
          <a:lstStyle>
            <a:lvl1pPr marL="0" indent="0">
              <a:buNone/>
              <a:defRPr sz="2100" b="1" baseline="0">
                <a:solidFill>
                  <a:schemeClr val="accent2"/>
                </a:solidFill>
                <a:latin typeface="Arial" pitchFamily="34" charset="0"/>
                <a:cs typeface="Arial" pitchFamily="34" charset="0"/>
              </a:defRPr>
            </a:lvl1pPr>
          </a:lstStyle>
          <a:p>
            <a:pPr lvl="0"/>
            <a:r>
              <a:rPr lang="en-US" dirty="0"/>
              <a:t>Click to add Secondary title</a:t>
            </a:r>
            <a:endParaRPr lang="en-GB" dirty="0"/>
          </a:p>
        </p:txBody>
      </p:sp>
      <p:sp>
        <p:nvSpPr>
          <p:cNvPr id="10" name="Content Placeholder 9"/>
          <p:cNvSpPr>
            <a:spLocks noGrp="1"/>
          </p:cNvSpPr>
          <p:nvPr>
            <p:ph sz="quarter" idx="14"/>
          </p:nvPr>
        </p:nvSpPr>
        <p:spPr>
          <a:xfrm>
            <a:off x="4500000" y="1320300"/>
            <a:ext cx="3960000" cy="2970000"/>
          </a:xfrm>
          <a:prstGeom prst="rect">
            <a:avLst/>
          </a:prstGeom>
        </p:spPr>
        <p:txBody>
          <a:bodyPr/>
          <a:lstStyle>
            <a:lvl1pPr marL="135000" indent="-135000">
              <a:buFont typeface="Arial" pitchFamily="34" charset="0"/>
              <a:buChar char="•"/>
              <a:defRPr sz="1050"/>
            </a:lvl1pPr>
            <a:lvl2pPr>
              <a:defRPr sz="105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9"/>
          <p:cNvSpPr>
            <a:spLocks noGrp="1"/>
          </p:cNvSpPr>
          <p:nvPr>
            <p:ph sz="quarter" idx="15"/>
          </p:nvPr>
        </p:nvSpPr>
        <p:spPr>
          <a:xfrm>
            <a:off x="309600" y="1320300"/>
            <a:ext cx="3960000" cy="2970000"/>
          </a:xfrm>
          <a:prstGeom prst="rect">
            <a:avLst/>
          </a:prstGeom>
        </p:spPr>
        <p:txBody>
          <a:bodyPr/>
          <a:lstStyle>
            <a:lvl1pPr marL="135000" indent="-135000">
              <a:buFont typeface="Arial" pitchFamily="34" charset="0"/>
              <a:buChar char="•"/>
              <a:defRPr sz="1050"/>
            </a:lvl1pPr>
            <a:lvl2pPr>
              <a:defRPr sz="105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Slide Number Placeholder 5"/>
          <p:cNvSpPr>
            <a:spLocks noGrp="1"/>
          </p:cNvSpPr>
          <p:nvPr>
            <p:ph type="sldNum" sz="quarter" idx="4"/>
          </p:nvPr>
        </p:nvSpPr>
        <p:spPr>
          <a:xfrm>
            <a:off x="337425" y="4923658"/>
            <a:ext cx="396000" cy="140570"/>
          </a:xfrm>
          <a:prstGeom prst="rect">
            <a:avLst/>
          </a:prstGeom>
        </p:spPr>
        <p:txBody>
          <a:bodyPr vert="horz" lIns="0" tIns="0" rIns="0" bIns="0" rtlCol="0" anchor="t" anchorCtr="0"/>
          <a:lstStyle>
            <a:lvl1pPr algn="l">
              <a:defRPr sz="600" b="1">
                <a:solidFill>
                  <a:schemeClr val="accent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4" name="Footer Placeholder 4"/>
          <p:cNvSpPr>
            <a:spLocks noGrp="1"/>
          </p:cNvSpPr>
          <p:nvPr>
            <p:ph type="ftr" sz="quarter" idx="3"/>
          </p:nvPr>
        </p:nvSpPr>
        <p:spPr>
          <a:xfrm>
            <a:off x="768350" y="4908578"/>
            <a:ext cx="5796000" cy="162000"/>
          </a:xfrm>
          <a:prstGeom prst="rect">
            <a:avLst/>
          </a:prstGeom>
        </p:spPr>
        <p:txBody>
          <a:bodyPr vert="horz" lIns="0" tIns="0" rIns="0" bIns="0" rtlCol="0" anchor="t" anchorCtr="0"/>
          <a:lstStyle>
            <a:lvl1pPr algn="l">
              <a:lnSpc>
                <a:spcPts val="750"/>
              </a:lnSpc>
              <a:defRPr sz="750" b="1">
                <a:solidFill>
                  <a:schemeClr val="accent1"/>
                </a:solidFill>
                <a:latin typeface="Arial" pitchFamily="34" charset="0"/>
                <a:cs typeface="Arial" pitchFamily="34" charset="0"/>
              </a:defRPr>
            </a:lvl1pPr>
          </a:lstStyle>
          <a:p>
            <a:pPr defTabSz="685800">
              <a:lnSpc>
                <a:spcPct val="100000"/>
              </a:lnSpc>
              <a:defRPr/>
            </a:pPr>
            <a:r>
              <a:rPr lang="en-GB" kern="0">
                <a:latin typeface="Arial"/>
                <a:cs typeface="Arial"/>
              </a:rPr>
              <a:t>IMED Biotech Unit I Option to include TA or IMED function  </a:t>
            </a:r>
            <a:endParaRPr lang="en-GB" kern="0" dirty="0">
              <a:latin typeface="Arial"/>
              <a:cs typeface="Arial"/>
            </a:endParaRPr>
          </a:p>
        </p:txBody>
      </p:sp>
      <p:sp>
        <p:nvSpPr>
          <p:cNvPr id="15" name="Title 1"/>
          <p:cNvSpPr>
            <a:spLocks noGrp="1"/>
          </p:cNvSpPr>
          <p:nvPr>
            <p:ph type="title"/>
          </p:nvPr>
        </p:nvSpPr>
        <p:spPr>
          <a:xfrm>
            <a:off x="298541" y="205979"/>
            <a:ext cx="8415339" cy="383400"/>
          </a:xfrm>
          <a:prstGeom prst="rect">
            <a:avLst/>
          </a:prstGeom>
        </p:spPr>
        <p:txBody>
          <a:bodyPr/>
          <a:lstStyle>
            <a:lvl1pPr algn="l">
              <a:defRPr sz="2400" b="1">
                <a:solidFill>
                  <a:schemeClr val="accent1"/>
                </a:solidFill>
              </a:defRPr>
            </a:lvl1pPr>
          </a:lstStyle>
          <a:p>
            <a:r>
              <a:rPr lang="en-US"/>
              <a:t>Click to edit Master title style</a:t>
            </a:r>
            <a:endParaRPr lang="en-GB" dirty="0"/>
          </a:p>
        </p:txBody>
      </p:sp>
    </p:spTree>
    <p:extLst>
      <p:ext uri="{BB962C8B-B14F-4D97-AF65-F5344CB8AC3E}">
        <p14:creationId xmlns:p14="http://schemas.microsoft.com/office/powerpoint/2010/main" val="5591669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RIA Title Slide">
    <p:spTree>
      <p:nvGrpSpPr>
        <p:cNvPr id="1" name=""/>
        <p:cNvGrpSpPr/>
        <p:nvPr/>
      </p:nvGrpSpPr>
      <p:grpSpPr>
        <a:xfrm>
          <a:off x="0" y="0"/>
          <a:ext cx="0" cy="0"/>
          <a:chOff x="0" y="0"/>
          <a:chExt cx="0" cy="0"/>
        </a:xfrm>
      </p:grpSpPr>
      <p:pic>
        <p:nvPicPr>
          <p:cNvPr id="21" name="Picture 20" descr="page_04_AST109_TCell_Cancer_Cell_Lipid_Layer_10K_01_screen.jpg">
            <a:extLst>
              <a:ext uri="{FF2B5EF4-FFF2-40B4-BE49-F238E27FC236}">
                <a16:creationId xmlns:a16="http://schemas.microsoft.com/office/drawing/2014/main" id="{927A8ACC-5516-4136-9978-6B409821AB9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25649" y="2922926"/>
            <a:ext cx="8492702" cy="2038463"/>
          </a:xfrm>
          <a:prstGeom prst="rect">
            <a:avLst/>
          </a:prstGeom>
        </p:spPr>
      </p:pic>
      <p:sp>
        <p:nvSpPr>
          <p:cNvPr id="9" name="Title 8"/>
          <p:cNvSpPr>
            <a:spLocks noGrp="1"/>
          </p:cNvSpPr>
          <p:nvPr>
            <p:ph type="title" hasCustomPrompt="1"/>
          </p:nvPr>
        </p:nvSpPr>
        <p:spPr>
          <a:xfrm>
            <a:off x="325649" y="1081682"/>
            <a:ext cx="6713111" cy="504000"/>
          </a:xfrm>
          <a:prstGeom prst="rect">
            <a:avLst/>
          </a:prstGeom>
        </p:spPr>
        <p:txBody>
          <a:bodyPr vert="horz" lIns="0"/>
          <a:lstStyle>
            <a:lvl1pPr algn="l">
              <a:lnSpc>
                <a:spcPct val="90000"/>
              </a:lnSpc>
              <a:defRPr sz="2800" b="1" baseline="0">
                <a:solidFill>
                  <a:schemeClr val="accent6"/>
                </a:solidFill>
                <a:latin typeface="Arial" pitchFamily="34" charset="0"/>
                <a:cs typeface="Arial" pitchFamily="34" charset="0"/>
              </a:defRPr>
            </a:lvl1pPr>
          </a:lstStyle>
          <a:p>
            <a:r>
              <a:rPr lang="en-GB" noProof="0" dirty="0"/>
              <a:t>Click to add presentation title</a:t>
            </a:r>
          </a:p>
        </p:txBody>
      </p:sp>
      <p:sp>
        <p:nvSpPr>
          <p:cNvPr id="10" name="Text Placeholder 29"/>
          <p:cNvSpPr>
            <a:spLocks noGrp="1"/>
          </p:cNvSpPr>
          <p:nvPr>
            <p:ph type="body" sz="quarter" idx="11" hasCustomPrompt="1"/>
          </p:nvPr>
        </p:nvSpPr>
        <p:spPr>
          <a:xfrm>
            <a:off x="320139" y="2401650"/>
            <a:ext cx="6375860" cy="190800"/>
          </a:xfrm>
          <a:prstGeom prst="rect">
            <a:avLst/>
          </a:prstGeom>
        </p:spPr>
        <p:txBody>
          <a:bodyPr vert="horz" lIns="0"/>
          <a:lstStyle>
            <a:lvl1pPr marL="0" indent="0">
              <a:lnSpc>
                <a:spcPts val="1100"/>
              </a:lnSpc>
              <a:spcBef>
                <a:spcPts val="0"/>
              </a:spcBef>
              <a:buNone/>
              <a:defRPr sz="1400" b="1">
                <a:solidFill>
                  <a:schemeClr val="accent6"/>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320139" y="2607900"/>
            <a:ext cx="6375860" cy="190800"/>
          </a:xfrm>
          <a:prstGeom prst="rect">
            <a:avLst/>
          </a:prstGeom>
        </p:spPr>
        <p:txBody>
          <a:bodyPr vert="horz" lIns="0"/>
          <a:lstStyle>
            <a:lvl1pPr marL="0" indent="0">
              <a:lnSpc>
                <a:spcPts val="1100"/>
              </a:lnSpc>
              <a:spcBef>
                <a:spcPts val="0"/>
              </a:spcBef>
              <a:buNone/>
              <a:defRPr sz="1200" baseline="0">
                <a:solidFill>
                  <a:schemeClr val="accent6"/>
                </a:solidFill>
                <a:latin typeface="Arial" pitchFamily="34" charset="0"/>
                <a:cs typeface="Arial" pitchFamily="34" charset="0"/>
              </a:defRPr>
            </a:lvl1pPr>
          </a:lstStyle>
          <a:p>
            <a:pPr lvl="0"/>
            <a:r>
              <a:rPr lang="en-GB" noProof="0" dirty="0"/>
              <a:t> </a:t>
            </a:r>
          </a:p>
        </p:txBody>
      </p:sp>
      <p:sp>
        <p:nvSpPr>
          <p:cNvPr id="13" name="Text Placeholder 29"/>
          <p:cNvSpPr>
            <a:spLocks noGrp="1"/>
          </p:cNvSpPr>
          <p:nvPr>
            <p:ph type="body" sz="quarter" idx="13" hasCustomPrompt="1"/>
          </p:nvPr>
        </p:nvSpPr>
        <p:spPr>
          <a:xfrm>
            <a:off x="7128000" y="2607900"/>
            <a:ext cx="1695214" cy="190800"/>
          </a:xfrm>
          <a:prstGeom prst="rect">
            <a:avLst/>
          </a:prstGeom>
        </p:spPr>
        <p:txBody>
          <a:bodyPr vert="horz"/>
          <a:lstStyle>
            <a:lvl1pPr marL="0" indent="0">
              <a:lnSpc>
                <a:spcPts val="1100"/>
              </a:lnSpc>
              <a:spcBef>
                <a:spcPts val="0"/>
              </a:spcBef>
              <a:buNone/>
              <a:defRPr sz="1200" baseline="0">
                <a:solidFill>
                  <a:schemeClr val="accent6"/>
                </a:solidFill>
                <a:latin typeface="Arial" pitchFamily="34" charset="0"/>
                <a:cs typeface="Arial" pitchFamily="34" charset="0"/>
              </a:defRPr>
            </a:lvl1pPr>
          </a:lstStyle>
          <a:p>
            <a:pPr lvl="0"/>
            <a:r>
              <a:rPr lang="en-GB" noProof="0" dirty="0"/>
              <a:t>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1212" y="322863"/>
            <a:ext cx="1418142" cy="459905"/>
          </a:xfrm>
          <a:prstGeom prst="rect">
            <a:avLst/>
          </a:prstGeom>
        </p:spPr>
      </p:pic>
    </p:spTree>
    <p:extLst>
      <p:ext uri="{BB962C8B-B14F-4D97-AF65-F5344CB8AC3E}">
        <p14:creationId xmlns:p14="http://schemas.microsoft.com/office/powerpoint/2010/main" val="3946166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21.xml"/><Relationship Id="rId3" Type="http://schemas.openxmlformats.org/officeDocument/2006/relationships/slideLayout" Target="../slideLayouts/slideLayout216.xml"/><Relationship Id="rId7" Type="http://schemas.openxmlformats.org/officeDocument/2006/relationships/slideLayout" Target="../slideLayouts/slideLayout220.xml"/><Relationship Id="rId2" Type="http://schemas.openxmlformats.org/officeDocument/2006/relationships/slideLayout" Target="../slideLayouts/slideLayout215.xml"/><Relationship Id="rId1" Type="http://schemas.openxmlformats.org/officeDocument/2006/relationships/slideLayout" Target="../slideLayouts/slideLayout214.xml"/><Relationship Id="rId6" Type="http://schemas.openxmlformats.org/officeDocument/2006/relationships/slideLayout" Target="../slideLayouts/slideLayout219.xml"/><Relationship Id="rId11" Type="http://schemas.openxmlformats.org/officeDocument/2006/relationships/image" Target="../media/image30.jpeg"/><Relationship Id="rId5" Type="http://schemas.openxmlformats.org/officeDocument/2006/relationships/slideLayout" Target="../slideLayouts/slideLayout218.xml"/><Relationship Id="rId10" Type="http://schemas.openxmlformats.org/officeDocument/2006/relationships/theme" Target="../theme/theme10.xml"/><Relationship Id="rId4" Type="http://schemas.openxmlformats.org/officeDocument/2006/relationships/slideLayout" Target="../slideLayouts/slideLayout217.xml"/><Relationship Id="rId9" Type="http://schemas.openxmlformats.org/officeDocument/2006/relationships/slideLayout" Target="../slideLayouts/slideLayout22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30.xml"/><Relationship Id="rId13" Type="http://schemas.openxmlformats.org/officeDocument/2006/relationships/slideLayout" Target="../slideLayouts/slideLayout235.xml"/><Relationship Id="rId18" Type="http://schemas.openxmlformats.org/officeDocument/2006/relationships/slideLayout" Target="../slideLayouts/slideLayout240.xml"/><Relationship Id="rId3" Type="http://schemas.openxmlformats.org/officeDocument/2006/relationships/slideLayout" Target="../slideLayouts/slideLayout225.xml"/><Relationship Id="rId7" Type="http://schemas.openxmlformats.org/officeDocument/2006/relationships/slideLayout" Target="../slideLayouts/slideLayout229.xml"/><Relationship Id="rId12" Type="http://schemas.openxmlformats.org/officeDocument/2006/relationships/slideLayout" Target="../slideLayouts/slideLayout234.xml"/><Relationship Id="rId17" Type="http://schemas.openxmlformats.org/officeDocument/2006/relationships/slideLayout" Target="../slideLayouts/slideLayout239.xml"/><Relationship Id="rId2" Type="http://schemas.openxmlformats.org/officeDocument/2006/relationships/slideLayout" Target="../slideLayouts/slideLayout224.xml"/><Relationship Id="rId16" Type="http://schemas.openxmlformats.org/officeDocument/2006/relationships/slideLayout" Target="../slideLayouts/slideLayout238.xml"/><Relationship Id="rId20" Type="http://schemas.openxmlformats.org/officeDocument/2006/relationships/image" Target="../media/image33.jpeg"/><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slideLayout" Target="../slideLayouts/slideLayout233.xml"/><Relationship Id="rId5" Type="http://schemas.openxmlformats.org/officeDocument/2006/relationships/slideLayout" Target="../slideLayouts/slideLayout227.xml"/><Relationship Id="rId15" Type="http://schemas.openxmlformats.org/officeDocument/2006/relationships/slideLayout" Target="../slideLayouts/slideLayout237.xml"/><Relationship Id="rId10" Type="http://schemas.openxmlformats.org/officeDocument/2006/relationships/slideLayout" Target="../slideLayouts/slideLayout232.xml"/><Relationship Id="rId19" Type="http://schemas.openxmlformats.org/officeDocument/2006/relationships/theme" Target="../theme/theme11.xml"/><Relationship Id="rId4" Type="http://schemas.openxmlformats.org/officeDocument/2006/relationships/slideLayout" Target="../slideLayouts/slideLayout226.xml"/><Relationship Id="rId9" Type="http://schemas.openxmlformats.org/officeDocument/2006/relationships/slideLayout" Target="../slideLayouts/slideLayout231.xml"/><Relationship Id="rId14" Type="http://schemas.openxmlformats.org/officeDocument/2006/relationships/slideLayout" Target="../slideLayouts/slideLayout23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slideLayout" Target="../slideLayouts/slideLayout253.xml"/><Relationship Id="rId18" Type="http://schemas.openxmlformats.org/officeDocument/2006/relationships/slideLayout" Target="../slideLayouts/slideLayout258.xml"/><Relationship Id="rId3" Type="http://schemas.openxmlformats.org/officeDocument/2006/relationships/slideLayout" Target="../slideLayouts/slideLayout243.xml"/><Relationship Id="rId21" Type="http://schemas.openxmlformats.org/officeDocument/2006/relationships/image" Target="../media/image30.jpeg"/><Relationship Id="rId7" Type="http://schemas.openxmlformats.org/officeDocument/2006/relationships/slideLayout" Target="../slideLayouts/slideLayout247.xml"/><Relationship Id="rId12" Type="http://schemas.openxmlformats.org/officeDocument/2006/relationships/slideLayout" Target="../slideLayouts/slideLayout252.xml"/><Relationship Id="rId17" Type="http://schemas.openxmlformats.org/officeDocument/2006/relationships/slideLayout" Target="../slideLayouts/slideLayout257.xml"/><Relationship Id="rId2" Type="http://schemas.openxmlformats.org/officeDocument/2006/relationships/slideLayout" Target="../slideLayouts/slideLayout242.xml"/><Relationship Id="rId16" Type="http://schemas.openxmlformats.org/officeDocument/2006/relationships/slideLayout" Target="../slideLayouts/slideLayout256.xml"/><Relationship Id="rId20" Type="http://schemas.openxmlformats.org/officeDocument/2006/relationships/theme" Target="../theme/theme12.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5" Type="http://schemas.openxmlformats.org/officeDocument/2006/relationships/slideLayout" Target="../slideLayouts/slideLayout245.xml"/><Relationship Id="rId15" Type="http://schemas.openxmlformats.org/officeDocument/2006/relationships/slideLayout" Target="../slideLayouts/slideLayout255.xml"/><Relationship Id="rId10" Type="http://schemas.openxmlformats.org/officeDocument/2006/relationships/slideLayout" Target="../slideLayouts/slideLayout250.xml"/><Relationship Id="rId19" Type="http://schemas.openxmlformats.org/officeDocument/2006/relationships/slideLayout" Target="../slideLayouts/slideLayout259.xml"/><Relationship Id="rId4" Type="http://schemas.openxmlformats.org/officeDocument/2006/relationships/slideLayout" Target="../slideLayouts/slideLayout244.xml"/><Relationship Id="rId9" Type="http://schemas.openxmlformats.org/officeDocument/2006/relationships/slideLayout" Target="../slideLayouts/slideLayout249.xml"/><Relationship Id="rId14" Type="http://schemas.openxmlformats.org/officeDocument/2006/relationships/slideLayout" Target="../slideLayouts/slideLayout25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67.xml"/><Relationship Id="rId13" Type="http://schemas.openxmlformats.org/officeDocument/2006/relationships/slideLayout" Target="../slideLayouts/slideLayout272.xml"/><Relationship Id="rId18" Type="http://schemas.openxmlformats.org/officeDocument/2006/relationships/slideLayout" Target="../slideLayouts/slideLayout277.xml"/><Relationship Id="rId26" Type="http://schemas.openxmlformats.org/officeDocument/2006/relationships/slideLayout" Target="../slideLayouts/slideLayout285.xml"/><Relationship Id="rId3" Type="http://schemas.openxmlformats.org/officeDocument/2006/relationships/slideLayout" Target="../slideLayouts/slideLayout262.xml"/><Relationship Id="rId21" Type="http://schemas.openxmlformats.org/officeDocument/2006/relationships/slideLayout" Target="../slideLayouts/slideLayout280.xml"/><Relationship Id="rId7" Type="http://schemas.openxmlformats.org/officeDocument/2006/relationships/slideLayout" Target="../slideLayouts/slideLayout266.xml"/><Relationship Id="rId12" Type="http://schemas.openxmlformats.org/officeDocument/2006/relationships/slideLayout" Target="../slideLayouts/slideLayout271.xml"/><Relationship Id="rId17" Type="http://schemas.openxmlformats.org/officeDocument/2006/relationships/slideLayout" Target="../slideLayouts/slideLayout276.xml"/><Relationship Id="rId25" Type="http://schemas.openxmlformats.org/officeDocument/2006/relationships/slideLayout" Target="../slideLayouts/slideLayout284.xml"/><Relationship Id="rId2" Type="http://schemas.openxmlformats.org/officeDocument/2006/relationships/slideLayout" Target="../slideLayouts/slideLayout261.xml"/><Relationship Id="rId16" Type="http://schemas.openxmlformats.org/officeDocument/2006/relationships/slideLayout" Target="../slideLayouts/slideLayout275.xml"/><Relationship Id="rId20" Type="http://schemas.openxmlformats.org/officeDocument/2006/relationships/slideLayout" Target="../slideLayouts/slideLayout279.xml"/><Relationship Id="rId29" Type="http://schemas.openxmlformats.org/officeDocument/2006/relationships/theme" Target="../theme/theme13.xml"/><Relationship Id="rId1" Type="http://schemas.openxmlformats.org/officeDocument/2006/relationships/slideLayout" Target="../slideLayouts/slideLayout260.xml"/><Relationship Id="rId6" Type="http://schemas.openxmlformats.org/officeDocument/2006/relationships/slideLayout" Target="../slideLayouts/slideLayout265.xml"/><Relationship Id="rId11" Type="http://schemas.openxmlformats.org/officeDocument/2006/relationships/slideLayout" Target="../slideLayouts/slideLayout270.xml"/><Relationship Id="rId24" Type="http://schemas.openxmlformats.org/officeDocument/2006/relationships/slideLayout" Target="../slideLayouts/slideLayout283.xml"/><Relationship Id="rId5" Type="http://schemas.openxmlformats.org/officeDocument/2006/relationships/slideLayout" Target="../slideLayouts/slideLayout264.xml"/><Relationship Id="rId15" Type="http://schemas.openxmlformats.org/officeDocument/2006/relationships/slideLayout" Target="../slideLayouts/slideLayout274.xml"/><Relationship Id="rId23" Type="http://schemas.openxmlformats.org/officeDocument/2006/relationships/slideLayout" Target="../slideLayouts/slideLayout282.xml"/><Relationship Id="rId28" Type="http://schemas.openxmlformats.org/officeDocument/2006/relationships/slideLayout" Target="../slideLayouts/slideLayout287.xml"/><Relationship Id="rId10" Type="http://schemas.openxmlformats.org/officeDocument/2006/relationships/slideLayout" Target="../slideLayouts/slideLayout269.xml"/><Relationship Id="rId19" Type="http://schemas.openxmlformats.org/officeDocument/2006/relationships/slideLayout" Target="../slideLayouts/slideLayout278.xml"/><Relationship Id="rId4" Type="http://schemas.openxmlformats.org/officeDocument/2006/relationships/slideLayout" Target="../slideLayouts/slideLayout263.xml"/><Relationship Id="rId9" Type="http://schemas.openxmlformats.org/officeDocument/2006/relationships/slideLayout" Target="../slideLayouts/slideLayout268.xml"/><Relationship Id="rId14" Type="http://schemas.openxmlformats.org/officeDocument/2006/relationships/slideLayout" Target="../slideLayouts/slideLayout273.xml"/><Relationship Id="rId22" Type="http://schemas.openxmlformats.org/officeDocument/2006/relationships/slideLayout" Target="../slideLayouts/slideLayout281.xml"/><Relationship Id="rId27" Type="http://schemas.openxmlformats.org/officeDocument/2006/relationships/slideLayout" Target="../slideLayouts/slideLayout286.xml"/><Relationship Id="rId30" Type="http://schemas.openxmlformats.org/officeDocument/2006/relationships/image" Target="../media/image1.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slideLayout" Target="../slideLayouts/slideLayout300.xml"/><Relationship Id="rId18" Type="http://schemas.openxmlformats.org/officeDocument/2006/relationships/slideLayout" Target="../slideLayouts/slideLayout305.xml"/><Relationship Id="rId26" Type="http://schemas.openxmlformats.org/officeDocument/2006/relationships/slideLayout" Target="../slideLayouts/slideLayout313.xml"/><Relationship Id="rId3" Type="http://schemas.openxmlformats.org/officeDocument/2006/relationships/slideLayout" Target="../slideLayouts/slideLayout290.xml"/><Relationship Id="rId21" Type="http://schemas.openxmlformats.org/officeDocument/2006/relationships/slideLayout" Target="../slideLayouts/slideLayout308.xml"/><Relationship Id="rId7" Type="http://schemas.openxmlformats.org/officeDocument/2006/relationships/slideLayout" Target="../slideLayouts/slideLayout294.xml"/><Relationship Id="rId12" Type="http://schemas.openxmlformats.org/officeDocument/2006/relationships/slideLayout" Target="../slideLayouts/slideLayout299.xml"/><Relationship Id="rId17" Type="http://schemas.openxmlformats.org/officeDocument/2006/relationships/slideLayout" Target="../slideLayouts/slideLayout304.xml"/><Relationship Id="rId25" Type="http://schemas.openxmlformats.org/officeDocument/2006/relationships/slideLayout" Target="../slideLayouts/slideLayout312.xml"/><Relationship Id="rId2" Type="http://schemas.openxmlformats.org/officeDocument/2006/relationships/slideLayout" Target="../slideLayouts/slideLayout289.xml"/><Relationship Id="rId16" Type="http://schemas.openxmlformats.org/officeDocument/2006/relationships/slideLayout" Target="../slideLayouts/slideLayout303.xml"/><Relationship Id="rId20" Type="http://schemas.openxmlformats.org/officeDocument/2006/relationships/slideLayout" Target="../slideLayouts/slideLayout307.xml"/><Relationship Id="rId29" Type="http://schemas.openxmlformats.org/officeDocument/2006/relationships/image" Target="../media/image1.jpeg"/><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24" Type="http://schemas.openxmlformats.org/officeDocument/2006/relationships/slideLayout" Target="../slideLayouts/slideLayout311.xml"/><Relationship Id="rId5" Type="http://schemas.openxmlformats.org/officeDocument/2006/relationships/slideLayout" Target="../slideLayouts/slideLayout292.xml"/><Relationship Id="rId15" Type="http://schemas.openxmlformats.org/officeDocument/2006/relationships/slideLayout" Target="../slideLayouts/slideLayout302.xml"/><Relationship Id="rId23" Type="http://schemas.openxmlformats.org/officeDocument/2006/relationships/slideLayout" Target="../slideLayouts/slideLayout310.xml"/><Relationship Id="rId28" Type="http://schemas.openxmlformats.org/officeDocument/2006/relationships/theme" Target="../theme/theme14.xml"/><Relationship Id="rId10" Type="http://schemas.openxmlformats.org/officeDocument/2006/relationships/slideLayout" Target="../slideLayouts/slideLayout297.xml"/><Relationship Id="rId19" Type="http://schemas.openxmlformats.org/officeDocument/2006/relationships/slideLayout" Target="../slideLayouts/slideLayout306.xml"/><Relationship Id="rId4" Type="http://schemas.openxmlformats.org/officeDocument/2006/relationships/slideLayout" Target="../slideLayouts/slideLayout291.xml"/><Relationship Id="rId9" Type="http://schemas.openxmlformats.org/officeDocument/2006/relationships/slideLayout" Target="../slideLayouts/slideLayout296.xml"/><Relationship Id="rId14" Type="http://schemas.openxmlformats.org/officeDocument/2006/relationships/slideLayout" Target="../slideLayouts/slideLayout301.xml"/><Relationship Id="rId22" Type="http://schemas.openxmlformats.org/officeDocument/2006/relationships/slideLayout" Target="../slideLayouts/slideLayout309.xml"/><Relationship Id="rId27" Type="http://schemas.openxmlformats.org/officeDocument/2006/relationships/slideLayout" Target="../slideLayouts/slideLayout3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322.xml"/><Relationship Id="rId13" Type="http://schemas.openxmlformats.org/officeDocument/2006/relationships/slideLayout" Target="../slideLayouts/slideLayout327.xml"/><Relationship Id="rId18" Type="http://schemas.openxmlformats.org/officeDocument/2006/relationships/slideLayout" Target="../slideLayouts/slideLayout332.xml"/><Relationship Id="rId26" Type="http://schemas.openxmlformats.org/officeDocument/2006/relationships/slideLayout" Target="../slideLayouts/slideLayout340.xml"/><Relationship Id="rId3" Type="http://schemas.openxmlformats.org/officeDocument/2006/relationships/slideLayout" Target="../slideLayouts/slideLayout317.xml"/><Relationship Id="rId21" Type="http://schemas.openxmlformats.org/officeDocument/2006/relationships/slideLayout" Target="../slideLayouts/slideLayout335.xml"/><Relationship Id="rId7" Type="http://schemas.openxmlformats.org/officeDocument/2006/relationships/slideLayout" Target="../slideLayouts/slideLayout321.xml"/><Relationship Id="rId12" Type="http://schemas.openxmlformats.org/officeDocument/2006/relationships/slideLayout" Target="../slideLayouts/slideLayout326.xml"/><Relationship Id="rId17" Type="http://schemas.openxmlformats.org/officeDocument/2006/relationships/slideLayout" Target="../slideLayouts/slideLayout331.xml"/><Relationship Id="rId25" Type="http://schemas.openxmlformats.org/officeDocument/2006/relationships/slideLayout" Target="../slideLayouts/slideLayout339.xml"/><Relationship Id="rId2" Type="http://schemas.openxmlformats.org/officeDocument/2006/relationships/slideLayout" Target="../slideLayouts/slideLayout316.xml"/><Relationship Id="rId16" Type="http://schemas.openxmlformats.org/officeDocument/2006/relationships/slideLayout" Target="../slideLayouts/slideLayout330.xml"/><Relationship Id="rId20" Type="http://schemas.openxmlformats.org/officeDocument/2006/relationships/slideLayout" Target="../slideLayouts/slideLayout334.xml"/><Relationship Id="rId29" Type="http://schemas.openxmlformats.org/officeDocument/2006/relationships/image" Target="../media/image30.jpeg"/><Relationship Id="rId1" Type="http://schemas.openxmlformats.org/officeDocument/2006/relationships/slideLayout" Target="../slideLayouts/slideLayout315.xml"/><Relationship Id="rId6" Type="http://schemas.openxmlformats.org/officeDocument/2006/relationships/slideLayout" Target="../slideLayouts/slideLayout320.xml"/><Relationship Id="rId11" Type="http://schemas.openxmlformats.org/officeDocument/2006/relationships/slideLayout" Target="../slideLayouts/slideLayout325.xml"/><Relationship Id="rId24" Type="http://schemas.openxmlformats.org/officeDocument/2006/relationships/slideLayout" Target="../slideLayouts/slideLayout338.xml"/><Relationship Id="rId5" Type="http://schemas.openxmlformats.org/officeDocument/2006/relationships/slideLayout" Target="../slideLayouts/slideLayout319.xml"/><Relationship Id="rId15" Type="http://schemas.openxmlformats.org/officeDocument/2006/relationships/slideLayout" Target="../slideLayouts/slideLayout329.xml"/><Relationship Id="rId23" Type="http://schemas.openxmlformats.org/officeDocument/2006/relationships/slideLayout" Target="../slideLayouts/slideLayout337.xml"/><Relationship Id="rId28" Type="http://schemas.openxmlformats.org/officeDocument/2006/relationships/theme" Target="../theme/theme15.xml"/><Relationship Id="rId10" Type="http://schemas.openxmlformats.org/officeDocument/2006/relationships/slideLayout" Target="../slideLayouts/slideLayout324.xml"/><Relationship Id="rId19" Type="http://schemas.openxmlformats.org/officeDocument/2006/relationships/slideLayout" Target="../slideLayouts/slideLayout333.xml"/><Relationship Id="rId4" Type="http://schemas.openxmlformats.org/officeDocument/2006/relationships/slideLayout" Target="../slideLayouts/slideLayout318.xml"/><Relationship Id="rId9" Type="http://schemas.openxmlformats.org/officeDocument/2006/relationships/slideLayout" Target="../slideLayouts/slideLayout323.xml"/><Relationship Id="rId14" Type="http://schemas.openxmlformats.org/officeDocument/2006/relationships/slideLayout" Target="../slideLayouts/slideLayout328.xml"/><Relationship Id="rId22" Type="http://schemas.openxmlformats.org/officeDocument/2006/relationships/slideLayout" Target="../slideLayouts/slideLayout336.xml"/><Relationship Id="rId27" Type="http://schemas.openxmlformats.org/officeDocument/2006/relationships/slideLayout" Target="../slideLayouts/slideLayout34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349.xml"/><Relationship Id="rId13" Type="http://schemas.openxmlformats.org/officeDocument/2006/relationships/slideLayout" Target="../slideLayouts/slideLayout354.xml"/><Relationship Id="rId18" Type="http://schemas.openxmlformats.org/officeDocument/2006/relationships/slideLayout" Target="../slideLayouts/slideLayout359.xml"/><Relationship Id="rId3" Type="http://schemas.openxmlformats.org/officeDocument/2006/relationships/slideLayout" Target="../slideLayouts/slideLayout344.xml"/><Relationship Id="rId21" Type="http://schemas.openxmlformats.org/officeDocument/2006/relationships/image" Target="../media/image1.jpeg"/><Relationship Id="rId7" Type="http://schemas.openxmlformats.org/officeDocument/2006/relationships/slideLayout" Target="../slideLayouts/slideLayout348.xml"/><Relationship Id="rId12" Type="http://schemas.openxmlformats.org/officeDocument/2006/relationships/slideLayout" Target="../slideLayouts/slideLayout353.xml"/><Relationship Id="rId17" Type="http://schemas.openxmlformats.org/officeDocument/2006/relationships/slideLayout" Target="../slideLayouts/slideLayout358.xml"/><Relationship Id="rId2" Type="http://schemas.openxmlformats.org/officeDocument/2006/relationships/slideLayout" Target="../slideLayouts/slideLayout343.xml"/><Relationship Id="rId16" Type="http://schemas.openxmlformats.org/officeDocument/2006/relationships/slideLayout" Target="../slideLayouts/slideLayout357.xml"/><Relationship Id="rId20" Type="http://schemas.openxmlformats.org/officeDocument/2006/relationships/theme" Target="../theme/theme16.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5" Type="http://schemas.openxmlformats.org/officeDocument/2006/relationships/slideLayout" Target="../slideLayouts/slideLayout356.xml"/><Relationship Id="rId10" Type="http://schemas.openxmlformats.org/officeDocument/2006/relationships/slideLayout" Target="../slideLayouts/slideLayout351.xml"/><Relationship Id="rId19" Type="http://schemas.openxmlformats.org/officeDocument/2006/relationships/slideLayout" Target="../slideLayouts/slideLayout360.xml"/><Relationship Id="rId4" Type="http://schemas.openxmlformats.org/officeDocument/2006/relationships/slideLayout" Target="../slideLayouts/slideLayout345.xml"/><Relationship Id="rId9" Type="http://schemas.openxmlformats.org/officeDocument/2006/relationships/slideLayout" Target="../slideLayouts/slideLayout350.xml"/><Relationship Id="rId14" Type="http://schemas.openxmlformats.org/officeDocument/2006/relationships/slideLayout" Target="../slideLayouts/slideLayout35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368.xml"/><Relationship Id="rId13" Type="http://schemas.openxmlformats.org/officeDocument/2006/relationships/slideLayout" Target="../slideLayouts/slideLayout373.xml"/><Relationship Id="rId18" Type="http://schemas.openxmlformats.org/officeDocument/2006/relationships/slideLayout" Target="../slideLayouts/slideLayout378.xml"/><Relationship Id="rId3" Type="http://schemas.openxmlformats.org/officeDocument/2006/relationships/slideLayout" Target="../slideLayouts/slideLayout363.xml"/><Relationship Id="rId21" Type="http://schemas.openxmlformats.org/officeDocument/2006/relationships/slideLayout" Target="../slideLayouts/slideLayout381.xml"/><Relationship Id="rId7" Type="http://schemas.openxmlformats.org/officeDocument/2006/relationships/slideLayout" Target="../slideLayouts/slideLayout367.xml"/><Relationship Id="rId12" Type="http://schemas.openxmlformats.org/officeDocument/2006/relationships/slideLayout" Target="../slideLayouts/slideLayout372.xml"/><Relationship Id="rId17" Type="http://schemas.openxmlformats.org/officeDocument/2006/relationships/slideLayout" Target="../slideLayouts/slideLayout377.xml"/><Relationship Id="rId2" Type="http://schemas.openxmlformats.org/officeDocument/2006/relationships/slideLayout" Target="../slideLayouts/slideLayout362.xml"/><Relationship Id="rId16" Type="http://schemas.openxmlformats.org/officeDocument/2006/relationships/slideLayout" Target="../slideLayouts/slideLayout376.xml"/><Relationship Id="rId20" Type="http://schemas.openxmlformats.org/officeDocument/2006/relationships/slideLayout" Target="../slideLayouts/slideLayout380.xml"/><Relationship Id="rId1" Type="http://schemas.openxmlformats.org/officeDocument/2006/relationships/slideLayout" Target="../slideLayouts/slideLayout361.xml"/><Relationship Id="rId6" Type="http://schemas.openxmlformats.org/officeDocument/2006/relationships/slideLayout" Target="../slideLayouts/slideLayout366.xml"/><Relationship Id="rId11" Type="http://schemas.openxmlformats.org/officeDocument/2006/relationships/slideLayout" Target="../slideLayouts/slideLayout371.xml"/><Relationship Id="rId5" Type="http://schemas.openxmlformats.org/officeDocument/2006/relationships/slideLayout" Target="../slideLayouts/slideLayout365.xml"/><Relationship Id="rId15" Type="http://schemas.openxmlformats.org/officeDocument/2006/relationships/slideLayout" Target="../slideLayouts/slideLayout375.xml"/><Relationship Id="rId23" Type="http://schemas.openxmlformats.org/officeDocument/2006/relationships/image" Target="../media/image1.jpeg"/><Relationship Id="rId10" Type="http://schemas.openxmlformats.org/officeDocument/2006/relationships/slideLayout" Target="../slideLayouts/slideLayout370.xml"/><Relationship Id="rId19" Type="http://schemas.openxmlformats.org/officeDocument/2006/relationships/slideLayout" Target="../slideLayouts/slideLayout379.xml"/><Relationship Id="rId4" Type="http://schemas.openxmlformats.org/officeDocument/2006/relationships/slideLayout" Target="../slideLayouts/slideLayout364.xml"/><Relationship Id="rId9" Type="http://schemas.openxmlformats.org/officeDocument/2006/relationships/slideLayout" Target="../slideLayouts/slideLayout369.xml"/><Relationship Id="rId14" Type="http://schemas.openxmlformats.org/officeDocument/2006/relationships/slideLayout" Target="../slideLayouts/slideLayout374.xml"/><Relationship Id="rId22"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389.xml"/><Relationship Id="rId13" Type="http://schemas.openxmlformats.org/officeDocument/2006/relationships/slideLayout" Target="../slideLayouts/slideLayout394.xml"/><Relationship Id="rId18" Type="http://schemas.openxmlformats.org/officeDocument/2006/relationships/slideLayout" Target="../slideLayouts/slideLayout399.xml"/><Relationship Id="rId3" Type="http://schemas.openxmlformats.org/officeDocument/2006/relationships/slideLayout" Target="../slideLayouts/slideLayout384.xml"/><Relationship Id="rId21" Type="http://schemas.openxmlformats.org/officeDocument/2006/relationships/slideLayout" Target="../slideLayouts/slideLayout402.xml"/><Relationship Id="rId7" Type="http://schemas.openxmlformats.org/officeDocument/2006/relationships/slideLayout" Target="../slideLayouts/slideLayout388.xml"/><Relationship Id="rId12" Type="http://schemas.openxmlformats.org/officeDocument/2006/relationships/slideLayout" Target="../slideLayouts/slideLayout393.xml"/><Relationship Id="rId17" Type="http://schemas.openxmlformats.org/officeDocument/2006/relationships/slideLayout" Target="../slideLayouts/slideLayout398.xml"/><Relationship Id="rId25" Type="http://schemas.openxmlformats.org/officeDocument/2006/relationships/image" Target="../media/image1.jpeg"/><Relationship Id="rId2" Type="http://schemas.openxmlformats.org/officeDocument/2006/relationships/slideLayout" Target="../slideLayouts/slideLayout383.xml"/><Relationship Id="rId16" Type="http://schemas.openxmlformats.org/officeDocument/2006/relationships/slideLayout" Target="../slideLayouts/slideLayout397.xml"/><Relationship Id="rId20" Type="http://schemas.openxmlformats.org/officeDocument/2006/relationships/slideLayout" Target="../slideLayouts/slideLayout401.xml"/><Relationship Id="rId1" Type="http://schemas.openxmlformats.org/officeDocument/2006/relationships/slideLayout" Target="../slideLayouts/slideLayout382.xml"/><Relationship Id="rId6" Type="http://schemas.openxmlformats.org/officeDocument/2006/relationships/slideLayout" Target="../slideLayouts/slideLayout387.xml"/><Relationship Id="rId11" Type="http://schemas.openxmlformats.org/officeDocument/2006/relationships/slideLayout" Target="../slideLayouts/slideLayout392.xml"/><Relationship Id="rId24" Type="http://schemas.openxmlformats.org/officeDocument/2006/relationships/theme" Target="../theme/theme18.xml"/><Relationship Id="rId5" Type="http://schemas.openxmlformats.org/officeDocument/2006/relationships/slideLayout" Target="../slideLayouts/slideLayout386.xml"/><Relationship Id="rId15" Type="http://schemas.openxmlformats.org/officeDocument/2006/relationships/slideLayout" Target="../slideLayouts/slideLayout396.xml"/><Relationship Id="rId23" Type="http://schemas.openxmlformats.org/officeDocument/2006/relationships/slideLayout" Target="../slideLayouts/slideLayout404.xml"/><Relationship Id="rId10" Type="http://schemas.openxmlformats.org/officeDocument/2006/relationships/slideLayout" Target="../slideLayouts/slideLayout391.xml"/><Relationship Id="rId19" Type="http://schemas.openxmlformats.org/officeDocument/2006/relationships/slideLayout" Target="../slideLayouts/slideLayout400.xml"/><Relationship Id="rId4" Type="http://schemas.openxmlformats.org/officeDocument/2006/relationships/slideLayout" Target="../slideLayouts/slideLayout385.xml"/><Relationship Id="rId9" Type="http://schemas.openxmlformats.org/officeDocument/2006/relationships/slideLayout" Target="../slideLayouts/slideLayout390.xml"/><Relationship Id="rId14" Type="http://schemas.openxmlformats.org/officeDocument/2006/relationships/slideLayout" Target="../slideLayouts/slideLayout395.xml"/><Relationship Id="rId22" Type="http://schemas.openxmlformats.org/officeDocument/2006/relationships/slideLayout" Target="../slideLayouts/slideLayout403.xml"/></Relationships>
</file>

<file path=ppt/slideMasters/_rels/slideMaster19.xml.rels><?xml version="1.0" encoding="UTF-8" standalone="yes"?>
<Relationships xmlns="http://schemas.openxmlformats.org/package/2006/relationships"><Relationship Id="rId13" Type="http://schemas.openxmlformats.org/officeDocument/2006/relationships/slideLayout" Target="../slideLayouts/slideLayout417.xml"/><Relationship Id="rId18" Type="http://schemas.openxmlformats.org/officeDocument/2006/relationships/slideLayout" Target="../slideLayouts/slideLayout422.xml"/><Relationship Id="rId26" Type="http://schemas.openxmlformats.org/officeDocument/2006/relationships/slideLayout" Target="../slideLayouts/slideLayout430.xml"/><Relationship Id="rId39" Type="http://schemas.openxmlformats.org/officeDocument/2006/relationships/slideLayout" Target="../slideLayouts/slideLayout443.xml"/><Relationship Id="rId21" Type="http://schemas.openxmlformats.org/officeDocument/2006/relationships/slideLayout" Target="../slideLayouts/slideLayout425.xml"/><Relationship Id="rId34" Type="http://schemas.openxmlformats.org/officeDocument/2006/relationships/slideLayout" Target="../slideLayouts/slideLayout438.xml"/><Relationship Id="rId42" Type="http://schemas.openxmlformats.org/officeDocument/2006/relationships/slideLayout" Target="../slideLayouts/slideLayout446.xml"/><Relationship Id="rId47" Type="http://schemas.openxmlformats.org/officeDocument/2006/relationships/slideLayout" Target="../slideLayouts/slideLayout451.xml"/><Relationship Id="rId50" Type="http://schemas.openxmlformats.org/officeDocument/2006/relationships/slideLayout" Target="../slideLayouts/slideLayout454.xml"/><Relationship Id="rId55" Type="http://schemas.openxmlformats.org/officeDocument/2006/relationships/theme" Target="../theme/theme19.xml"/><Relationship Id="rId7" Type="http://schemas.openxmlformats.org/officeDocument/2006/relationships/slideLayout" Target="../slideLayouts/slideLayout411.xml"/><Relationship Id="rId2" Type="http://schemas.openxmlformats.org/officeDocument/2006/relationships/slideLayout" Target="../slideLayouts/slideLayout406.xml"/><Relationship Id="rId16" Type="http://schemas.openxmlformats.org/officeDocument/2006/relationships/slideLayout" Target="../slideLayouts/slideLayout420.xml"/><Relationship Id="rId29" Type="http://schemas.openxmlformats.org/officeDocument/2006/relationships/slideLayout" Target="../slideLayouts/slideLayout433.xml"/><Relationship Id="rId11" Type="http://schemas.openxmlformats.org/officeDocument/2006/relationships/slideLayout" Target="../slideLayouts/slideLayout415.xml"/><Relationship Id="rId24" Type="http://schemas.openxmlformats.org/officeDocument/2006/relationships/slideLayout" Target="../slideLayouts/slideLayout428.xml"/><Relationship Id="rId32" Type="http://schemas.openxmlformats.org/officeDocument/2006/relationships/slideLayout" Target="../slideLayouts/slideLayout436.xml"/><Relationship Id="rId37" Type="http://schemas.openxmlformats.org/officeDocument/2006/relationships/slideLayout" Target="../slideLayouts/slideLayout441.xml"/><Relationship Id="rId40" Type="http://schemas.openxmlformats.org/officeDocument/2006/relationships/slideLayout" Target="../slideLayouts/slideLayout444.xml"/><Relationship Id="rId45" Type="http://schemas.openxmlformats.org/officeDocument/2006/relationships/slideLayout" Target="../slideLayouts/slideLayout449.xml"/><Relationship Id="rId53" Type="http://schemas.openxmlformats.org/officeDocument/2006/relationships/slideLayout" Target="../slideLayouts/slideLayout457.xml"/><Relationship Id="rId5" Type="http://schemas.openxmlformats.org/officeDocument/2006/relationships/slideLayout" Target="../slideLayouts/slideLayout409.xml"/><Relationship Id="rId19" Type="http://schemas.openxmlformats.org/officeDocument/2006/relationships/slideLayout" Target="../slideLayouts/slideLayout423.xml"/><Relationship Id="rId4" Type="http://schemas.openxmlformats.org/officeDocument/2006/relationships/slideLayout" Target="../slideLayouts/slideLayout408.xml"/><Relationship Id="rId9" Type="http://schemas.openxmlformats.org/officeDocument/2006/relationships/slideLayout" Target="../slideLayouts/slideLayout413.xml"/><Relationship Id="rId14" Type="http://schemas.openxmlformats.org/officeDocument/2006/relationships/slideLayout" Target="../slideLayouts/slideLayout418.xml"/><Relationship Id="rId22" Type="http://schemas.openxmlformats.org/officeDocument/2006/relationships/slideLayout" Target="../slideLayouts/slideLayout426.xml"/><Relationship Id="rId27" Type="http://schemas.openxmlformats.org/officeDocument/2006/relationships/slideLayout" Target="../slideLayouts/slideLayout431.xml"/><Relationship Id="rId30" Type="http://schemas.openxmlformats.org/officeDocument/2006/relationships/slideLayout" Target="../slideLayouts/slideLayout434.xml"/><Relationship Id="rId35" Type="http://schemas.openxmlformats.org/officeDocument/2006/relationships/slideLayout" Target="../slideLayouts/slideLayout439.xml"/><Relationship Id="rId43" Type="http://schemas.openxmlformats.org/officeDocument/2006/relationships/slideLayout" Target="../slideLayouts/slideLayout447.xml"/><Relationship Id="rId48" Type="http://schemas.openxmlformats.org/officeDocument/2006/relationships/slideLayout" Target="../slideLayouts/slideLayout452.xml"/><Relationship Id="rId56" Type="http://schemas.openxmlformats.org/officeDocument/2006/relationships/image" Target="../media/image42.png"/><Relationship Id="rId8" Type="http://schemas.openxmlformats.org/officeDocument/2006/relationships/slideLayout" Target="../slideLayouts/slideLayout412.xml"/><Relationship Id="rId51" Type="http://schemas.openxmlformats.org/officeDocument/2006/relationships/slideLayout" Target="../slideLayouts/slideLayout455.xml"/><Relationship Id="rId3" Type="http://schemas.openxmlformats.org/officeDocument/2006/relationships/slideLayout" Target="../slideLayouts/slideLayout407.xml"/><Relationship Id="rId12" Type="http://schemas.openxmlformats.org/officeDocument/2006/relationships/slideLayout" Target="../slideLayouts/slideLayout416.xml"/><Relationship Id="rId17" Type="http://schemas.openxmlformats.org/officeDocument/2006/relationships/slideLayout" Target="../slideLayouts/slideLayout421.xml"/><Relationship Id="rId25" Type="http://schemas.openxmlformats.org/officeDocument/2006/relationships/slideLayout" Target="../slideLayouts/slideLayout429.xml"/><Relationship Id="rId33" Type="http://schemas.openxmlformats.org/officeDocument/2006/relationships/slideLayout" Target="../slideLayouts/slideLayout437.xml"/><Relationship Id="rId38" Type="http://schemas.openxmlformats.org/officeDocument/2006/relationships/slideLayout" Target="../slideLayouts/slideLayout442.xml"/><Relationship Id="rId46" Type="http://schemas.openxmlformats.org/officeDocument/2006/relationships/slideLayout" Target="../slideLayouts/slideLayout450.xml"/><Relationship Id="rId20" Type="http://schemas.openxmlformats.org/officeDocument/2006/relationships/slideLayout" Target="../slideLayouts/slideLayout424.xml"/><Relationship Id="rId41" Type="http://schemas.openxmlformats.org/officeDocument/2006/relationships/slideLayout" Target="../slideLayouts/slideLayout445.xml"/><Relationship Id="rId54" Type="http://schemas.openxmlformats.org/officeDocument/2006/relationships/slideLayout" Target="../slideLayouts/slideLayout458.xml"/><Relationship Id="rId1" Type="http://schemas.openxmlformats.org/officeDocument/2006/relationships/slideLayout" Target="../slideLayouts/slideLayout405.xml"/><Relationship Id="rId6" Type="http://schemas.openxmlformats.org/officeDocument/2006/relationships/slideLayout" Target="../slideLayouts/slideLayout410.xml"/><Relationship Id="rId15" Type="http://schemas.openxmlformats.org/officeDocument/2006/relationships/slideLayout" Target="../slideLayouts/slideLayout419.xml"/><Relationship Id="rId23" Type="http://schemas.openxmlformats.org/officeDocument/2006/relationships/slideLayout" Target="../slideLayouts/slideLayout427.xml"/><Relationship Id="rId28" Type="http://schemas.openxmlformats.org/officeDocument/2006/relationships/slideLayout" Target="../slideLayouts/slideLayout432.xml"/><Relationship Id="rId36" Type="http://schemas.openxmlformats.org/officeDocument/2006/relationships/slideLayout" Target="../slideLayouts/slideLayout440.xml"/><Relationship Id="rId49" Type="http://schemas.openxmlformats.org/officeDocument/2006/relationships/slideLayout" Target="../slideLayouts/slideLayout453.xml"/><Relationship Id="rId57" Type="http://schemas.openxmlformats.org/officeDocument/2006/relationships/image" Target="../media/image43.svg"/><Relationship Id="rId10" Type="http://schemas.openxmlformats.org/officeDocument/2006/relationships/slideLayout" Target="../slideLayouts/slideLayout414.xml"/><Relationship Id="rId31" Type="http://schemas.openxmlformats.org/officeDocument/2006/relationships/slideLayout" Target="../slideLayouts/slideLayout435.xml"/><Relationship Id="rId44" Type="http://schemas.openxmlformats.org/officeDocument/2006/relationships/slideLayout" Target="../slideLayouts/slideLayout448.xml"/><Relationship Id="rId52" Type="http://schemas.openxmlformats.org/officeDocument/2006/relationships/slideLayout" Target="../slideLayouts/slideLayout45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image" Target="../media/image25.jpe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466.xml"/><Relationship Id="rId13" Type="http://schemas.openxmlformats.org/officeDocument/2006/relationships/slideLayout" Target="../slideLayouts/slideLayout471.xml"/><Relationship Id="rId18" Type="http://schemas.openxmlformats.org/officeDocument/2006/relationships/image" Target="../media/image43.svg"/><Relationship Id="rId3" Type="http://schemas.openxmlformats.org/officeDocument/2006/relationships/slideLayout" Target="../slideLayouts/slideLayout461.xml"/><Relationship Id="rId7" Type="http://schemas.openxmlformats.org/officeDocument/2006/relationships/slideLayout" Target="../slideLayouts/slideLayout465.xml"/><Relationship Id="rId12" Type="http://schemas.openxmlformats.org/officeDocument/2006/relationships/slideLayout" Target="../slideLayouts/slideLayout470.xml"/><Relationship Id="rId17" Type="http://schemas.openxmlformats.org/officeDocument/2006/relationships/image" Target="../media/image47.png"/><Relationship Id="rId2" Type="http://schemas.openxmlformats.org/officeDocument/2006/relationships/slideLayout" Target="../slideLayouts/slideLayout460.xml"/><Relationship Id="rId16" Type="http://schemas.openxmlformats.org/officeDocument/2006/relationships/tags" Target="../tags/tag2.xml"/><Relationship Id="rId1" Type="http://schemas.openxmlformats.org/officeDocument/2006/relationships/slideLayout" Target="../slideLayouts/slideLayout459.xml"/><Relationship Id="rId6" Type="http://schemas.openxmlformats.org/officeDocument/2006/relationships/slideLayout" Target="../slideLayouts/slideLayout464.xml"/><Relationship Id="rId11" Type="http://schemas.openxmlformats.org/officeDocument/2006/relationships/slideLayout" Target="../slideLayouts/slideLayout469.xml"/><Relationship Id="rId5" Type="http://schemas.openxmlformats.org/officeDocument/2006/relationships/slideLayout" Target="../slideLayouts/slideLayout463.xml"/><Relationship Id="rId15" Type="http://schemas.openxmlformats.org/officeDocument/2006/relationships/theme" Target="../theme/theme20.xml"/><Relationship Id="rId10" Type="http://schemas.openxmlformats.org/officeDocument/2006/relationships/slideLayout" Target="../slideLayouts/slideLayout468.xml"/><Relationship Id="rId4" Type="http://schemas.openxmlformats.org/officeDocument/2006/relationships/slideLayout" Target="../slideLayouts/slideLayout462.xml"/><Relationship Id="rId9" Type="http://schemas.openxmlformats.org/officeDocument/2006/relationships/slideLayout" Target="../slideLayouts/slideLayout467.xml"/><Relationship Id="rId14" Type="http://schemas.openxmlformats.org/officeDocument/2006/relationships/slideLayout" Target="../slideLayouts/slideLayout47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21" Type="http://schemas.openxmlformats.org/officeDocument/2006/relationships/image" Target="../media/image1.jpeg"/><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theme" Target="../theme/theme3.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slideLayout" Target="../slideLayouts/slideLayout95.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29" Type="http://schemas.openxmlformats.org/officeDocument/2006/relationships/slideLayout" Target="../slideLayouts/slideLayout98.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28" Type="http://schemas.openxmlformats.org/officeDocument/2006/relationships/slideLayout" Target="../slideLayouts/slideLayout97.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31" Type="http://schemas.openxmlformats.org/officeDocument/2006/relationships/image" Target="../media/image1.jpeg"/><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 Id="rId27" Type="http://schemas.openxmlformats.org/officeDocument/2006/relationships/slideLayout" Target="../slideLayouts/slideLayout96.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5" Type="http://schemas.openxmlformats.org/officeDocument/2006/relationships/slideLayout" Target="../slideLayouts/slideLayout103.xml"/><Relationship Id="rId4" Type="http://schemas.openxmlformats.org/officeDocument/2006/relationships/slideLayout" Target="../slideLayouts/slideLayout102.xml"/><Relationship Id="rId9" Type="http://schemas.openxmlformats.org/officeDocument/2006/relationships/image" Target="../media/image2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18" Type="http://schemas.openxmlformats.org/officeDocument/2006/relationships/slideLayout" Target="../slideLayouts/slideLayout123.xml"/><Relationship Id="rId26" Type="http://schemas.openxmlformats.org/officeDocument/2006/relationships/slideLayout" Target="../slideLayouts/slideLayout131.xml"/><Relationship Id="rId3" Type="http://schemas.openxmlformats.org/officeDocument/2006/relationships/slideLayout" Target="../slideLayouts/slideLayout108.xml"/><Relationship Id="rId21" Type="http://schemas.openxmlformats.org/officeDocument/2006/relationships/slideLayout" Target="../slideLayouts/slideLayout126.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slideLayout" Target="../slideLayouts/slideLayout122.xml"/><Relationship Id="rId25" Type="http://schemas.openxmlformats.org/officeDocument/2006/relationships/slideLayout" Target="../slideLayouts/slideLayout130.xml"/><Relationship Id="rId2" Type="http://schemas.openxmlformats.org/officeDocument/2006/relationships/slideLayout" Target="../slideLayouts/slideLayout107.xml"/><Relationship Id="rId16" Type="http://schemas.openxmlformats.org/officeDocument/2006/relationships/slideLayout" Target="../slideLayouts/slideLayout121.xml"/><Relationship Id="rId20" Type="http://schemas.openxmlformats.org/officeDocument/2006/relationships/slideLayout" Target="../slideLayouts/slideLayout125.xml"/><Relationship Id="rId29" Type="http://schemas.openxmlformats.org/officeDocument/2006/relationships/image" Target="../media/image29.jpeg"/><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24" Type="http://schemas.openxmlformats.org/officeDocument/2006/relationships/slideLayout" Target="../slideLayouts/slideLayout129.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23" Type="http://schemas.openxmlformats.org/officeDocument/2006/relationships/slideLayout" Target="../slideLayouts/slideLayout128.xml"/><Relationship Id="rId28" Type="http://schemas.openxmlformats.org/officeDocument/2006/relationships/theme" Target="../theme/theme6.xml"/><Relationship Id="rId10" Type="http://schemas.openxmlformats.org/officeDocument/2006/relationships/slideLayout" Target="../slideLayouts/slideLayout115.xml"/><Relationship Id="rId19" Type="http://schemas.openxmlformats.org/officeDocument/2006/relationships/slideLayout" Target="../slideLayouts/slideLayout124.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 Id="rId22" Type="http://schemas.openxmlformats.org/officeDocument/2006/relationships/slideLayout" Target="../slideLayouts/slideLayout127.xml"/><Relationship Id="rId27" Type="http://schemas.openxmlformats.org/officeDocument/2006/relationships/slideLayout" Target="../slideLayouts/slideLayout13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slideLayout" Target="../slideLayouts/slideLayout145.xml"/><Relationship Id="rId18" Type="http://schemas.openxmlformats.org/officeDocument/2006/relationships/slideLayout" Target="../slideLayouts/slideLayout150.xml"/><Relationship Id="rId26" Type="http://schemas.openxmlformats.org/officeDocument/2006/relationships/slideLayout" Target="../slideLayouts/slideLayout158.xml"/><Relationship Id="rId3" Type="http://schemas.openxmlformats.org/officeDocument/2006/relationships/slideLayout" Target="../slideLayouts/slideLayout135.xml"/><Relationship Id="rId21" Type="http://schemas.openxmlformats.org/officeDocument/2006/relationships/slideLayout" Target="../slideLayouts/slideLayout153.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17" Type="http://schemas.openxmlformats.org/officeDocument/2006/relationships/slideLayout" Target="../slideLayouts/slideLayout149.xml"/><Relationship Id="rId25" Type="http://schemas.openxmlformats.org/officeDocument/2006/relationships/slideLayout" Target="../slideLayouts/slideLayout157.xml"/><Relationship Id="rId2" Type="http://schemas.openxmlformats.org/officeDocument/2006/relationships/slideLayout" Target="../slideLayouts/slideLayout134.xml"/><Relationship Id="rId16" Type="http://schemas.openxmlformats.org/officeDocument/2006/relationships/slideLayout" Target="../slideLayouts/slideLayout148.xml"/><Relationship Id="rId20" Type="http://schemas.openxmlformats.org/officeDocument/2006/relationships/slideLayout" Target="../slideLayouts/slideLayout152.xml"/><Relationship Id="rId29" Type="http://schemas.openxmlformats.org/officeDocument/2006/relationships/image" Target="../media/image30.jpeg"/><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24" Type="http://schemas.openxmlformats.org/officeDocument/2006/relationships/slideLayout" Target="../slideLayouts/slideLayout156.xml"/><Relationship Id="rId5" Type="http://schemas.openxmlformats.org/officeDocument/2006/relationships/slideLayout" Target="../slideLayouts/slideLayout137.xml"/><Relationship Id="rId15" Type="http://schemas.openxmlformats.org/officeDocument/2006/relationships/slideLayout" Target="../slideLayouts/slideLayout147.xml"/><Relationship Id="rId23" Type="http://schemas.openxmlformats.org/officeDocument/2006/relationships/slideLayout" Target="../slideLayouts/slideLayout155.xml"/><Relationship Id="rId28" Type="http://schemas.openxmlformats.org/officeDocument/2006/relationships/theme" Target="../theme/theme7.xml"/><Relationship Id="rId10" Type="http://schemas.openxmlformats.org/officeDocument/2006/relationships/slideLayout" Target="../slideLayouts/slideLayout142.xml"/><Relationship Id="rId19" Type="http://schemas.openxmlformats.org/officeDocument/2006/relationships/slideLayout" Target="../slideLayouts/slideLayout151.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slideLayout" Target="../slideLayouts/slideLayout146.xml"/><Relationship Id="rId22" Type="http://schemas.openxmlformats.org/officeDocument/2006/relationships/slideLayout" Target="../slideLayouts/slideLayout154.xml"/><Relationship Id="rId27" Type="http://schemas.openxmlformats.org/officeDocument/2006/relationships/slideLayout" Target="../slideLayouts/slideLayout15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67.xml"/><Relationship Id="rId13" Type="http://schemas.openxmlformats.org/officeDocument/2006/relationships/slideLayout" Target="../slideLayouts/slideLayout172.xml"/><Relationship Id="rId18" Type="http://schemas.openxmlformats.org/officeDocument/2006/relationships/slideLayout" Target="../slideLayouts/slideLayout177.xml"/><Relationship Id="rId26" Type="http://schemas.openxmlformats.org/officeDocument/2006/relationships/slideLayout" Target="../slideLayouts/slideLayout185.xml"/><Relationship Id="rId3" Type="http://schemas.openxmlformats.org/officeDocument/2006/relationships/slideLayout" Target="../slideLayouts/slideLayout162.xml"/><Relationship Id="rId21" Type="http://schemas.openxmlformats.org/officeDocument/2006/relationships/slideLayout" Target="../slideLayouts/slideLayout180.xml"/><Relationship Id="rId7" Type="http://schemas.openxmlformats.org/officeDocument/2006/relationships/slideLayout" Target="../slideLayouts/slideLayout166.xml"/><Relationship Id="rId12" Type="http://schemas.openxmlformats.org/officeDocument/2006/relationships/slideLayout" Target="../slideLayouts/slideLayout171.xml"/><Relationship Id="rId17" Type="http://schemas.openxmlformats.org/officeDocument/2006/relationships/slideLayout" Target="../slideLayouts/slideLayout176.xml"/><Relationship Id="rId25" Type="http://schemas.openxmlformats.org/officeDocument/2006/relationships/slideLayout" Target="../slideLayouts/slideLayout184.xml"/><Relationship Id="rId2" Type="http://schemas.openxmlformats.org/officeDocument/2006/relationships/slideLayout" Target="../slideLayouts/slideLayout161.xml"/><Relationship Id="rId16" Type="http://schemas.openxmlformats.org/officeDocument/2006/relationships/slideLayout" Target="../slideLayouts/slideLayout175.xml"/><Relationship Id="rId20" Type="http://schemas.openxmlformats.org/officeDocument/2006/relationships/slideLayout" Target="../slideLayouts/slideLayout179.xml"/><Relationship Id="rId29" Type="http://schemas.openxmlformats.org/officeDocument/2006/relationships/image" Target="../media/image29.jpeg"/><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24" Type="http://schemas.openxmlformats.org/officeDocument/2006/relationships/slideLayout" Target="../slideLayouts/slideLayout183.xml"/><Relationship Id="rId5" Type="http://schemas.openxmlformats.org/officeDocument/2006/relationships/slideLayout" Target="../slideLayouts/slideLayout164.xml"/><Relationship Id="rId15" Type="http://schemas.openxmlformats.org/officeDocument/2006/relationships/slideLayout" Target="../slideLayouts/slideLayout174.xml"/><Relationship Id="rId23" Type="http://schemas.openxmlformats.org/officeDocument/2006/relationships/slideLayout" Target="../slideLayouts/slideLayout182.xml"/><Relationship Id="rId28" Type="http://schemas.openxmlformats.org/officeDocument/2006/relationships/theme" Target="../theme/theme8.xml"/><Relationship Id="rId10" Type="http://schemas.openxmlformats.org/officeDocument/2006/relationships/slideLayout" Target="../slideLayouts/slideLayout169.xml"/><Relationship Id="rId19" Type="http://schemas.openxmlformats.org/officeDocument/2006/relationships/slideLayout" Target="../slideLayouts/slideLayout178.xml"/><Relationship Id="rId4" Type="http://schemas.openxmlformats.org/officeDocument/2006/relationships/slideLayout" Target="../slideLayouts/slideLayout163.xml"/><Relationship Id="rId9" Type="http://schemas.openxmlformats.org/officeDocument/2006/relationships/slideLayout" Target="../slideLayouts/slideLayout168.xml"/><Relationship Id="rId14" Type="http://schemas.openxmlformats.org/officeDocument/2006/relationships/slideLayout" Target="../slideLayouts/slideLayout173.xml"/><Relationship Id="rId22" Type="http://schemas.openxmlformats.org/officeDocument/2006/relationships/slideLayout" Target="../slideLayouts/slideLayout181.xml"/><Relationship Id="rId27" Type="http://schemas.openxmlformats.org/officeDocument/2006/relationships/slideLayout" Target="../slideLayouts/slideLayout1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slideLayout" Target="../slideLayouts/slideLayout199.xml"/><Relationship Id="rId18" Type="http://schemas.openxmlformats.org/officeDocument/2006/relationships/slideLayout" Target="../slideLayouts/slideLayout204.xml"/><Relationship Id="rId26" Type="http://schemas.openxmlformats.org/officeDocument/2006/relationships/slideLayout" Target="../slideLayouts/slideLayout212.xml"/><Relationship Id="rId3" Type="http://schemas.openxmlformats.org/officeDocument/2006/relationships/slideLayout" Target="../slideLayouts/slideLayout189.xml"/><Relationship Id="rId21" Type="http://schemas.openxmlformats.org/officeDocument/2006/relationships/slideLayout" Target="../slideLayouts/slideLayout207.xml"/><Relationship Id="rId7" Type="http://schemas.openxmlformats.org/officeDocument/2006/relationships/slideLayout" Target="../slideLayouts/slideLayout193.xml"/><Relationship Id="rId12" Type="http://schemas.openxmlformats.org/officeDocument/2006/relationships/slideLayout" Target="../slideLayouts/slideLayout198.xml"/><Relationship Id="rId17" Type="http://schemas.openxmlformats.org/officeDocument/2006/relationships/slideLayout" Target="../slideLayouts/slideLayout203.xml"/><Relationship Id="rId25" Type="http://schemas.openxmlformats.org/officeDocument/2006/relationships/slideLayout" Target="../slideLayouts/slideLayout211.xml"/><Relationship Id="rId2" Type="http://schemas.openxmlformats.org/officeDocument/2006/relationships/slideLayout" Target="../slideLayouts/slideLayout188.xml"/><Relationship Id="rId16" Type="http://schemas.openxmlformats.org/officeDocument/2006/relationships/slideLayout" Target="../slideLayouts/slideLayout202.xml"/><Relationship Id="rId20" Type="http://schemas.openxmlformats.org/officeDocument/2006/relationships/slideLayout" Target="../slideLayouts/slideLayout206.xml"/><Relationship Id="rId29" Type="http://schemas.openxmlformats.org/officeDocument/2006/relationships/image" Target="../media/image1.jpeg"/><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24" Type="http://schemas.openxmlformats.org/officeDocument/2006/relationships/slideLayout" Target="../slideLayouts/slideLayout210.xml"/><Relationship Id="rId5" Type="http://schemas.openxmlformats.org/officeDocument/2006/relationships/slideLayout" Target="../slideLayouts/slideLayout191.xml"/><Relationship Id="rId15" Type="http://schemas.openxmlformats.org/officeDocument/2006/relationships/slideLayout" Target="../slideLayouts/slideLayout201.xml"/><Relationship Id="rId23" Type="http://schemas.openxmlformats.org/officeDocument/2006/relationships/slideLayout" Target="../slideLayouts/slideLayout209.xml"/><Relationship Id="rId28" Type="http://schemas.openxmlformats.org/officeDocument/2006/relationships/theme" Target="../theme/theme9.xml"/><Relationship Id="rId10" Type="http://schemas.openxmlformats.org/officeDocument/2006/relationships/slideLayout" Target="../slideLayouts/slideLayout196.xml"/><Relationship Id="rId19" Type="http://schemas.openxmlformats.org/officeDocument/2006/relationships/slideLayout" Target="../slideLayouts/slideLayout205.xml"/><Relationship Id="rId4" Type="http://schemas.openxmlformats.org/officeDocument/2006/relationships/slideLayout" Target="../slideLayouts/slideLayout190.xml"/><Relationship Id="rId9" Type="http://schemas.openxmlformats.org/officeDocument/2006/relationships/slideLayout" Target="../slideLayouts/slideLayout195.xml"/><Relationship Id="rId14" Type="http://schemas.openxmlformats.org/officeDocument/2006/relationships/slideLayout" Target="../slideLayouts/slideLayout200.xml"/><Relationship Id="rId22" Type="http://schemas.openxmlformats.org/officeDocument/2006/relationships/slideLayout" Target="../slideLayouts/slideLayout208.xml"/><Relationship Id="rId27" Type="http://schemas.openxmlformats.org/officeDocument/2006/relationships/slideLayout" Target="../slideLayouts/slideLayout2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Z_SYMBOL_RGB.jpg"/>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440596" y="4497844"/>
            <a:ext cx="453600" cy="522161"/>
          </a:xfrm>
          <a:prstGeom prst="rect">
            <a:avLst/>
          </a:prstGeom>
        </p:spPr>
      </p:pic>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211318905"/>
      </p:ext>
    </p:extLst>
  </p:cSld>
  <p:clrMap bg1="lt1" tx1="dk1" bg2="lt2" tx2="dk2" accent1="accent1" accent2="accent2" accent3="accent3" accent4="accent4" accent5="accent5" accent6="accent6" hlink="hlink" folHlink="folHlink"/>
  <p:sldLayoutIdLst>
    <p:sldLayoutId id="2147483752" r:id="rId1"/>
    <p:sldLayoutId id="2147483830" r:id="rId2"/>
    <p:sldLayoutId id="2147483828" r:id="rId3"/>
    <p:sldLayoutId id="2147483790" r:id="rId4"/>
    <p:sldLayoutId id="2147483792" r:id="rId5"/>
    <p:sldLayoutId id="2147483793" r:id="rId6"/>
    <p:sldLayoutId id="2147483824" r:id="rId7"/>
    <p:sldLayoutId id="2147483826" r:id="rId8"/>
    <p:sldLayoutId id="2147483794" r:id="rId9"/>
    <p:sldLayoutId id="2147483832" r:id="rId10"/>
    <p:sldLayoutId id="2147483842" r:id="rId11"/>
    <p:sldLayoutId id="2147483843" r:id="rId12"/>
    <p:sldLayoutId id="2147483844" r:id="rId13"/>
    <p:sldLayoutId id="2147483795" r:id="rId14"/>
    <p:sldLayoutId id="2147483796" r:id="rId15"/>
    <p:sldLayoutId id="2147483833" r:id="rId16"/>
    <p:sldLayoutId id="2147483837" r:id="rId17"/>
    <p:sldLayoutId id="2147483839" r:id="rId18"/>
    <p:sldLayoutId id="2147483797" r:id="rId19"/>
    <p:sldLayoutId id="2147483798" r:id="rId20"/>
    <p:sldLayoutId id="2147483799" r:id="rId21"/>
    <p:sldLayoutId id="2147483789" r:id="rId2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4" name="Picture 3" descr="AZ_SYMBOL_RGB.jpg"/>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8440596" y="4497844"/>
            <a:ext cx="453600" cy="522161"/>
          </a:xfrm>
          <a:prstGeom prst="rect">
            <a:avLst/>
          </a:prstGeom>
        </p:spPr>
      </p:pic>
    </p:spTree>
    <p:extLst>
      <p:ext uri="{BB962C8B-B14F-4D97-AF65-F5344CB8AC3E}">
        <p14:creationId xmlns:p14="http://schemas.microsoft.com/office/powerpoint/2010/main" val="929754360"/>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2" r:id="rId4"/>
    <p:sldLayoutId id="2147484173" r:id="rId5"/>
    <p:sldLayoutId id="2147484174" r:id="rId6"/>
    <p:sldLayoutId id="2147484175" r:id="rId7"/>
    <p:sldLayoutId id="2147484176" r:id="rId8"/>
    <p:sldLayoutId id="2147484177" r:id="rId9"/>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4" name="Footer Placeholder 4"/>
          <p:cNvSpPr>
            <a:spLocks noGrp="1"/>
          </p:cNvSpPr>
          <p:nvPr>
            <p:ph type="ftr" sz="quarter" idx="3"/>
          </p:nvPr>
        </p:nvSpPr>
        <p:spPr>
          <a:xfrm>
            <a:off x="751418" y="4829822"/>
            <a:ext cx="5796000" cy="216000"/>
          </a:xfrm>
          <a:prstGeom prst="rect">
            <a:avLst/>
          </a:prstGeom>
        </p:spPr>
        <p:txBody>
          <a:bodyPr vert="horz" lIns="0" tIns="0" rIns="0" bIns="0" rtlCol="0" anchor="t" anchorCtr="0"/>
          <a:lstStyle>
            <a:lvl1pPr algn="l">
              <a:lnSpc>
                <a:spcPts val="1000"/>
              </a:lnSpc>
              <a:defRPr sz="1000" b="1">
                <a:solidFill>
                  <a:schemeClr val="tx2"/>
                </a:solidFill>
                <a:latin typeface="Arial" pitchFamily="34" charset="0"/>
                <a:cs typeface="Arial" pitchFamily="34" charset="0"/>
              </a:defRPr>
            </a:lvl1pPr>
          </a:lstStyle>
          <a:p>
            <a:pPr defTabSz="914400">
              <a:lnSpc>
                <a:spcPct val="100000"/>
              </a:lnSpc>
              <a:defRPr/>
            </a:pPr>
            <a:r>
              <a:rPr lang="en-GB" kern="0" dirty="0">
                <a:latin typeface="Arial"/>
                <a:cs typeface="Arial"/>
              </a:rPr>
              <a:t>IMED Biotech Unit I Option to include TA or IMED function  </a:t>
            </a:r>
          </a:p>
        </p:txBody>
      </p:sp>
      <p:pic>
        <p:nvPicPr>
          <p:cNvPr id="5" name="Picture 4" descr="AZ_SYMBOL_RGB.jpg"/>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8440596" y="4497844"/>
            <a:ext cx="453600" cy="522161"/>
          </a:xfrm>
          <a:prstGeom prst="rect">
            <a:avLst/>
          </a:prstGeom>
        </p:spPr>
      </p:pic>
    </p:spTree>
    <p:extLst>
      <p:ext uri="{BB962C8B-B14F-4D97-AF65-F5344CB8AC3E}">
        <p14:creationId xmlns:p14="http://schemas.microsoft.com/office/powerpoint/2010/main" val="1797538370"/>
      </p:ext>
    </p:extLst>
  </p:cSld>
  <p:clrMap bg1="lt1" tx1="dk1" bg2="lt2" tx2="dk2" accent1="accent1" accent2="accent2" accent3="accent3" accent4="accent4" accent5="accent5" accent6="accent6" hlink="hlink" folHlink="folHlink"/>
  <p:sldLayoutIdLst>
    <p:sldLayoutId id="2147484226" r:id="rId1"/>
    <p:sldLayoutId id="2147484227" r:id="rId2"/>
    <p:sldLayoutId id="2147484228" r:id="rId3"/>
    <p:sldLayoutId id="2147484229" r:id="rId4"/>
    <p:sldLayoutId id="2147484230" r:id="rId5"/>
    <p:sldLayoutId id="2147484231" r:id="rId6"/>
    <p:sldLayoutId id="2147484232" r:id="rId7"/>
    <p:sldLayoutId id="2147484233" r:id="rId8"/>
    <p:sldLayoutId id="2147484234" r:id="rId9"/>
    <p:sldLayoutId id="2147484235" r:id="rId10"/>
    <p:sldLayoutId id="2147484236" r:id="rId11"/>
    <p:sldLayoutId id="2147484237" r:id="rId12"/>
    <p:sldLayoutId id="2147484238" r:id="rId13"/>
    <p:sldLayoutId id="2147484239" r:id="rId14"/>
    <p:sldLayoutId id="2147484241" r:id="rId15"/>
    <p:sldLayoutId id="2147484242" r:id="rId16"/>
    <p:sldLayoutId id="2147484243" r:id="rId17"/>
    <p:sldLayoutId id="2147484244" r:id="rId18"/>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4" name="Picture 3" descr="AZ_SYMBOL_RGB.jpg"/>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8440596" y="4497844"/>
            <a:ext cx="453600" cy="522161"/>
          </a:xfrm>
          <a:prstGeom prst="rect">
            <a:avLst/>
          </a:prstGeom>
        </p:spPr>
      </p:pic>
    </p:spTree>
    <p:extLst>
      <p:ext uri="{BB962C8B-B14F-4D97-AF65-F5344CB8AC3E}">
        <p14:creationId xmlns:p14="http://schemas.microsoft.com/office/powerpoint/2010/main" val="3760025207"/>
      </p:ext>
    </p:extLst>
  </p:cSld>
  <p:clrMap bg1="lt1" tx1="dk1" bg2="lt2" tx2="dk2" accent1="accent1" accent2="accent2" accent3="accent3" accent4="accent4" accent5="accent5" accent6="accent6" hlink="hlink" folHlink="folHlink"/>
  <p:sldLayoutIdLst>
    <p:sldLayoutId id="2147484393" r:id="rId1"/>
    <p:sldLayoutId id="2147484394" r:id="rId2"/>
    <p:sldLayoutId id="2147484396" r:id="rId3"/>
    <p:sldLayoutId id="2147484397" r:id="rId4"/>
    <p:sldLayoutId id="2147484398" r:id="rId5"/>
    <p:sldLayoutId id="2147484399" r:id="rId6"/>
    <p:sldLayoutId id="2147484400" r:id="rId7"/>
    <p:sldLayoutId id="2147484401" r:id="rId8"/>
    <p:sldLayoutId id="2147484402" r:id="rId9"/>
    <p:sldLayoutId id="2147484403" r:id="rId10"/>
    <p:sldLayoutId id="2147484404" r:id="rId11"/>
    <p:sldLayoutId id="2147484405" r:id="rId12"/>
    <p:sldLayoutId id="2147484406" r:id="rId13"/>
    <p:sldLayoutId id="2147484407" r:id="rId14"/>
    <p:sldLayoutId id="2147484408" r:id="rId15"/>
    <p:sldLayoutId id="2147484409" r:id="rId16"/>
    <p:sldLayoutId id="2147484410" r:id="rId17"/>
    <p:sldLayoutId id="2147484411" r:id="rId18"/>
    <p:sldLayoutId id="2147484412" r:id="rId1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4" name="Picture 3" descr="AZ_SYMBOL_RGB.jpg"/>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8440596" y="4497844"/>
            <a:ext cx="453600" cy="522161"/>
          </a:xfrm>
          <a:prstGeom prst="rect">
            <a:avLst/>
          </a:prstGeom>
        </p:spPr>
      </p:pic>
    </p:spTree>
    <p:extLst>
      <p:ext uri="{BB962C8B-B14F-4D97-AF65-F5344CB8AC3E}">
        <p14:creationId xmlns:p14="http://schemas.microsoft.com/office/powerpoint/2010/main" val="1934660074"/>
      </p:ext>
    </p:extLst>
  </p:cSld>
  <p:clrMap bg1="lt1" tx1="dk1" bg2="lt2" tx2="dk2" accent1="accent1" accent2="accent2" accent3="accent3" accent4="accent4" accent5="accent5" accent6="accent6" hlink="hlink" folHlink="folHlink"/>
  <p:sldLayoutIdLst>
    <p:sldLayoutId id="2147484451" r:id="rId1"/>
    <p:sldLayoutId id="2147484452" r:id="rId2"/>
    <p:sldLayoutId id="2147484453" r:id="rId3"/>
    <p:sldLayoutId id="2147484454" r:id="rId4"/>
    <p:sldLayoutId id="2147484455" r:id="rId5"/>
    <p:sldLayoutId id="2147484456" r:id="rId6"/>
    <p:sldLayoutId id="2147484457" r:id="rId7"/>
    <p:sldLayoutId id="2147484458" r:id="rId8"/>
    <p:sldLayoutId id="2147484459" r:id="rId9"/>
    <p:sldLayoutId id="2147484460" r:id="rId10"/>
    <p:sldLayoutId id="2147484461" r:id="rId11"/>
    <p:sldLayoutId id="2147484462" r:id="rId12"/>
    <p:sldLayoutId id="2147484463" r:id="rId13"/>
    <p:sldLayoutId id="2147484464" r:id="rId14"/>
    <p:sldLayoutId id="2147484465" r:id="rId15"/>
    <p:sldLayoutId id="2147484466" r:id="rId16"/>
    <p:sldLayoutId id="2147484467" r:id="rId17"/>
    <p:sldLayoutId id="2147484468" r:id="rId18"/>
    <p:sldLayoutId id="2147484469" r:id="rId19"/>
    <p:sldLayoutId id="2147484470" r:id="rId20"/>
    <p:sldLayoutId id="2147484471" r:id="rId21"/>
    <p:sldLayoutId id="2147484472" r:id="rId22"/>
    <p:sldLayoutId id="2147484473" r:id="rId23"/>
    <p:sldLayoutId id="2147484474" r:id="rId24"/>
    <p:sldLayoutId id="2147484475" r:id="rId25"/>
    <p:sldLayoutId id="2147484476" r:id="rId26"/>
    <p:sldLayoutId id="2147484477" r:id="rId27"/>
    <p:sldLayoutId id="2147484479" r:id="rId28"/>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4" name="Picture 3" descr="AZ_SYMBOL_RGB.jp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8440596" y="4497844"/>
            <a:ext cx="453600" cy="522161"/>
          </a:xfrm>
          <a:prstGeom prst="rect">
            <a:avLst/>
          </a:prstGeom>
        </p:spPr>
      </p:pic>
    </p:spTree>
    <p:extLst>
      <p:ext uri="{BB962C8B-B14F-4D97-AF65-F5344CB8AC3E}">
        <p14:creationId xmlns:p14="http://schemas.microsoft.com/office/powerpoint/2010/main" val="1415053079"/>
      </p:ext>
    </p:extLst>
  </p:cSld>
  <p:clrMap bg1="lt1" tx1="dk1" bg2="lt2" tx2="dk2" accent1="accent1" accent2="accent2" accent3="accent3" accent4="accent4" accent5="accent5" accent6="accent6" hlink="hlink" folHlink="folHlink"/>
  <p:sldLayoutIdLst>
    <p:sldLayoutId id="2147484531" r:id="rId1"/>
    <p:sldLayoutId id="2147484532" r:id="rId2"/>
    <p:sldLayoutId id="2147484533" r:id="rId3"/>
    <p:sldLayoutId id="2147484534" r:id="rId4"/>
    <p:sldLayoutId id="2147484535" r:id="rId5"/>
    <p:sldLayoutId id="2147484536" r:id="rId6"/>
    <p:sldLayoutId id="2147484537" r:id="rId7"/>
    <p:sldLayoutId id="2147484538" r:id="rId8"/>
    <p:sldLayoutId id="2147484539" r:id="rId9"/>
    <p:sldLayoutId id="2147484540" r:id="rId10"/>
    <p:sldLayoutId id="2147484541" r:id="rId11"/>
    <p:sldLayoutId id="2147484542" r:id="rId12"/>
    <p:sldLayoutId id="2147484543" r:id="rId13"/>
    <p:sldLayoutId id="2147484544" r:id="rId14"/>
    <p:sldLayoutId id="2147484545" r:id="rId15"/>
    <p:sldLayoutId id="2147484546" r:id="rId16"/>
    <p:sldLayoutId id="2147484547" r:id="rId17"/>
    <p:sldLayoutId id="2147484548" r:id="rId18"/>
    <p:sldLayoutId id="2147484549" r:id="rId19"/>
    <p:sldLayoutId id="2147484550" r:id="rId20"/>
    <p:sldLayoutId id="2147484551" r:id="rId21"/>
    <p:sldLayoutId id="2147484552" r:id="rId22"/>
    <p:sldLayoutId id="2147484553" r:id="rId23"/>
    <p:sldLayoutId id="2147484554" r:id="rId24"/>
    <p:sldLayoutId id="2147484555" r:id="rId25"/>
    <p:sldLayoutId id="2147484556" r:id="rId26"/>
    <p:sldLayoutId id="2147484557" r:id="rId2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4" name="Footer Placeholder 4"/>
          <p:cNvSpPr>
            <a:spLocks noGrp="1"/>
          </p:cNvSpPr>
          <p:nvPr>
            <p:ph type="ftr" sz="quarter" idx="3"/>
          </p:nvPr>
        </p:nvSpPr>
        <p:spPr>
          <a:xfrm>
            <a:off x="751418" y="4829822"/>
            <a:ext cx="5796000" cy="216000"/>
          </a:xfrm>
          <a:prstGeom prst="rect">
            <a:avLst/>
          </a:prstGeom>
        </p:spPr>
        <p:txBody>
          <a:bodyPr vert="horz" lIns="0" tIns="0" rIns="0" bIns="0" rtlCol="0" anchor="t" anchorCtr="0"/>
          <a:lstStyle>
            <a:lvl1pPr algn="l">
              <a:lnSpc>
                <a:spcPts val="1000"/>
              </a:lnSpc>
              <a:defRPr sz="1000" b="1">
                <a:solidFill>
                  <a:schemeClr val="tx2"/>
                </a:solidFill>
                <a:latin typeface="Arial" pitchFamily="34" charset="0"/>
                <a:cs typeface="Arial" pitchFamily="34" charset="0"/>
              </a:defRPr>
            </a:lvl1pPr>
          </a:lstStyle>
          <a:p>
            <a:pPr defTabSz="914400">
              <a:lnSpc>
                <a:spcPct val="100000"/>
              </a:lnSpc>
              <a:defRPr/>
            </a:pPr>
            <a:r>
              <a:rPr lang="en-GB" kern="0">
                <a:latin typeface="Arial"/>
                <a:cs typeface="Arial"/>
              </a:rPr>
              <a:t>IMED Biotech Unit / Quantitative Clinical Pharmacology</a:t>
            </a:r>
            <a:endParaRPr lang="en-GB" kern="0" dirty="0">
              <a:latin typeface="Arial"/>
              <a:cs typeface="Arial"/>
            </a:endParaRPr>
          </a:p>
        </p:txBody>
      </p:sp>
      <p:pic>
        <p:nvPicPr>
          <p:cNvPr id="6" name="Picture 5" descr="AZ_SYMBOL_RGB.jpg"/>
          <p:cNvPicPr>
            <a:picLocks noChangeAspect="1"/>
          </p:cNvPicPr>
          <p:nvPr userDrawn="1"/>
        </p:nvPicPr>
        <p:blipFill>
          <a:blip r:embed="rId29" cstate="print">
            <a:extLst>
              <a:ext uri="{28A0092B-C50C-407E-A947-70E740481C1C}">
                <a14:useLocalDpi xmlns:a14="http://schemas.microsoft.com/office/drawing/2010/main"/>
              </a:ext>
            </a:extLst>
          </a:blip>
          <a:stretch>
            <a:fillRect/>
          </a:stretch>
        </p:blipFill>
        <p:spPr>
          <a:xfrm>
            <a:off x="8440596" y="4497844"/>
            <a:ext cx="453600" cy="522161"/>
          </a:xfrm>
          <a:prstGeom prst="rect">
            <a:avLst/>
          </a:prstGeom>
        </p:spPr>
      </p:pic>
    </p:spTree>
    <p:extLst>
      <p:ext uri="{BB962C8B-B14F-4D97-AF65-F5344CB8AC3E}">
        <p14:creationId xmlns:p14="http://schemas.microsoft.com/office/powerpoint/2010/main" val="3053236547"/>
      </p:ext>
    </p:extLst>
  </p:cSld>
  <p:clrMap bg1="lt1" tx1="dk1" bg2="lt2" tx2="dk2" accent1="accent1" accent2="accent2" accent3="accent3" accent4="accent4" accent5="accent5" accent6="accent6" hlink="hlink" folHlink="folHlink"/>
  <p:sldLayoutIdLst>
    <p:sldLayoutId id="2147484602" r:id="rId1"/>
    <p:sldLayoutId id="2147484603" r:id="rId2"/>
    <p:sldLayoutId id="2147484604" r:id="rId3"/>
    <p:sldLayoutId id="2147484605" r:id="rId4"/>
    <p:sldLayoutId id="2147484606" r:id="rId5"/>
    <p:sldLayoutId id="2147484607" r:id="rId6"/>
    <p:sldLayoutId id="2147484608" r:id="rId7"/>
    <p:sldLayoutId id="2147484609" r:id="rId8"/>
    <p:sldLayoutId id="2147484610" r:id="rId9"/>
    <p:sldLayoutId id="2147484611" r:id="rId10"/>
    <p:sldLayoutId id="2147484612" r:id="rId11"/>
    <p:sldLayoutId id="2147484613" r:id="rId12"/>
    <p:sldLayoutId id="2147484614" r:id="rId13"/>
    <p:sldLayoutId id="2147484615" r:id="rId14"/>
    <p:sldLayoutId id="2147484616" r:id="rId15"/>
    <p:sldLayoutId id="2147484617" r:id="rId16"/>
    <p:sldLayoutId id="2147484618" r:id="rId17"/>
    <p:sldLayoutId id="2147484619" r:id="rId18"/>
    <p:sldLayoutId id="2147484620" r:id="rId19"/>
    <p:sldLayoutId id="2147484621" r:id="rId20"/>
    <p:sldLayoutId id="2147484622" r:id="rId21"/>
    <p:sldLayoutId id="2147484623" r:id="rId22"/>
    <p:sldLayoutId id="2147484624" r:id="rId23"/>
    <p:sldLayoutId id="2147484625" r:id="rId24"/>
    <p:sldLayoutId id="2147484626" r:id="rId25"/>
    <p:sldLayoutId id="2147484627" r:id="rId26"/>
    <p:sldLayoutId id="2147484628" r:id="rId27"/>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40">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Z_SYMBOL_RGB.jp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8440596" y="4497844"/>
            <a:ext cx="453600" cy="522161"/>
          </a:xfrm>
          <a:prstGeom prst="rect">
            <a:avLst/>
          </a:prstGeom>
        </p:spPr>
      </p:pic>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373235572"/>
      </p:ext>
    </p:extLst>
  </p:cSld>
  <p:clrMap bg1="lt1" tx1="dk1" bg2="lt2" tx2="dk2" accent1="accent1" accent2="accent2" accent3="accent3" accent4="accent4" accent5="accent5" accent6="accent6" hlink="hlink" folHlink="folHlink"/>
  <p:sldLayoutIdLst>
    <p:sldLayoutId id="2147484658" r:id="rId1"/>
    <p:sldLayoutId id="2147484659" r:id="rId2"/>
    <p:sldLayoutId id="2147484660" r:id="rId3"/>
    <p:sldLayoutId id="2147484661" r:id="rId4"/>
    <p:sldLayoutId id="2147484662" r:id="rId5"/>
    <p:sldLayoutId id="2147484663" r:id="rId6"/>
    <p:sldLayoutId id="2147484664" r:id="rId7"/>
    <p:sldLayoutId id="2147484665" r:id="rId8"/>
    <p:sldLayoutId id="2147484666" r:id="rId9"/>
    <p:sldLayoutId id="2147484667" r:id="rId10"/>
    <p:sldLayoutId id="2147484668" r:id="rId11"/>
    <p:sldLayoutId id="2147484669" r:id="rId12"/>
    <p:sldLayoutId id="2147484670" r:id="rId13"/>
    <p:sldLayoutId id="2147484671" r:id="rId14"/>
    <p:sldLayoutId id="2147484672" r:id="rId15"/>
    <p:sldLayoutId id="2147484673" r:id="rId16"/>
    <p:sldLayoutId id="2147484674" r:id="rId17"/>
    <p:sldLayoutId id="2147484675" r:id="rId18"/>
    <p:sldLayoutId id="2147484676" r:id="rId1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Z_SYMBOL_RGB.jpg"/>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8440596" y="4497844"/>
            <a:ext cx="453600" cy="522161"/>
          </a:xfrm>
          <a:prstGeom prst="rect">
            <a:avLst/>
          </a:prstGeom>
        </p:spPr>
      </p:pic>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737906508"/>
      </p:ext>
    </p:extLst>
  </p:cSld>
  <p:clrMap bg1="lt1" tx1="dk1" bg2="lt2" tx2="dk2" accent1="accent1" accent2="accent2" accent3="accent3" accent4="accent4" accent5="accent5" accent6="accent6" hlink="hlink" folHlink="folHlink"/>
  <p:sldLayoutIdLst>
    <p:sldLayoutId id="2147484738" r:id="rId1"/>
    <p:sldLayoutId id="2147484739" r:id="rId2"/>
    <p:sldLayoutId id="2147484740" r:id="rId3"/>
    <p:sldLayoutId id="2147484741" r:id="rId4"/>
    <p:sldLayoutId id="2147484742" r:id="rId5"/>
    <p:sldLayoutId id="2147484743" r:id="rId6"/>
    <p:sldLayoutId id="2147484744" r:id="rId7"/>
    <p:sldLayoutId id="2147484745" r:id="rId8"/>
    <p:sldLayoutId id="2147484746" r:id="rId9"/>
    <p:sldLayoutId id="2147484747" r:id="rId10"/>
    <p:sldLayoutId id="2147484748" r:id="rId11"/>
    <p:sldLayoutId id="2147484749" r:id="rId12"/>
    <p:sldLayoutId id="2147484750" r:id="rId13"/>
    <p:sldLayoutId id="2147484751" r:id="rId14"/>
    <p:sldLayoutId id="2147484752" r:id="rId15"/>
    <p:sldLayoutId id="2147484753" r:id="rId16"/>
    <p:sldLayoutId id="2147484754" r:id="rId17"/>
    <p:sldLayoutId id="2147484755" r:id="rId18"/>
    <p:sldLayoutId id="2147484756" r:id="rId19"/>
    <p:sldLayoutId id="2147484757" r:id="rId20"/>
    <p:sldLayoutId id="2147484759" r:id="rId2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Z_SYMBOL_RGB.jpg"/>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8440596" y="4497844"/>
            <a:ext cx="453600" cy="522161"/>
          </a:xfrm>
          <a:prstGeom prst="rect">
            <a:avLst/>
          </a:prstGeom>
        </p:spPr>
      </p:pic>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218935853"/>
      </p:ext>
    </p:extLst>
  </p:cSld>
  <p:clrMap bg1="lt1" tx1="dk1" bg2="lt2" tx2="dk2" accent1="accent1" accent2="accent2" accent3="accent3" accent4="accent4" accent5="accent5" accent6="accent6" hlink="hlink" folHlink="folHlink"/>
  <p:sldLayoutIdLst>
    <p:sldLayoutId id="2147484785" r:id="rId1"/>
    <p:sldLayoutId id="2147484786" r:id="rId2"/>
    <p:sldLayoutId id="2147484787" r:id="rId3"/>
    <p:sldLayoutId id="2147484788" r:id="rId4"/>
    <p:sldLayoutId id="2147484789" r:id="rId5"/>
    <p:sldLayoutId id="2147484790" r:id="rId6"/>
    <p:sldLayoutId id="2147484791" r:id="rId7"/>
    <p:sldLayoutId id="2147484792" r:id="rId8"/>
    <p:sldLayoutId id="2147484793" r:id="rId9"/>
    <p:sldLayoutId id="2147484794" r:id="rId10"/>
    <p:sldLayoutId id="2147484795" r:id="rId11"/>
    <p:sldLayoutId id="2147484796" r:id="rId12"/>
    <p:sldLayoutId id="2147484797" r:id="rId13"/>
    <p:sldLayoutId id="2147484798" r:id="rId14"/>
    <p:sldLayoutId id="2147484799" r:id="rId15"/>
    <p:sldLayoutId id="2147484800" r:id="rId16"/>
    <p:sldLayoutId id="2147484801" r:id="rId17"/>
    <p:sldLayoutId id="2147484802" r:id="rId18"/>
    <p:sldLayoutId id="2147484803" r:id="rId19"/>
    <p:sldLayoutId id="2147484804" r:id="rId20"/>
    <p:sldLayoutId id="2147484805" r:id="rId21"/>
    <p:sldLayoutId id="2147484806" r:id="rId22"/>
    <p:sldLayoutId id="2147484807" r:id="rId2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5884D0-6C0A-4957-A521-E7AECDD8A627}"/>
              </a:ext>
            </a:extLst>
          </p:cNvPr>
          <p:cNvSpPr>
            <a:spLocks noGrp="1"/>
          </p:cNvSpPr>
          <p:nvPr>
            <p:ph type="title"/>
          </p:nvPr>
        </p:nvSpPr>
        <p:spPr>
          <a:xfrm>
            <a:off x="239128" y="767014"/>
            <a:ext cx="5513471" cy="550445"/>
          </a:xfrm>
          <a:prstGeom prst="rect">
            <a:avLst/>
          </a:prstGeom>
        </p:spPr>
        <p:txBody>
          <a:bodyPr vert="horz" lIns="91440" tIns="45720" rIns="91440" bIns="45720" rtlCol="0" anchor="t">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89BBDDF2-053F-4918-A7D1-582183BFB361}"/>
              </a:ext>
            </a:extLst>
          </p:cNvPr>
          <p:cNvSpPr>
            <a:spLocks noGrp="1"/>
          </p:cNvSpPr>
          <p:nvPr>
            <p:ph type="body" idx="1"/>
          </p:nvPr>
        </p:nvSpPr>
        <p:spPr>
          <a:xfrm>
            <a:off x="239128" y="1369219"/>
            <a:ext cx="8276222" cy="32635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FD78F6B2-FAF9-4D08-B8BD-F2646AEF396C}"/>
              </a:ext>
            </a:extLst>
          </p:cNvPr>
          <p:cNvSpPr>
            <a:spLocks noGrp="1"/>
          </p:cNvSpPr>
          <p:nvPr>
            <p:ph type="dt" sz="half" idx="2"/>
          </p:nvPr>
        </p:nvSpPr>
        <p:spPr>
          <a:xfrm>
            <a:off x="7559842" y="4767263"/>
            <a:ext cx="959519" cy="231859"/>
          </a:xfrm>
          <a:prstGeom prst="rect">
            <a:avLst/>
          </a:prstGeom>
        </p:spPr>
        <p:txBody>
          <a:bodyPr vert="horz" lIns="91440" tIns="45720" rIns="91440" bIns="45720" rtlCol="0" anchor="ctr">
            <a:noAutofit/>
          </a:bodyPr>
          <a:lstStyle>
            <a:lvl1pPr algn="l">
              <a:lnSpc>
                <a:spcPct val="90000"/>
              </a:lnSpc>
              <a:spcBef>
                <a:spcPts val="0"/>
              </a:spcBef>
              <a:spcAft>
                <a:spcPts val="450"/>
              </a:spcAft>
              <a:defRPr sz="788">
                <a:solidFill>
                  <a:schemeClr val="tx1"/>
                </a:solidFill>
              </a:defRPr>
            </a:lvl1pPr>
          </a:lstStyle>
          <a:p>
            <a:fld id="{4EE87503-7894-4944-B053-91C3378002E5}" type="datetime4">
              <a:rPr lang="en-GB" smtClean="0"/>
              <a:t>26 May 2021</a:t>
            </a:fld>
            <a:endParaRPr lang="en-GB" dirty="0"/>
          </a:p>
        </p:txBody>
      </p:sp>
      <p:sp>
        <p:nvSpPr>
          <p:cNvPr id="5" name="Footer Placeholder 4">
            <a:extLst>
              <a:ext uri="{FF2B5EF4-FFF2-40B4-BE49-F238E27FC236}">
                <a16:creationId xmlns:a16="http://schemas.microsoft.com/office/drawing/2014/main" id="{6C323987-F150-4B42-A48A-25401957AD30}"/>
              </a:ext>
            </a:extLst>
          </p:cNvPr>
          <p:cNvSpPr>
            <a:spLocks noGrp="1"/>
          </p:cNvSpPr>
          <p:nvPr>
            <p:ph type="ftr" sz="quarter" idx="3"/>
          </p:nvPr>
        </p:nvSpPr>
        <p:spPr>
          <a:xfrm>
            <a:off x="4473742" y="4767263"/>
            <a:ext cx="3086100" cy="231859"/>
          </a:xfrm>
          <a:prstGeom prst="rect">
            <a:avLst/>
          </a:prstGeom>
        </p:spPr>
        <p:txBody>
          <a:bodyPr vert="horz" lIns="91440" tIns="45720" rIns="91440" bIns="45720" rtlCol="0" anchor="ctr">
            <a:noAutofit/>
          </a:bodyPr>
          <a:lstStyle>
            <a:lvl1pPr algn="r">
              <a:lnSpc>
                <a:spcPct val="90000"/>
              </a:lnSpc>
              <a:spcBef>
                <a:spcPts val="0"/>
              </a:spcBef>
              <a:spcAft>
                <a:spcPts val="450"/>
              </a:spcAft>
              <a:defRPr sz="788">
                <a:solidFill>
                  <a:schemeClr val="tx1"/>
                </a:solidFill>
              </a:defRPr>
            </a:lvl1pPr>
          </a:lstStyle>
          <a:p>
            <a:r>
              <a:rPr lang="en-GB" dirty="0"/>
              <a:t>Name</a:t>
            </a:r>
          </a:p>
        </p:txBody>
      </p:sp>
      <p:sp>
        <p:nvSpPr>
          <p:cNvPr id="6" name="Slide Number Placeholder 5">
            <a:extLst>
              <a:ext uri="{FF2B5EF4-FFF2-40B4-BE49-F238E27FC236}">
                <a16:creationId xmlns:a16="http://schemas.microsoft.com/office/drawing/2014/main" id="{6410E024-D0BA-4349-981A-F74D8D6124B4}"/>
              </a:ext>
            </a:extLst>
          </p:cNvPr>
          <p:cNvSpPr>
            <a:spLocks noGrp="1"/>
          </p:cNvSpPr>
          <p:nvPr>
            <p:ph type="sldNum" sz="quarter" idx="4"/>
          </p:nvPr>
        </p:nvSpPr>
        <p:spPr>
          <a:xfrm>
            <a:off x="145883" y="4767263"/>
            <a:ext cx="514517" cy="231859"/>
          </a:xfrm>
          <a:prstGeom prst="rect">
            <a:avLst/>
          </a:prstGeom>
        </p:spPr>
        <p:txBody>
          <a:bodyPr vert="horz" lIns="91440" tIns="45720" rIns="91440" bIns="45720" rtlCol="0" anchor="ctr">
            <a:noAutofit/>
          </a:bodyPr>
          <a:lstStyle>
            <a:lvl1pPr algn="l">
              <a:lnSpc>
                <a:spcPct val="90000"/>
              </a:lnSpc>
              <a:spcBef>
                <a:spcPts val="0"/>
              </a:spcBef>
              <a:spcAft>
                <a:spcPts val="450"/>
              </a:spcAft>
              <a:defRPr sz="788">
                <a:solidFill>
                  <a:schemeClr val="tx1"/>
                </a:solidFill>
              </a:defRPr>
            </a:lvl1pPr>
          </a:lstStyle>
          <a:p>
            <a:fld id="{F8E47D07-9D1E-4FE9-B31A-2F5863681021}" type="slidenum">
              <a:rPr lang="en-GB" smtClean="0"/>
              <a:pPr/>
              <a:t>‹#›</a:t>
            </a:fld>
            <a:endParaRPr lang="en-GB" dirty="0"/>
          </a:p>
        </p:txBody>
      </p:sp>
      <p:sp>
        <p:nvSpPr>
          <p:cNvPr id="20" name="Text Placeholder 30">
            <a:extLst>
              <a:ext uri="{FF2B5EF4-FFF2-40B4-BE49-F238E27FC236}">
                <a16:creationId xmlns:a16="http://schemas.microsoft.com/office/drawing/2014/main" id="{611C7859-08D9-4DAD-BB25-DD22F6761BE3}"/>
              </a:ext>
            </a:extLst>
          </p:cNvPr>
          <p:cNvSpPr txBox="1">
            <a:spLocks/>
          </p:cNvSpPr>
          <p:nvPr/>
        </p:nvSpPr>
        <p:spPr>
          <a:xfrm>
            <a:off x="8724014" y="4727999"/>
            <a:ext cx="221109" cy="266324"/>
          </a:xfrm>
          <a:prstGeom prst="rect">
            <a:avLst/>
          </a:prstGeom>
          <a:blipFill>
            <a:blip r:embed="rId56" cstate="hqprint">
              <a:extLst>
                <a:ext uri="{28A0092B-C50C-407E-A947-70E740481C1C}">
                  <a14:useLocalDpi xmlns:a14="http://schemas.microsoft.com/office/drawing/2010/main"/>
                </a:ext>
                <a:ext uri="{96DAC541-7B7A-43D3-8B79-37D633B846F1}">
                  <asvg:svgBlip xmlns:asvg="http://schemas.microsoft.com/office/drawing/2016/SVG/main" r:embed="rId57"/>
                </a:ext>
              </a:extLst>
            </a:blip>
            <a:stretch>
              <a:fillRect/>
            </a:stretch>
          </a:blipFill>
        </p:spPr>
        <p:txBody>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2286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600" kern="1200">
                <a:solidFill>
                  <a:schemeClr val="tx2"/>
                </a:solidFill>
                <a:latin typeface="+mn-lt"/>
                <a:ea typeface="+mn-ea"/>
                <a:cs typeface="+mn-cs"/>
              </a:defRPr>
            </a:lvl2pPr>
            <a:lvl3pPr marL="4445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400" kern="1200">
                <a:solidFill>
                  <a:schemeClr val="tx2"/>
                </a:solidFill>
                <a:latin typeface="+mn-lt"/>
                <a:ea typeface="+mn-ea"/>
                <a:cs typeface="+mn-cs"/>
              </a:defRPr>
            </a:lvl3pPr>
            <a:lvl4pPr marL="625475"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4pPr>
            <a:lvl5pPr marL="80645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 </a:t>
            </a:r>
          </a:p>
        </p:txBody>
      </p:sp>
      <p:sp>
        <p:nvSpPr>
          <p:cNvPr id="11" name="Text Placeholder 30">
            <a:extLst>
              <a:ext uri="{FF2B5EF4-FFF2-40B4-BE49-F238E27FC236}">
                <a16:creationId xmlns:a16="http://schemas.microsoft.com/office/drawing/2014/main" id="{9169950F-1FCA-4DCF-A8CC-8880247ADFCD}"/>
              </a:ext>
            </a:extLst>
          </p:cNvPr>
          <p:cNvSpPr txBox="1">
            <a:spLocks/>
          </p:cNvSpPr>
          <p:nvPr userDrawn="1"/>
        </p:nvSpPr>
        <p:spPr>
          <a:xfrm>
            <a:off x="8724014" y="4727999"/>
            <a:ext cx="221109" cy="266324"/>
          </a:xfrm>
          <a:prstGeom prst="rect">
            <a:avLst/>
          </a:prstGeom>
          <a:blipFill>
            <a:blip r:embed="rId56" cstate="hqprint">
              <a:extLst>
                <a:ext uri="{28A0092B-C50C-407E-A947-70E740481C1C}">
                  <a14:useLocalDpi xmlns:a14="http://schemas.microsoft.com/office/drawing/2010/main"/>
                </a:ext>
                <a:ext uri="{96DAC541-7B7A-43D3-8B79-37D633B846F1}">
                  <asvg:svgBlip xmlns:asvg="http://schemas.microsoft.com/office/drawing/2016/SVG/main" r:embed="rId57"/>
                </a:ext>
              </a:extLst>
            </a:blip>
            <a:stretch>
              <a:fillRect/>
            </a:stretch>
          </a:blipFill>
        </p:spPr>
        <p:txBody>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2286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600" kern="1200">
                <a:solidFill>
                  <a:schemeClr val="tx2"/>
                </a:solidFill>
                <a:latin typeface="+mn-lt"/>
                <a:ea typeface="+mn-ea"/>
                <a:cs typeface="+mn-cs"/>
              </a:defRPr>
            </a:lvl2pPr>
            <a:lvl3pPr marL="4445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400" kern="1200">
                <a:solidFill>
                  <a:schemeClr val="tx2"/>
                </a:solidFill>
                <a:latin typeface="+mn-lt"/>
                <a:ea typeface="+mn-ea"/>
                <a:cs typeface="+mn-cs"/>
              </a:defRPr>
            </a:lvl3pPr>
            <a:lvl4pPr marL="625475"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4pPr>
            <a:lvl5pPr marL="80645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 </a:t>
            </a:r>
          </a:p>
        </p:txBody>
      </p:sp>
    </p:spTree>
    <p:extLst>
      <p:ext uri="{BB962C8B-B14F-4D97-AF65-F5344CB8AC3E}">
        <p14:creationId xmlns:p14="http://schemas.microsoft.com/office/powerpoint/2010/main" val="3679526950"/>
      </p:ext>
    </p:extLst>
  </p:cSld>
  <p:clrMap bg1="lt1" tx1="dk1" bg2="lt2" tx2="dk2" accent1="accent1" accent2="accent2" accent3="accent3" accent4="accent4" accent5="accent5" accent6="accent6" hlink="hlink" folHlink="folHlink"/>
  <p:sldLayoutIdLst>
    <p:sldLayoutId id="2147484822" r:id="rId1"/>
    <p:sldLayoutId id="2147484823" r:id="rId2"/>
    <p:sldLayoutId id="2147484824" r:id="rId3"/>
    <p:sldLayoutId id="2147484825" r:id="rId4"/>
    <p:sldLayoutId id="2147484826" r:id="rId5"/>
    <p:sldLayoutId id="2147484827" r:id="rId6"/>
    <p:sldLayoutId id="2147484828" r:id="rId7"/>
    <p:sldLayoutId id="2147484829" r:id="rId8"/>
    <p:sldLayoutId id="2147484830" r:id="rId9"/>
    <p:sldLayoutId id="2147484831" r:id="rId10"/>
    <p:sldLayoutId id="2147484832" r:id="rId11"/>
    <p:sldLayoutId id="2147484833" r:id="rId12"/>
    <p:sldLayoutId id="2147484834" r:id="rId13"/>
    <p:sldLayoutId id="2147484835" r:id="rId14"/>
    <p:sldLayoutId id="2147484836" r:id="rId15"/>
    <p:sldLayoutId id="2147484837" r:id="rId16"/>
    <p:sldLayoutId id="2147484838" r:id="rId17"/>
    <p:sldLayoutId id="2147484839" r:id="rId18"/>
    <p:sldLayoutId id="2147484840" r:id="rId19"/>
    <p:sldLayoutId id="2147484841" r:id="rId20"/>
    <p:sldLayoutId id="2147484842" r:id="rId21"/>
    <p:sldLayoutId id="2147484843" r:id="rId22"/>
    <p:sldLayoutId id="2147484844" r:id="rId23"/>
    <p:sldLayoutId id="2147484845" r:id="rId24"/>
    <p:sldLayoutId id="2147484846" r:id="rId25"/>
    <p:sldLayoutId id="2147484847" r:id="rId26"/>
    <p:sldLayoutId id="2147484848" r:id="rId27"/>
    <p:sldLayoutId id="2147484849" r:id="rId28"/>
    <p:sldLayoutId id="2147484850" r:id="rId29"/>
    <p:sldLayoutId id="2147484851" r:id="rId30"/>
    <p:sldLayoutId id="2147484852" r:id="rId31"/>
    <p:sldLayoutId id="2147484853" r:id="rId32"/>
    <p:sldLayoutId id="2147484854" r:id="rId33"/>
    <p:sldLayoutId id="2147484855" r:id="rId34"/>
    <p:sldLayoutId id="2147484856" r:id="rId35"/>
    <p:sldLayoutId id="2147484857" r:id="rId36"/>
    <p:sldLayoutId id="2147484858" r:id="rId37"/>
    <p:sldLayoutId id="2147484859" r:id="rId38"/>
    <p:sldLayoutId id="2147484860" r:id="rId39"/>
    <p:sldLayoutId id="2147484861" r:id="rId40"/>
    <p:sldLayoutId id="2147484862" r:id="rId41"/>
    <p:sldLayoutId id="2147484863" r:id="rId42"/>
    <p:sldLayoutId id="2147484864" r:id="rId43"/>
    <p:sldLayoutId id="2147484865" r:id="rId44"/>
    <p:sldLayoutId id="2147484866" r:id="rId45"/>
    <p:sldLayoutId id="2147484867" r:id="rId46"/>
    <p:sldLayoutId id="2147484868" r:id="rId47"/>
    <p:sldLayoutId id="2147484869" r:id="rId48"/>
    <p:sldLayoutId id="2147484870" r:id="rId49"/>
    <p:sldLayoutId id="2147484871" r:id="rId50"/>
    <p:sldLayoutId id="2147484872" r:id="rId51"/>
    <p:sldLayoutId id="2147484873" r:id="rId52"/>
    <p:sldLayoutId id="2147484874" r:id="rId53"/>
    <p:sldLayoutId id="2147484875" r:id="rId54"/>
  </p:sldLayoutIdLst>
  <p:hf hdr="0"/>
  <p:txStyles>
    <p:titleStyle>
      <a:lvl1pPr algn="l" defTabSz="685800" rtl="0" eaLnBrk="1" latinLnBrk="0" hangingPunct="1">
        <a:lnSpc>
          <a:spcPct val="90000"/>
        </a:lnSpc>
        <a:spcBef>
          <a:spcPct val="0"/>
        </a:spcBef>
        <a:buNone/>
        <a:defRPr sz="2700" kern="1200">
          <a:solidFill>
            <a:srgbClr val="830051"/>
          </a:solidFill>
          <a:latin typeface="+mj-lt"/>
          <a:ea typeface="+mj-ea"/>
          <a:cs typeface="+mj-cs"/>
        </a:defRPr>
      </a:lvl1pPr>
    </p:titleStyle>
    <p:bodyStyle>
      <a:lvl1pPr marL="0" indent="0" algn="l" defTabSz="685800" rtl="0" eaLnBrk="1" latinLnBrk="0" hangingPunct="1">
        <a:lnSpc>
          <a:spcPct val="90000"/>
        </a:lnSpc>
        <a:spcBef>
          <a:spcPts val="0"/>
        </a:spcBef>
        <a:spcAft>
          <a:spcPts val="450"/>
        </a:spcAft>
        <a:buFont typeface="Arial" panose="020B0604020202020204" pitchFamily="34" charset="0"/>
        <a:buNone/>
        <a:defRPr sz="1200" kern="1200">
          <a:solidFill>
            <a:schemeClr val="tx2"/>
          </a:solidFill>
          <a:latin typeface="+mn-lt"/>
          <a:ea typeface="+mn-ea"/>
          <a:cs typeface="+mn-cs"/>
        </a:defRPr>
      </a:lvl1pPr>
      <a:lvl2pPr marL="171450" indent="-171450" algn="l" defTabSz="685800" rtl="0" eaLnBrk="1" latinLnBrk="0" hangingPunct="1">
        <a:lnSpc>
          <a:spcPct val="90000"/>
        </a:lnSpc>
        <a:spcBef>
          <a:spcPts val="0"/>
        </a:spcBef>
        <a:spcAft>
          <a:spcPts val="450"/>
        </a:spcAft>
        <a:buClr>
          <a:srgbClr val="830051"/>
        </a:buClr>
        <a:buSzPct val="100000"/>
        <a:buFont typeface="Arial" panose="020B0604020202020204" pitchFamily="34" charset="0"/>
        <a:buChar char="•"/>
        <a:defRPr sz="1200" kern="1200">
          <a:solidFill>
            <a:schemeClr val="tx2"/>
          </a:solidFill>
          <a:latin typeface="+mn-lt"/>
          <a:ea typeface="+mn-ea"/>
          <a:cs typeface="+mn-cs"/>
        </a:defRPr>
      </a:lvl2pPr>
      <a:lvl3pPr marL="333375" indent="-171450" algn="l" defTabSz="685800" rtl="0" eaLnBrk="1" latinLnBrk="0" hangingPunct="1">
        <a:lnSpc>
          <a:spcPct val="90000"/>
        </a:lnSpc>
        <a:spcBef>
          <a:spcPts val="0"/>
        </a:spcBef>
        <a:spcAft>
          <a:spcPts val="450"/>
        </a:spcAft>
        <a:buClr>
          <a:srgbClr val="830051"/>
        </a:buClr>
        <a:buSzPct val="100000"/>
        <a:buFont typeface="Arial" panose="020B0604020202020204" pitchFamily="34" charset="0"/>
        <a:buChar char="•"/>
        <a:defRPr sz="1050" kern="1200">
          <a:solidFill>
            <a:schemeClr val="tx2"/>
          </a:solidFill>
          <a:latin typeface="+mn-lt"/>
          <a:ea typeface="+mn-ea"/>
          <a:cs typeface="+mn-cs"/>
        </a:defRPr>
      </a:lvl3pPr>
      <a:lvl4pPr marL="469106" indent="-171450" algn="l" defTabSz="685800" rtl="0" eaLnBrk="1" latinLnBrk="0" hangingPunct="1">
        <a:lnSpc>
          <a:spcPct val="90000"/>
        </a:lnSpc>
        <a:spcBef>
          <a:spcPts val="0"/>
        </a:spcBef>
        <a:spcAft>
          <a:spcPts val="450"/>
        </a:spcAft>
        <a:buClr>
          <a:srgbClr val="830051"/>
        </a:buClr>
        <a:buSzPct val="100000"/>
        <a:buFont typeface="Arial" panose="020B0604020202020204" pitchFamily="34" charset="0"/>
        <a:buChar char="•"/>
        <a:defRPr sz="900" kern="1200">
          <a:solidFill>
            <a:schemeClr val="tx2"/>
          </a:solidFill>
          <a:latin typeface="+mn-lt"/>
          <a:ea typeface="+mn-ea"/>
          <a:cs typeface="+mn-cs"/>
        </a:defRPr>
      </a:lvl4pPr>
      <a:lvl5pPr marL="604838" indent="-171450" algn="l" defTabSz="685800" rtl="0" eaLnBrk="1" latinLnBrk="0" hangingPunct="1">
        <a:lnSpc>
          <a:spcPct val="90000"/>
        </a:lnSpc>
        <a:spcBef>
          <a:spcPts val="0"/>
        </a:spcBef>
        <a:spcAft>
          <a:spcPts val="450"/>
        </a:spcAft>
        <a:buClr>
          <a:srgbClr val="830051"/>
        </a:buClr>
        <a:buSzPct val="100000"/>
        <a:buFont typeface="Arial" panose="020B0604020202020204" pitchFamily="34" charset="0"/>
        <a:buChar char="•"/>
        <a:defRPr sz="9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a:p>
        </p:txBody>
      </p:sp>
      <p:pic>
        <p:nvPicPr>
          <p:cNvPr id="4" name="Picture 3" descr="AZ_SYMBOL_RGB.jpg"/>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8440596" y="4497844"/>
            <a:ext cx="453600" cy="522161"/>
          </a:xfrm>
          <a:prstGeom prst="rect">
            <a:avLst/>
          </a:prstGeom>
        </p:spPr>
      </p:pic>
    </p:spTree>
    <p:extLst>
      <p:ext uri="{BB962C8B-B14F-4D97-AF65-F5344CB8AC3E}">
        <p14:creationId xmlns:p14="http://schemas.microsoft.com/office/powerpoint/2010/main" val="3828215853"/>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 id="2147483863" r:id="rId15"/>
    <p:sldLayoutId id="2147483864" r:id="rId16"/>
    <p:sldLayoutId id="2147483865" r:id="rId17"/>
    <p:sldLayoutId id="2147483866" r:id="rId18"/>
    <p:sldLayoutId id="2147483867" r:id="rId19"/>
    <p:sldLayoutId id="2147483868" r:id="rId20"/>
    <p:sldLayoutId id="2147483869" r:id="rId21"/>
    <p:sldLayoutId id="2147483870" r:id="rId22"/>
    <p:sldLayoutId id="2147483871" r:id="rId23"/>
    <p:sldLayoutId id="2147483872" r:id="rId24"/>
    <p:sldLayoutId id="2147483873" r:id="rId25"/>
    <p:sldLayoutId id="2147483874" r:id="rId26"/>
    <p:sldLayoutId id="2147483875" r:id="rId27"/>
    <p:sldLayoutId id="2147483877" r:id="rId28"/>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5884D0-6C0A-4957-A521-E7AECDD8A627}"/>
              </a:ext>
            </a:extLst>
          </p:cNvPr>
          <p:cNvSpPr>
            <a:spLocks noGrp="1"/>
          </p:cNvSpPr>
          <p:nvPr>
            <p:ph type="title"/>
          </p:nvPr>
        </p:nvSpPr>
        <p:spPr>
          <a:xfrm>
            <a:off x="305991" y="303610"/>
            <a:ext cx="8532019" cy="755570"/>
          </a:xfrm>
          <a:prstGeom prst="rect">
            <a:avLst/>
          </a:prstGeom>
        </p:spPr>
        <p:txBody>
          <a:bodyPr vert="horz" lIns="0" tIns="0" rIns="0" bIns="0" rtlCol="0" anchor="t">
            <a:normAutofit/>
          </a:bodyPr>
          <a:lstStyle/>
          <a:p>
            <a:r>
              <a:rPr lang="en-US"/>
              <a:t>Click to enter title here</a:t>
            </a:r>
            <a:endParaRPr lang="en-GB"/>
          </a:p>
        </p:txBody>
      </p:sp>
      <p:sp>
        <p:nvSpPr>
          <p:cNvPr id="4" name="Date Placeholder 3">
            <a:extLst>
              <a:ext uri="{FF2B5EF4-FFF2-40B4-BE49-F238E27FC236}">
                <a16:creationId xmlns:a16="http://schemas.microsoft.com/office/drawing/2014/main" id="{FD78F6B2-FAF9-4D08-B8BD-F2646AEF396C}"/>
              </a:ext>
            </a:extLst>
          </p:cNvPr>
          <p:cNvSpPr>
            <a:spLocks noGrp="1"/>
          </p:cNvSpPr>
          <p:nvPr>
            <p:ph type="dt" sz="half" idx="2"/>
          </p:nvPr>
        </p:nvSpPr>
        <p:spPr>
          <a:xfrm>
            <a:off x="7603247" y="4842194"/>
            <a:ext cx="959519" cy="231859"/>
          </a:xfrm>
          <a:prstGeom prst="rect">
            <a:avLst/>
          </a:prstGeom>
        </p:spPr>
        <p:txBody>
          <a:bodyPr vert="horz" lIns="91440" tIns="45720" rIns="91440" bIns="72000" rtlCol="0" anchor="b" anchorCtr="0">
            <a:noAutofit/>
          </a:bodyPr>
          <a:lstStyle>
            <a:lvl1pPr algn="r">
              <a:lnSpc>
                <a:spcPct val="100000"/>
              </a:lnSpc>
              <a:spcBef>
                <a:spcPts val="0"/>
              </a:spcBef>
              <a:spcAft>
                <a:spcPts val="0"/>
              </a:spcAft>
              <a:defRPr sz="788">
                <a:solidFill>
                  <a:schemeClr val="tx1"/>
                </a:solidFill>
              </a:defRPr>
            </a:lvl1pPr>
          </a:lstStyle>
          <a:p>
            <a:endParaRPr lang="en-GB"/>
          </a:p>
        </p:txBody>
      </p:sp>
      <p:sp>
        <p:nvSpPr>
          <p:cNvPr id="6" name="Slide Number Placeholder 5">
            <a:extLst>
              <a:ext uri="{FF2B5EF4-FFF2-40B4-BE49-F238E27FC236}">
                <a16:creationId xmlns:a16="http://schemas.microsoft.com/office/drawing/2014/main" id="{6410E024-D0BA-4349-981A-F74D8D6124B4}"/>
              </a:ext>
            </a:extLst>
          </p:cNvPr>
          <p:cNvSpPr>
            <a:spLocks noGrp="1"/>
          </p:cNvSpPr>
          <p:nvPr>
            <p:ph type="sldNum" sz="quarter" idx="4"/>
          </p:nvPr>
        </p:nvSpPr>
        <p:spPr>
          <a:xfrm>
            <a:off x="0" y="4842194"/>
            <a:ext cx="305991" cy="231859"/>
          </a:xfrm>
          <a:prstGeom prst="rect">
            <a:avLst/>
          </a:prstGeom>
        </p:spPr>
        <p:txBody>
          <a:bodyPr vert="horz" lIns="0" tIns="0" rIns="0" bIns="72000" rtlCol="0" anchor="b" anchorCtr="0">
            <a:noAutofit/>
          </a:bodyPr>
          <a:lstStyle>
            <a:lvl1pPr algn="r">
              <a:lnSpc>
                <a:spcPct val="100000"/>
              </a:lnSpc>
              <a:spcBef>
                <a:spcPts val="0"/>
              </a:spcBef>
              <a:spcAft>
                <a:spcPts val="0"/>
              </a:spcAft>
              <a:defRPr sz="788">
                <a:solidFill>
                  <a:schemeClr val="tx1"/>
                </a:solidFill>
              </a:defRPr>
            </a:lvl1pPr>
          </a:lstStyle>
          <a:p>
            <a:fld id="{F8E47D07-9D1E-4FE9-B31A-2F5863681021}" type="slidenum">
              <a:rPr lang="en-GB" smtClean="0"/>
              <a:pPr/>
              <a:t>‹#›</a:t>
            </a:fld>
            <a:endParaRPr lang="en-GB"/>
          </a:p>
        </p:txBody>
      </p:sp>
      <p:sp>
        <p:nvSpPr>
          <p:cNvPr id="20" name="Text Placeholder 30">
            <a:extLst>
              <a:ext uri="{FF2B5EF4-FFF2-40B4-BE49-F238E27FC236}">
                <a16:creationId xmlns:a16="http://schemas.microsoft.com/office/drawing/2014/main" id="{611C7859-08D9-4DAD-BB25-DD22F6761BE3}"/>
              </a:ext>
            </a:extLst>
          </p:cNvPr>
          <p:cNvSpPr txBox="1">
            <a:spLocks/>
          </p:cNvSpPr>
          <p:nvPr/>
        </p:nvSpPr>
        <p:spPr>
          <a:xfrm>
            <a:off x="8697863" y="4727999"/>
            <a:ext cx="221109" cy="266324"/>
          </a:xfrm>
          <a:prstGeom prst="rect">
            <a:avLst/>
          </a:prstGeom>
          <a:blipFill>
            <a:blip r:embed="rId17">
              <a:extLst>
                <a:ext uri="{96DAC541-7B7A-43D3-8B79-37D633B846F1}">
                  <asvg:svgBlip xmlns:asvg="http://schemas.microsoft.com/office/drawing/2016/SVG/main" r:embed="rId18"/>
                </a:ext>
              </a:extLst>
            </a:blip>
            <a:stretch>
              <a:fillRect/>
            </a:stretch>
          </a:blipFill>
        </p:spPr>
        <p:txBody>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2286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600" kern="1200">
                <a:solidFill>
                  <a:schemeClr val="tx2"/>
                </a:solidFill>
                <a:latin typeface="+mn-lt"/>
                <a:ea typeface="+mn-ea"/>
                <a:cs typeface="+mn-cs"/>
              </a:defRPr>
            </a:lvl2pPr>
            <a:lvl3pPr marL="44450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400" kern="1200">
                <a:solidFill>
                  <a:schemeClr val="tx2"/>
                </a:solidFill>
                <a:latin typeface="+mn-lt"/>
                <a:ea typeface="+mn-ea"/>
                <a:cs typeface="+mn-cs"/>
              </a:defRPr>
            </a:lvl3pPr>
            <a:lvl4pPr marL="625475"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4pPr>
            <a:lvl5pPr marL="806450" indent="-228600" algn="l" defTabSz="914400" rtl="0" eaLnBrk="1" latinLnBrk="0" hangingPunct="1">
              <a:lnSpc>
                <a:spcPct val="90000"/>
              </a:lnSpc>
              <a:spcBef>
                <a:spcPts val="0"/>
              </a:spcBef>
              <a:spcAft>
                <a:spcPts val="600"/>
              </a:spcAft>
              <a:buClr>
                <a:schemeClr val="accent1"/>
              </a:buClr>
              <a:buSzPct val="90000"/>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a:t> </a:t>
            </a:r>
          </a:p>
        </p:txBody>
      </p:sp>
      <p:sp>
        <p:nvSpPr>
          <p:cNvPr id="8" name="Text Placeholder 7">
            <a:extLst>
              <a:ext uri="{FF2B5EF4-FFF2-40B4-BE49-F238E27FC236}">
                <a16:creationId xmlns:a16="http://schemas.microsoft.com/office/drawing/2014/main" id="{6E248C0A-0C4B-4F9E-B86F-C76D98029E86}"/>
              </a:ext>
            </a:extLst>
          </p:cNvPr>
          <p:cNvSpPr>
            <a:spLocks noGrp="1"/>
          </p:cNvSpPr>
          <p:nvPr>
            <p:ph type="body" idx="1"/>
          </p:nvPr>
        </p:nvSpPr>
        <p:spPr>
          <a:xfrm>
            <a:off x="305991" y="1168003"/>
            <a:ext cx="8532019" cy="3482578"/>
          </a:xfrm>
          <a:prstGeom prst="rect">
            <a:avLst/>
          </a:prstGeom>
        </p:spPr>
        <p:txBody>
          <a:bodyPr vert="horz" lIns="91440" tIns="45720" rIns="91440" bIns="45720" rtlCol="0">
            <a:noAutofit/>
          </a:bodyPr>
          <a:lstStyle/>
          <a:p>
            <a:pPr lvl="0"/>
            <a:r>
              <a:rPr lang="en-US"/>
              <a:t>Click to add text here. </a:t>
            </a:r>
            <a:br>
              <a:rPr lang="en-US"/>
            </a:br>
            <a:r>
              <a:rPr lang="en-US"/>
              <a:t>When pasting copy from other slides, be sure to right-click and choose ‘Keep text only’. </a:t>
            </a:r>
            <a:br>
              <a:rPr lang="en-US"/>
            </a:br>
            <a:r>
              <a:rPr lang="en-US"/>
              <a:t>To increase bullet level, select your text and press Tab.</a:t>
            </a:r>
            <a:br>
              <a:rPr lang="en-US"/>
            </a:br>
            <a:r>
              <a:rPr lang="en-US"/>
              <a:t>To decrease bullet level, select your bullet text and press Shift + Tab.</a:t>
            </a:r>
          </a:p>
          <a:p>
            <a:pPr marL="432000" marR="0" lvl="1" indent="-216000" algn="l" defTabSz="685800" rtl="0" eaLnBrk="1" fontAlgn="auto" latinLnBrk="0" hangingPunct="1">
              <a:lnSpc>
                <a:spcPct val="90000"/>
              </a:lnSpc>
              <a:spcBef>
                <a:spcPts val="0"/>
              </a:spcBef>
              <a:spcAft>
                <a:spcPts val="600"/>
              </a:spcAft>
              <a:buClrTx/>
              <a:buSzPct val="100000"/>
              <a:buFont typeface="Arial" panose="020B0604020202020204" pitchFamily="34" charset="0"/>
              <a:buChar char="•"/>
              <a:tabLst/>
            </a:pPr>
            <a:r>
              <a:rPr lang="en-US"/>
              <a:t>Second level</a:t>
            </a:r>
          </a:p>
          <a:p>
            <a:pPr lvl="2"/>
            <a:r>
              <a:rPr lang="en-US"/>
              <a:t>Third level</a:t>
            </a:r>
          </a:p>
          <a:p>
            <a:pPr lvl="3"/>
            <a:r>
              <a:rPr lang="en-US"/>
              <a:t>Fourth level</a:t>
            </a:r>
          </a:p>
          <a:p>
            <a:pPr lvl="4"/>
            <a:r>
              <a:rPr lang="en-US"/>
              <a:t>Fifth level</a:t>
            </a:r>
          </a:p>
        </p:txBody>
      </p:sp>
    </p:spTree>
    <p:custDataLst>
      <p:tags r:id="rId16"/>
    </p:custDataLst>
    <p:extLst>
      <p:ext uri="{BB962C8B-B14F-4D97-AF65-F5344CB8AC3E}">
        <p14:creationId xmlns:p14="http://schemas.microsoft.com/office/powerpoint/2010/main" val="1688609373"/>
      </p:ext>
    </p:extLst>
  </p:cSld>
  <p:clrMap bg1="lt1" tx1="dk1" bg2="lt2" tx2="dk2" accent1="accent1" accent2="accent2" accent3="accent3" accent4="accent4" accent5="accent5" accent6="accent6" hlink="hlink" folHlink="folHlink"/>
  <p:sldLayoutIdLst>
    <p:sldLayoutId id="2147484884" r:id="rId1"/>
    <p:sldLayoutId id="2147484885" r:id="rId2"/>
    <p:sldLayoutId id="2147484886" r:id="rId3"/>
    <p:sldLayoutId id="2147484887" r:id="rId4"/>
    <p:sldLayoutId id="2147484888" r:id="rId5"/>
    <p:sldLayoutId id="2147484889" r:id="rId6"/>
    <p:sldLayoutId id="2147484890" r:id="rId7"/>
    <p:sldLayoutId id="2147484891" r:id="rId8"/>
    <p:sldLayoutId id="2147484892" r:id="rId9"/>
    <p:sldLayoutId id="2147484893" r:id="rId10"/>
    <p:sldLayoutId id="2147484894" r:id="rId11"/>
    <p:sldLayoutId id="2147484895" r:id="rId12"/>
    <p:sldLayoutId id="2147484897" r:id="rId13"/>
    <p:sldLayoutId id="2147484898" r:id="rId14"/>
  </p:sldLayoutIdLst>
  <p:hf hdr="0" ftr="0"/>
  <p:txStyles>
    <p:titleStyle>
      <a:lvl1pPr algn="l" defTabSz="685800" rtl="0" eaLnBrk="1" latinLnBrk="0" hangingPunct="1">
        <a:lnSpc>
          <a:spcPct val="100000"/>
        </a:lnSpc>
        <a:spcBef>
          <a:spcPct val="0"/>
        </a:spcBef>
        <a:buNone/>
        <a:defRPr sz="2700" kern="1200">
          <a:solidFill>
            <a:schemeClr val="accent1"/>
          </a:solidFill>
          <a:latin typeface="+mj-lt"/>
          <a:ea typeface="+mj-ea"/>
          <a:cs typeface="+mj-cs"/>
        </a:defRPr>
      </a:lvl1pPr>
    </p:titleStyle>
    <p:bodyStyle>
      <a:lvl1pPr marL="171450" indent="-171450" algn="l" defTabSz="685800" rtl="0" eaLnBrk="1" latinLnBrk="0" hangingPunct="1">
        <a:lnSpc>
          <a:spcPct val="100000"/>
        </a:lnSpc>
        <a:spcBef>
          <a:spcPts val="0"/>
        </a:spcBef>
        <a:spcAft>
          <a:spcPts val="900"/>
        </a:spcAft>
        <a:buFont typeface="Arial" panose="020B0604020202020204" pitchFamily="34" charset="0"/>
        <a:buChar char="•"/>
        <a:defRPr sz="1800" kern="1200">
          <a:solidFill>
            <a:schemeClr val="tx1"/>
          </a:solidFill>
          <a:latin typeface="+mn-lt"/>
          <a:ea typeface="+mn-ea"/>
          <a:cs typeface="+mn-cs"/>
        </a:defRPr>
      </a:lvl1pPr>
      <a:lvl2pPr marL="473175" marR="0" indent="-257175" algn="l" defTabSz="685800" rtl="0" eaLnBrk="1" fontAlgn="auto" latinLnBrk="0" hangingPunct="1">
        <a:lnSpc>
          <a:spcPct val="100000"/>
        </a:lnSpc>
        <a:spcBef>
          <a:spcPts val="0"/>
        </a:spcBef>
        <a:spcAft>
          <a:spcPts val="600"/>
        </a:spcAft>
        <a:buClrTx/>
        <a:buSzPct val="100000"/>
        <a:buFont typeface="Arial" panose="020B0604020202020204" pitchFamily="34" charset="0"/>
        <a:buChar char="•"/>
        <a:tabLst/>
        <a:defRPr lang="en-US" sz="1800" kern="1200" dirty="0">
          <a:solidFill>
            <a:schemeClr val="tx1"/>
          </a:solidFill>
          <a:latin typeface="+mn-lt"/>
          <a:ea typeface="+mn-ea"/>
          <a:cs typeface="+mn-cs"/>
        </a:defRPr>
      </a:lvl2pPr>
      <a:lvl3pPr marL="594000" indent="-162000" algn="l" defTabSz="685800" rtl="0" eaLnBrk="1" latinLnBrk="0" hangingPunct="1">
        <a:lnSpc>
          <a:spcPct val="100000"/>
        </a:lnSpc>
        <a:spcBef>
          <a:spcPts val="0"/>
        </a:spcBef>
        <a:spcAft>
          <a:spcPts val="600"/>
        </a:spcAft>
        <a:buClrTx/>
        <a:buSzPct val="100000"/>
        <a:buFont typeface="Arial" panose="020B0604020202020204" pitchFamily="34" charset="0"/>
        <a:buChar char="•"/>
        <a:defRPr sz="1500" kern="1200">
          <a:solidFill>
            <a:schemeClr val="tx1"/>
          </a:solidFill>
          <a:latin typeface="+mn-lt"/>
          <a:ea typeface="+mn-ea"/>
          <a:cs typeface="+mn-cs"/>
        </a:defRPr>
      </a:lvl3pPr>
      <a:lvl4pPr marL="729000" indent="-162000" algn="l" defTabSz="685800" rtl="0" eaLnBrk="1" latinLnBrk="0" hangingPunct="1">
        <a:lnSpc>
          <a:spcPct val="100000"/>
        </a:lnSpc>
        <a:spcBef>
          <a:spcPts val="0"/>
        </a:spcBef>
        <a:spcAft>
          <a:spcPts val="600"/>
        </a:spcAft>
        <a:buClrTx/>
        <a:buSzPct val="100000"/>
        <a:buFont typeface="Arial" panose="020B0604020202020204" pitchFamily="34" charset="0"/>
        <a:buChar char="•"/>
        <a:defRPr lang="en-US" sz="1500" kern="1200" dirty="0" smtClean="0">
          <a:solidFill>
            <a:schemeClr val="tx1"/>
          </a:solidFill>
          <a:latin typeface="+mn-lt"/>
          <a:ea typeface="+mn-ea"/>
          <a:cs typeface="+mn-cs"/>
        </a:defRPr>
      </a:lvl4pPr>
      <a:lvl5pPr marL="891000" indent="-171450" algn="l" defTabSz="685800" rtl="0" eaLnBrk="1" latinLnBrk="0" hangingPunct="1">
        <a:lnSpc>
          <a:spcPct val="100000"/>
        </a:lnSpc>
        <a:spcBef>
          <a:spcPts val="0"/>
        </a:spcBef>
        <a:spcAft>
          <a:spcPts val="600"/>
        </a:spcAft>
        <a:buClrTx/>
        <a:buSzPct val="100000"/>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7">
          <p15:clr>
            <a:srgbClr val="C35EA4"/>
          </p15:clr>
        </p15:guide>
        <p15:guide id="2" pos="7423">
          <p15:clr>
            <a:srgbClr val="C35EA4"/>
          </p15:clr>
        </p15:guide>
        <p15:guide id="3" orient="horz" pos="3906">
          <p15:clr>
            <a:srgbClr val="C35EA4"/>
          </p15:clr>
        </p15:guide>
        <p15:guide id="4" orient="horz" pos="255">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Z_SYMBOL_RGB.jpg"/>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8440596" y="4497844"/>
            <a:ext cx="453600" cy="522161"/>
          </a:xfrm>
          <a:prstGeom prst="rect">
            <a:avLst/>
          </a:prstGeom>
        </p:spPr>
      </p:pic>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a:p>
        </p:txBody>
      </p:sp>
    </p:spTree>
    <p:extLst>
      <p:ext uri="{BB962C8B-B14F-4D97-AF65-F5344CB8AC3E}">
        <p14:creationId xmlns:p14="http://schemas.microsoft.com/office/powerpoint/2010/main" val="45941826"/>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 id="2147483897" r:id="rId15"/>
    <p:sldLayoutId id="2147483898" r:id="rId16"/>
    <p:sldLayoutId id="2147483899" r:id="rId17"/>
    <p:sldLayoutId id="2147483900" r:id="rId18"/>
    <p:sldLayoutId id="2147483901" r:id="rId1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4" name="Picture 3" descr="AZ_SYMBOL_RGB.jpg"/>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8440596" y="4497844"/>
            <a:ext cx="453600" cy="522161"/>
          </a:xfrm>
          <a:prstGeom prst="rect">
            <a:avLst/>
          </a:prstGeom>
        </p:spPr>
      </p:pic>
    </p:spTree>
    <p:extLst>
      <p:ext uri="{BB962C8B-B14F-4D97-AF65-F5344CB8AC3E}">
        <p14:creationId xmlns:p14="http://schemas.microsoft.com/office/powerpoint/2010/main" val="3160703131"/>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 id="2147483949" r:id="rId13"/>
    <p:sldLayoutId id="2147483950" r:id="rId14"/>
    <p:sldLayoutId id="2147483951" r:id="rId15"/>
    <p:sldLayoutId id="2147483952" r:id="rId16"/>
    <p:sldLayoutId id="2147483953" r:id="rId17"/>
    <p:sldLayoutId id="2147483954" r:id="rId18"/>
    <p:sldLayoutId id="2147483955" r:id="rId19"/>
    <p:sldLayoutId id="2147483956" r:id="rId20"/>
    <p:sldLayoutId id="2147483957" r:id="rId21"/>
    <p:sldLayoutId id="2147483958" r:id="rId22"/>
    <p:sldLayoutId id="2147483959" r:id="rId23"/>
    <p:sldLayoutId id="2147483960" r:id="rId24"/>
    <p:sldLayoutId id="2147483961" r:id="rId25"/>
    <p:sldLayoutId id="2147483962" r:id="rId26"/>
    <p:sldLayoutId id="2147483963" r:id="rId27"/>
    <p:sldLayoutId id="2147484878" r:id="rId28"/>
    <p:sldLayoutId id="2147484881" r:id="rId2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0336EC6-E91F-45CB-AC6D-3B336A8DA955}"/>
              </a:ext>
            </a:extLst>
          </p:cNvPr>
          <p:cNvSpPr txBox="1"/>
          <p:nvPr userDrawn="1"/>
        </p:nvSpPr>
        <p:spPr>
          <a:xfrm>
            <a:off x="317698" y="4837836"/>
            <a:ext cx="552893" cy="138499"/>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E6F830D-F8D7-416F-85CD-5A3F31E36C26}" type="slidenum">
              <a:rPr kumimoji="0" lang="en-US" sz="9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pic>
        <p:nvPicPr>
          <p:cNvPr id="4" name="Picture 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517936" y="4674273"/>
            <a:ext cx="305876" cy="288313"/>
          </a:xfrm>
          <a:prstGeom prst="rect">
            <a:avLst/>
          </a:prstGeom>
        </p:spPr>
      </p:pic>
    </p:spTree>
    <p:extLst>
      <p:ext uri="{BB962C8B-B14F-4D97-AF65-F5344CB8AC3E}">
        <p14:creationId xmlns:p14="http://schemas.microsoft.com/office/powerpoint/2010/main" val="3777043000"/>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pPr defTabSz="457189"/>
            <a:fld id="{3C4F54F3-C349-4609-AFEE-01462D5C7942}" type="slidenum">
              <a:rPr lang="en-GB" smtClean="0">
                <a:solidFill>
                  <a:srgbClr val="000000"/>
                </a:solidFill>
              </a:rPr>
              <a:pPr defTabSz="457189"/>
              <a:t>‹#›</a:t>
            </a:fld>
            <a:endParaRPr lang="en-GB" dirty="0">
              <a:solidFill>
                <a:srgbClr val="000000"/>
              </a:solidFill>
            </a:endParaRPr>
          </a:p>
        </p:txBody>
      </p:sp>
      <p:pic>
        <p:nvPicPr>
          <p:cNvPr id="4" name="Picture 3" descr="AZ_SYMBOL_RGB.jpg"/>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8440596" y="4497845"/>
            <a:ext cx="453600" cy="522161"/>
          </a:xfrm>
          <a:prstGeom prst="rect">
            <a:avLst/>
          </a:prstGeom>
        </p:spPr>
      </p:pic>
    </p:spTree>
    <p:extLst>
      <p:ext uri="{BB962C8B-B14F-4D97-AF65-F5344CB8AC3E}">
        <p14:creationId xmlns:p14="http://schemas.microsoft.com/office/powerpoint/2010/main" val="1858902767"/>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 id="2147484020" r:id="rId12"/>
    <p:sldLayoutId id="2147484021" r:id="rId13"/>
    <p:sldLayoutId id="2147484022" r:id="rId14"/>
    <p:sldLayoutId id="2147484023" r:id="rId15"/>
    <p:sldLayoutId id="2147484024" r:id="rId16"/>
    <p:sldLayoutId id="2147484025" r:id="rId17"/>
    <p:sldLayoutId id="2147484026" r:id="rId18"/>
    <p:sldLayoutId id="2147484027" r:id="rId19"/>
    <p:sldLayoutId id="2147484028" r:id="rId20"/>
    <p:sldLayoutId id="2147484029" r:id="rId21"/>
    <p:sldLayoutId id="2147484030" r:id="rId22"/>
    <p:sldLayoutId id="2147484031" r:id="rId23"/>
    <p:sldLayoutId id="2147484032" r:id="rId24"/>
    <p:sldLayoutId id="2147484033" r:id="rId25"/>
    <p:sldLayoutId id="2147484034" r:id="rId26"/>
    <p:sldLayoutId id="2147484035" r:id="rId27"/>
  </p:sldLayoutIdLst>
  <p:hf hdr="0" ft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4" name="Picture 3" descr="AZ_SYMBOL_RGB.jpg"/>
          <p:cNvPicPr>
            <a:picLocks noChangeAspect="1"/>
          </p:cNvPicPr>
          <p:nvPr userDrawn="1"/>
        </p:nvPicPr>
        <p:blipFill>
          <a:blip r:embed="rId29" cstate="print">
            <a:extLst>
              <a:ext uri="{28A0092B-C50C-407E-A947-70E740481C1C}">
                <a14:useLocalDpi xmlns:a14="http://schemas.microsoft.com/office/drawing/2010/main"/>
              </a:ext>
            </a:extLst>
          </a:blip>
          <a:stretch>
            <a:fillRect/>
          </a:stretch>
        </p:blipFill>
        <p:spPr>
          <a:xfrm>
            <a:off x="8440596" y="4497844"/>
            <a:ext cx="453600" cy="522161"/>
          </a:xfrm>
          <a:prstGeom prst="rect">
            <a:avLst/>
          </a:prstGeom>
        </p:spPr>
      </p:pic>
    </p:spTree>
    <p:extLst>
      <p:ext uri="{BB962C8B-B14F-4D97-AF65-F5344CB8AC3E}">
        <p14:creationId xmlns:p14="http://schemas.microsoft.com/office/powerpoint/2010/main" val="4060194843"/>
      </p:ext>
    </p:extLst>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 id="2147484053" r:id="rId12"/>
    <p:sldLayoutId id="2147484054" r:id="rId13"/>
    <p:sldLayoutId id="2147484055" r:id="rId14"/>
    <p:sldLayoutId id="2147484056" r:id="rId15"/>
    <p:sldLayoutId id="2147484057" r:id="rId16"/>
    <p:sldLayoutId id="2147484058" r:id="rId17"/>
    <p:sldLayoutId id="2147484059" r:id="rId18"/>
    <p:sldLayoutId id="2147484060" r:id="rId19"/>
    <p:sldLayoutId id="2147484061" r:id="rId20"/>
    <p:sldLayoutId id="2147484062" r:id="rId21"/>
    <p:sldLayoutId id="2147484063" r:id="rId22"/>
    <p:sldLayoutId id="2147484064" r:id="rId23"/>
    <p:sldLayoutId id="2147484065" r:id="rId24"/>
    <p:sldLayoutId id="2147484066" r:id="rId25"/>
    <p:sldLayoutId id="2147484067" r:id="rId26"/>
    <p:sldLayoutId id="2147484068" r:id="rId2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pPr defTabSz="457189"/>
            <a:fld id="{3C4F54F3-C349-4609-AFEE-01462D5C7942}" type="slidenum">
              <a:rPr lang="en-GB" smtClean="0">
                <a:solidFill>
                  <a:srgbClr val="000000"/>
                </a:solidFill>
              </a:rPr>
              <a:pPr defTabSz="457189"/>
              <a:t>‹#›</a:t>
            </a:fld>
            <a:endParaRPr lang="en-GB" dirty="0">
              <a:solidFill>
                <a:srgbClr val="000000"/>
              </a:solidFill>
            </a:endParaRPr>
          </a:p>
        </p:txBody>
      </p:sp>
      <p:pic>
        <p:nvPicPr>
          <p:cNvPr id="4" name="Picture 3" descr="AZ_SYMBOL_RGB.jpg"/>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8440596" y="4497845"/>
            <a:ext cx="453600" cy="522161"/>
          </a:xfrm>
          <a:prstGeom prst="rect">
            <a:avLst/>
          </a:prstGeom>
        </p:spPr>
      </p:pic>
    </p:spTree>
    <p:extLst>
      <p:ext uri="{BB962C8B-B14F-4D97-AF65-F5344CB8AC3E}">
        <p14:creationId xmlns:p14="http://schemas.microsoft.com/office/powerpoint/2010/main" val="1385754930"/>
      </p:ext>
    </p:extLst>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 id="2147484122" r:id="rId12"/>
    <p:sldLayoutId id="2147484123" r:id="rId13"/>
    <p:sldLayoutId id="2147484124" r:id="rId14"/>
    <p:sldLayoutId id="2147484125" r:id="rId15"/>
    <p:sldLayoutId id="2147484126" r:id="rId16"/>
    <p:sldLayoutId id="2147484127" r:id="rId17"/>
    <p:sldLayoutId id="2147484128" r:id="rId18"/>
    <p:sldLayoutId id="2147484129" r:id="rId19"/>
    <p:sldLayoutId id="2147484130" r:id="rId20"/>
    <p:sldLayoutId id="2147484131" r:id="rId21"/>
    <p:sldLayoutId id="2147484132" r:id="rId22"/>
    <p:sldLayoutId id="2147484133" r:id="rId23"/>
    <p:sldLayoutId id="2147484134" r:id="rId24"/>
    <p:sldLayoutId id="2147484135" r:id="rId25"/>
    <p:sldLayoutId id="2147484136" r:id="rId26"/>
    <p:sldLayoutId id="2147484137" r:id="rId27"/>
  </p:sldLayoutIdLst>
  <p:hf hdr="0" ft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4" name="Picture 3" descr="AZ_SYMBOL_RGB.jpg"/>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8440596" y="4497844"/>
            <a:ext cx="453600" cy="522161"/>
          </a:xfrm>
          <a:prstGeom prst="rect">
            <a:avLst/>
          </a:prstGeom>
        </p:spPr>
      </p:pic>
    </p:spTree>
    <p:extLst>
      <p:ext uri="{BB962C8B-B14F-4D97-AF65-F5344CB8AC3E}">
        <p14:creationId xmlns:p14="http://schemas.microsoft.com/office/powerpoint/2010/main" val="2535378806"/>
      </p:ext>
    </p:extLst>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 id="2147484150" r:id="rId12"/>
    <p:sldLayoutId id="2147484151" r:id="rId13"/>
    <p:sldLayoutId id="2147484152" r:id="rId14"/>
    <p:sldLayoutId id="2147484153" r:id="rId15"/>
    <p:sldLayoutId id="2147484154" r:id="rId16"/>
    <p:sldLayoutId id="2147484155" r:id="rId17"/>
    <p:sldLayoutId id="2147484156" r:id="rId18"/>
    <p:sldLayoutId id="2147484157" r:id="rId19"/>
    <p:sldLayoutId id="2147484158" r:id="rId20"/>
    <p:sldLayoutId id="2147484159" r:id="rId21"/>
    <p:sldLayoutId id="2147484160" r:id="rId22"/>
    <p:sldLayoutId id="2147484161" r:id="rId23"/>
    <p:sldLayoutId id="2147484162" r:id="rId24"/>
    <p:sldLayoutId id="2147484163" r:id="rId25"/>
    <p:sldLayoutId id="2147484164" r:id="rId26"/>
    <p:sldLayoutId id="2147484165" r:id="rId2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9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8.xml"/></Relationships>
</file>

<file path=ppt/slides/_rels/slide1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7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xml"/><Relationship Id="rId1" Type="http://schemas.openxmlformats.org/officeDocument/2006/relationships/slideLayout" Target="../slideLayouts/slideLayout465.xml"/></Relationships>
</file>

<file path=ppt/slides/_rels/slide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xml"/><Relationship Id="rId1" Type="http://schemas.openxmlformats.org/officeDocument/2006/relationships/slideLayout" Target="../slideLayouts/slideLayout78.xml"/></Relationships>
</file>

<file path=ppt/slides/_rels/slide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xml"/><Relationship Id="rId1" Type="http://schemas.openxmlformats.org/officeDocument/2006/relationships/slideLayout" Target="../slideLayouts/slideLayout7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xml"/><Relationship Id="rId1" Type="http://schemas.openxmlformats.org/officeDocument/2006/relationships/slideLayout" Target="../slideLayouts/slideLayout97.xml"/><Relationship Id="rId5" Type="http://schemas.openxmlformats.org/officeDocument/2006/relationships/image" Target="../media/image56.png"/><Relationship Id="rId4" Type="http://schemas.openxmlformats.org/officeDocument/2006/relationships/image" Target="../media/image55.png"/></Relationships>
</file>

<file path=ppt/slides/_rels/slide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CAE5B-2329-40AB-B1D1-901A3394D736}"/>
              </a:ext>
            </a:extLst>
          </p:cNvPr>
          <p:cNvSpPr>
            <a:spLocks noGrp="1"/>
          </p:cNvSpPr>
          <p:nvPr>
            <p:ph type="title"/>
          </p:nvPr>
        </p:nvSpPr>
        <p:spPr>
          <a:xfrm>
            <a:off x="215999" y="964953"/>
            <a:ext cx="8294955" cy="504000"/>
          </a:xfrm>
        </p:spPr>
        <p:txBody>
          <a:bodyPr/>
          <a:lstStyle/>
          <a:p>
            <a:r>
              <a:rPr lang="en-GB" sz="2600" dirty="0"/>
              <a:t>Expanding Uses for ctDNA in Clinical Trial Design</a:t>
            </a:r>
            <a:br>
              <a:rPr lang="en-GB" dirty="0"/>
            </a:br>
            <a:endParaRPr lang="en-US" dirty="0"/>
          </a:p>
        </p:txBody>
      </p:sp>
      <p:sp>
        <p:nvSpPr>
          <p:cNvPr id="3" name="Text Placeholder 2">
            <a:extLst>
              <a:ext uri="{FF2B5EF4-FFF2-40B4-BE49-F238E27FC236}">
                <a16:creationId xmlns:a16="http://schemas.microsoft.com/office/drawing/2014/main" id="{40C9FB63-A184-4DAE-A64F-DEC6B517FF80}"/>
              </a:ext>
            </a:extLst>
          </p:cNvPr>
          <p:cNvSpPr>
            <a:spLocks noGrp="1"/>
          </p:cNvSpPr>
          <p:nvPr>
            <p:ph type="body" sz="quarter" idx="11"/>
          </p:nvPr>
        </p:nvSpPr>
        <p:spPr>
          <a:xfrm>
            <a:off x="128175" y="1983554"/>
            <a:ext cx="8110390" cy="552045"/>
          </a:xfrm>
        </p:spPr>
        <p:txBody>
          <a:bodyPr/>
          <a:lstStyle/>
          <a:p>
            <a:r>
              <a:rPr lang="en-US" sz="1800" dirty="0"/>
              <a:t>Rachel Hodge, Director &amp; Biometrics Team Leader</a:t>
            </a:r>
          </a:p>
          <a:p>
            <a:endParaRPr lang="en-US" sz="1800" dirty="0"/>
          </a:p>
          <a:p>
            <a:r>
              <a:rPr lang="en-US" sz="1800" dirty="0"/>
              <a:t>Oncology Biometrics, Oncology R&amp;D,  AstraZeneca</a:t>
            </a:r>
          </a:p>
        </p:txBody>
      </p:sp>
      <p:sp>
        <p:nvSpPr>
          <p:cNvPr id="4" name="Text Placeholder 3">
            <a:extLst>
              <a:ext uri="{FF2B5EF4-FFF2-40B4-BE49-F238E27FC236}">
                <a16:creationId xmlns:a16="http://schemas.microsoft.com/office/drawing/2014/main" id="{21F409E2-9291-4432-8D19-54ED15FA9290}"/>
              </a:ext>
            </a:extLst>
          </p:cNvPr>
          <p:cNvSpPr>
            <a:spLocks noGrp="1"/>
          </p:cNvSpPr>
          <p:nvPr>
            <p:ph type="body" sz="quarter" idx="12"/>
          </p:nvPr>
        </p:nvSpPr>
        <p:spPr>
          <a:xfrm>
            <a:off x="215999" y="2607900"/>
            <a:ext cx="6777654" cy="206250"/>
          </a:xfrm>
        </p:spPr>
        <p:txBody>
          <a:bodyPr/>
          <a:lstStyle/>
          <a:p>
            <a:r>
              <a:rPr lang="en-GB" dirty="0"/>
              <a:t>PSI Ted type talk</a:t>
            </a:r>
            <a:endParaRPr lang="en-US" dirty="0"/>
          </a:p>
        </p:txBody>
      </p:sp>
      <p:sp>
        <p:nvSpPr>
          <p:cNvPr id="5" name="Text Placeholder 4">
            <a:extLst>
              <a:ext uri="{FF2B5EF4-FFF2-40B4-BE49-F238E27FC236}">
                <a16:creationId xmlns:a16="http://schemas.microsoft.com/office/drawing/2014/main" id="{E0F1A6D5-F1D7-47B3-9A2C-7D70B5ABD2C7}"/>
              </a:ext>
            </a:extLst>
          </p:cNvPr>
          <p:cNvSpPr>
            <a:spLocks noGrp="1"/>
          </p:cNvSpPr>
          <p:nvPr>
            <p:ph type="body" sz="quarter" idx="15"/>
          </p:nvPr>
        </p:nvSpPr>
        <p:spPr/>
        <p:txBody>
          <a:bodyPr/>
          <a:lstStyle/>
          <a:p>
            <a:endParaRPr lang="en-US"/>
          </a:p>
        </p:txBody>
      </p:sp>
      <p:sp>
        <p:nvSpPr>
          <p:cNvPr id="6" name="Text Placeholder 5">
            <a:extLst>
              <a:ext uri="{FF2B5EF4-FFF2-40B4-BE49-F238E27FC236}">
                <a16:creationId xmlns:a16="http://schemas.microsoft.com/office/drawing/2014/main" id="{3A27CC2A-2E7C-499E-8CCA-059F6749524B}"/>
              </a:ext>
            </a:extLst>
          </p:cNvPr>
          <p:cNvSpPr>
            <a:spLocks noGrp="1"/>
          </p:cNvSpPr>
          <p:nvPr>
            <p:ph type="body" sz="quarter" idx="13"/>
          </p:nvPr>
        </p:nvSpPr>
        <p:spPr/>
        <p:txBody>
          <a:bodyPr/>
          <a:lstStyle/>
          <a:p>
            <a:r>
              <a:rPr lang="en-US" dirty="0"/>
              <a:t>25 May 2021</a:t>
            </a:r>
          </a:p>
        </p:txBody>
      </p:sp>
    </p:spTree>
    <p:extLst>
      <p:ext uri="{BB962C8B-B14F-4D97-AF65-F5344CB8AC3E}">
        <p14:creationId xmlns:p14="http://schemas.microsoft.com/office/powerpoint/2010/main" val="911136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DB122-5914-45D0-B728-8BA72A1BEF83}"/>
              </a:ext>
            </a:extLst>
          </p:cNvPr>
          <p:cNvSpPr>
            <a:spLocks noGrp="1"/>
          </p:cNvSpPr>
          <p:nvPr>
            <p:ph type="title"/>
          </p:nvPr>
        </p:nvSpPr>
        <p:spPr/>
        <p:txBody>
          <a:bodyPr/>
          <a:lstStyle/>
          <a:p>
            <a:r>
              <a:rPr lang="en-GB" dirty="0"/>
              <a:t>Overview</a:t>
            </a:r>
          </a:p>
        </p:txBody>
      </p:sp>
      <p:sp>
        <p:nvSpPr>
          <p:cNvPr id="3" name="Slide Number Placeholder 2">
            <a:extLst>
              <a:ext uri="{FF2B5EF4-FFF2-40B4-BE49-F238E27FC236}">
                <a16:creationId xmlns:a16="http://schemas.microsoft.com/office/drawing/2014/main" id="{D412A86F-3D46-459D-916E-0791E8611A65}"/>
              </a:ext>
            </a:extLst>
          </p:cNvPr>
          <p:cNvSpPr>
            <a:spLocks noGrp="1"/>
          </p:cNvSpPr>
          <p:nvPr>
            <p:ph type="sldNum" sz="quarter" idx="4"/>
          </p:nvPr>
        </p:nvSpPr>
        <p:spPr/>
        <p:txBody>
          <a:bodyPr/>
          <a:lstStyle/>
          <a:p>
            <a:fld id="{3C4F54F3-C349-4609-AFEE-01462D5C7942}" type="slidenum">
              <a:rPr lang="en-GB" smtClean="0"/>
              <a:pPr/>
              <a:t>10</a:t>
            </a:fld>
            <a:endParaRPr lang="en-GB" dirty="0"/>
          </a:p>
        </p:txBody>
      </p:sp>
      <p:sp>
        <p:nvSpPr>
          <p:cNvPr id="4" name="Content Placeholder 3">
            <a:extLst>
              <a:ext uri="{FF2B5EF4-FFF2-40B4-BE49-F238E27FC236}">
                <a16:creationId xmlns:a16="http://schemas.microsoft.com/office/drawing/2014/main" id="{20219184-3F61-45EF-9FBB-124ED0ABE51B}"/>
              </a:ext>
            </a:extLst>
          </p:cNvPr>
          <p:cNvSpPr>
            <a:spLocks noGrp="1"/>
          </p:cNvSpPr>
          <p:nvPr>
            <p:ph idx="16"/>
          </p:nvPr>
        </p:nvSpPr>
        <p:spPr/>
        <p:txBody>
          <a:bodyPr/>
          <a:lstStyle/>
          <a:p>
            <a:r>
              <a:rPr lang="en-GB" dirty="0"/>
              <a:t>ctDNA biology and potential utility in drug development</a:t>
            </a:r>
          </a:p>
          <a:p>
            <a:pPr marL="0" indent="0">
              <a:buNone/>
            </a:pPr>
            <a:endParaRPr lang="en-GB" dirty="0"/>
          </a:p>
          <a:p>
            <a:r>
              <a:rPr lang="en-GB" dirty="0"/>
              <a:t>Minimal Residual Disease</a:t>
            </a:r>
          </a:p>
          <a:p>
            <a:pPr marL="0" indent="0">
              <a:buNone/>
            </a:pPr>
            <a:endParaRPr lang="en-GB" dirty="0"/>
          </a:p>
          <a:p>
            <a:r>
              <a:rPr lang="en-GB" b="1" dirty="0"/>
              <a:t>Response Evaluation Criteria in Solid Tumours by ctDNA</a:t>
            </a:r>
          </a:p>
          <a:p>
            <a:endParaRPr lang="en-GB" dirty="0"/>
          </a:p>
          <a:p>
            <a:r>
              <a:rPr lang="en-GB" dirty="0"/>
              <a:t>Summary </a:t>
            </a:r>
          </a:p>
        </p:txBody>
      </p:sp>
    </p:spTree>
    <p:extLst>
      <p:ext uri="{BB962C8B-B14F-4D97-AF65-F5344CB8AC3E}">
        <p14:creationId xmlns:p14="http://schemas.microsoft.com/office/powerpoint/2010/main" val="2869843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fld id="{3C4F54F3-C349-4609-AFEE-01462D5C7942}" type="slidenum">
              <a:rPr kumimoji="0" lang="en-GB" sz="800" b="1"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l" defTabSz="457189"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3" name="Title 2"/>
          <p:cNvSpPr>
            <a:spLocks noGrp="1"/>
          </p:cNvSpPr>
          <p:nvPr>
            <p:ph type="title"/>
          </p:nvPr>
        </p:nvSpPr>
        <p:spPr>
          <a:xfrm>
            <a:off x="237064" y="152559"/>
            <a:ext cx="8765651" cy="310500"/>
          </a:xfrm>
        </p:spPr>
        <p:txBody>
          <a:bodyPr/>
          <a:lstStyle/>
          <a:p>
            <a:r>
              <a:rPr lang="en-US" dirty="0">
                <a:solidFill>
                  <a:schemeClr val="tx2"/>
                </a:solidFill>
              </a:rPr>
              <a:t>Early decreases in ctDNA levels associate with longer PFS in patients treated with targeted agents and ICI</a:t>
            </a:r>
          </a:p>
        </p:txBody>
      </p:sp>
      <p:sp>
        <p:nvSpPr>
          <p:cNvPr id="4" name="TextBox 3"/>
          <p:cNvSpPr txBox="1"/>
          <p:nvPr/>
        </p:nvSpPr>
        <p:spPr>
          <a:xfrm>
            <a:off x="4079020" y="4846754"/>
            <a:ext cx="4652767" cy="215444"/>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Thress et al. </a:t>
            </a:r>
            <a:r>
              <a:rPr kumimoji="0" lang="en-US" sz="800" b="0" i="1" u="none" strike="noStrike" kern="1200" cap="none" spc="0" normalizeH="0" baseline="0" noProof="0">
                <a:ln>
                  <a:noFill/>
                </a:ln>
                <a:solidFill>
                  <a:srgbClr val="000000"/>
                </a:solidFill>
                <a:effectLst/>
                <a:uLnTx/>
                <a:uFillTx/>
                <a:latin typeface="Arial"/>
                <a:ea typeface="+mn-ea"/>
                <a:cs typeface="+mn-cs"/>
              </a:rPr>
              <a:t>ASCO</a:t>
            </a:r>
            <a:r>
              <a:rPr kumimoji="0" lang="en-US" sz="800" b="0" i="0" u="none" strike="noStrike" kern="1200" cap="none" spc="0" normalizeH="0" baseline="0" noProof="0">
                <a:ln>
                  <a:noFill/>
                </a:ln>
                <a:solidFill>
                  <a:srgbClr val="000000"/>
                </a:solidFill>
                <a:effectLst/>
                <a:uLnTx/>
                <a:uFillTx/>
                <a:latin typeface="Arial"/>
                <a:ea typeface="+mn-ea"/>
                <a:cs typeface="+mn-cs"/>
              </a:rPr>
              <a:t>, 2017, Hyman et al., </a:t>
            </a:r>
            <a:r>
              <a:rPr kumimoji="0" lang="en-US" sz="800" b="0" i="1" u="none" strike="noStrike" kern="1200" cap="none" spc="0" normalizeH="0" baseline="0" noProof="0">
                <a:ln>
                  <a:noFill/>
                </a:ln>
                <a:solidFill>
                  <a:srgbClr val="000000"/>
                </a:solidFill>
                <a:effectLst/>
                <a:uLnTx/>
                <a:uFillTx/>
                <a:latin typeface="Arial"/>
                <a:ea typeface="+mn-ea"/>
                <a:cs typeface="+mn-cs"/>
              </a:rPr>
              <a:t>JCO</a:t>
            </a:r>
            <a:r>
              <a:rPr kumimoji="0" lang="en-US" sz="800" b="0" i="0" u="none" strike="noStrike" kern="1200" cap="none" spc="0" normalizeH="0" baseline="0" noProof="0">
                <a:ln>
                  <a:noFill/>
                </a:ln>
                <a:solidFill>
                  <a:srgbClr val="000000"/>
                </a:solidFill>
                <a:effectLst/>
                <a:uLnTx/>
                <a:uFillTx/>
                <a:latin typeface="Arial"/>
                <a:ea typeface="+mn-ea"/>
                <a:cs typeface="+mn-cs"/>
              </a:rPr>
              <a:t>, 2017, Raja et al., </a:t>
            </a:r>
            <a:r>
              <a:rPr kumimoji="0" lang="en-US" sz="800" b="0" i="1" u="none" strike="noStrike" kern="1200" cap="none" spc="0" normalizeH="0" baseline="0" noProof="0">
                <a:ln>
                  <a:noFill/>
                </a:ln>
                <a:solidFill>
                  <a:srgbClr val="000000"/>
                </a:solidFill>
                <a:effectLst/>
                <a:uLnTx/>
                <a:uFillTx/>
                <a:latin typeface="Arial"/>
                <a:ea typeface="+mn-ea"/>
                <a:cs typeface="+mn-cs"/>
              </a:rPr>
              <a:t>Clin Cancer Res, 2018)</a:t>
            </a:r>
            <a:endParaRPr kumimoji="0" lang="en-US" sz="800" b="0" i="0" u="none" strike="noStrike" kern="1200" cap="none" spc="0" normalizeH="0" baseline="0" noProof="0">
              <a:ln>
                <a:noFill/>
              </a:ln>
              <a:solidFill>
                <a:srgbClr val="000000"/>
              </a:solidFill>
              <a:effectLst/>
              <a:uLnTx/>
              <a:uFillTx/>
              <a:latin typeface="Arial"/>
              <a:ea typeface="+mn-ea"/>
              <a:cs typeface="+mn-cs"/>
            </a:endParaRPr>
          </a:p>
        </p:txBody>
      </p:sp>
      <p:pic>
        <p:nvPicPr>
          <p:cNvPr id="7" name="Picture 6">
            <a:extLst>
              <a:ext uri="{FF2B5EF4-FFF2-40B4-BE49-F238E27FC236}">
                <a16:creationId xmlns:a16="http://schemas.microsoft.com/office/drawing/2014/main" id="{B9638232-2EDA-441C-BD5A-9E634C319649}"/>
              </a:ext>
            </a:extLst>
          </p:cNvPr>
          <p:cNvPicPr>
            <a:picLocks noChangeAspect="1"/>
          </p:cNvPicPr>
          <p:nvPr/>
        </p:nvPicPr>
        <p:blipFill>
          <a:blip r:embed="rId2"/>
          <a:stretch>
            <a:fillRect/>
          </a:stretch>
        </p:blipFill>
        <p:spPr>
          <a:xfrm>
            <a:off x="2786260" y="1419167"/>
            <a:ext cx="5759379" cy="2637319"/>
          </a:xfrm>
          <a:prstGeom prst="rect">
            <a:avLst/>
          </a:prstGeom>
          <a:ln w="19050">
            <a:solidFill>
              <a:schemeClr val="tx1"/>
            </a:solidFill>
          </a:ln>
        </p:spPr>
      </p:pic>
      <p:pic>
        <p:nvPicPr>
          <p:cNvPr id="11" name="Picture 10">
            <a:extLst>
              <a:ext uri="{FF2B5EF4-FFF2-40B4-BE49-F238E27FC236}">
                <a16:creationId xmlns:a16="http://schemas.microsoft.com/office/drawing/2014/main" id="{2B34A8C9-E7F5-4605-B512-659DEEFF4C90}"/>
              </a:ext>
            </a:extLst>
          </p:cNvPr>
          <p:cNvPicPr>
            <a:picLocks noChangeAspect="1"/>
          </p:cNvPicPr>
          <p:nvPr/>
        </p:nvPicPr>
        <p:blipFill>
          <a:blip r:embed="rId3"/>
          <a:stretch>
            <a:fillRect/>
          </a:stretch>
        </p:blipFill>
        <p:spPr>
          <a:xfrm>
            <a:off x="474467" y="1063567"/>
            <a:ext cx="1916835" cy="3523073"/>
          </a:xfrm>
          <a:prstGeom prst="rect">
            <a:avLst/>
          </a:prstGeom>
          <a:ln w="28575">
            <a:solidFill>
              <a:schemeClr val="tx1"/>
            </a:solidFill>
          </a:ln>
        </p:spPr>
      </p:pic>
    </p:spTree>
    <p:extLst>
      <p:ext uri="{BB962C8B-B14F-4D97-AF65-F5344CB8AC3E}">
        <p14:creationId xmlns:p14="http://schemas.microsoft.com/office/powerpoint/2010/main" val="2251287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7A76B-5CF0-47B9-83C7-DE7D173C1494}"/>
              </a:ext>
            </a:extLst>
          </p:cNvPr>
          <p:cNvSpPr>
            <a:spLocks noGrp="1"/>
          </p:cNvSpPr>
          <p:nvPr>
            <p:ph type="title"/>
          </p:nvPr>
        </p:nvSpPr>
        <p:spPr/>
        <p:txBody>
          <a:bodyPr/>
          <a:lstStyle/>
          <a:p>
            <a:r>
              <a:rPr lang="en-US" dirty="0"/>
              <a:t>Response Evaluation by ctDNA ?</a:t>
            </a:r>
          </a:p>
        </p:txBody>
      </p:sp>
      <p:sp>
        <p:nvSpPr>
          <p:cNvPr id="3" name="Slide Number Placeholder 2">
            <a:extLst>
              <a:ext uri="{FF2B5EF4-FFF2-40B4-BE49-F238E27FC236}">
                <a16:creationId xmlns:a16="http://schemas.microsoft.com/office/drawing/2014/main" id="{B2EB01FB-4FA7-4C3F-BD8B-DBDB8D4DC857}"/>
              </a:ext>
            </a:extLst>
          </p:cNvPr>
          <p:cNvSpPr>
            <a:spLocks noGrp="1"/>
          </p:cNvSpPr>
          <p:nvPr>
            <p:ph type="sldNum" sz="quarter" idx="4"/>
          </p:nvPr>
        </p:nvSpPr>
        <p:spPr/>
        <p:txBody>
          <a:bodyPr/>
          <a:lstStyle/>
          <a:p>
            <a:fld id="{3C4F54F3-C349-4609-AFEE-01462D5C7942}" type="slidenum">
              <a:rPr lang="en-GB" smtClean="0"/>
              <a:pPr/>
              <a:t>12</a:t>
            </a:fld>
            <a:endParaRPr lang="en-GB"/>
          </a:p>
        </p:txBody>
      </p:sp>
      <p:graphicFrame>
        <p:nvGraphicFramePr>
          <p:cNvPr id="5" name="Table 5">
            <a:extLst>
              <a:ext uri="{FF2B5EF4-FFF2-40B4-BE49-F238E27FC236}">
                <a16:creationId xmlns:a16="http://schemas.microsoft.com/office/drawing/2014/main" id="{2FDBC19E-931F-498C-90F0-8A3C71115044}"/>
              </a:ext>
            </a:extLst>
          </p:cNvPr>
          <p:cNvGraphicFramePr>
            <a:graphicFrameLocks noGrp="1"/>
          </p:cNvGraphicFramePr>
          <p:nvPr>
            <p:ph idx="16"/>
            <p:extLst>
              <p:ext uri="{D42A27DB-BD31-4B8C-83A1-F6EECF244321}">
                <p14:modId xmlns:p14="http://schemas.microsoft.com/office/powerpoint/2010/main" val="1040459111"/>
              </p:ext>
            </p:extLst>
          </p:nvPr>
        </p:nvGraphicFramePr>
        <p:xfrm>
          <a:off x="311587" y="995536"/>
          <a:ext cx="8520825" cy="3383280"/>
        </p:xfrm>
        <a:graphic>
          <a:graphicData uri="http://schemas.openxmlformats.org/drawingml/2006/table">
            <a:tbl>
              <a:tblPr firstRow="1" bandRow="1">
                <a:tableStyleId>{5C22544A-7EE6-4342-B048-85BDC9FD1C3A}</a:tableStyleId>
              </a:tblPr>
              <a:tblGrid>
                <a:gridCol w="1538159">
                  <a:extLst>
                    <a:ext uri="{9D8B030D-6E8A-4147-A177-3AD203B41FA5}">
                      <a16:colId xmlns:a16="http://schemas.microsoft.com/office/drawing/2014/main" val="4286752081"/>
                    </a:ext>
                  </a:extLst>
                </a:gridCol>
                <a:gridCol w="990720">
                  <a:extLst>
                    <a:ext uri="{9D8B030D-6E8A-4147-A177-3AD203B41FA5}">
                      <a16:colId xmlns:a16="http://schemas.microsoft.com/office/drawing/2014/main" val="124159114"/>
                    </a:ext>
                  </a:extLst>
                </a:gridCol>
                <a:gridCol w="840782">
                  <a:extLst>
                    <a:ext uri="{9D8B030D-6E8A-4147-A177-3AD203B41FA5}">
                      <a16:colId xmlns:a16="http://schemas.microsoft.com/office/drawing/2014/main" val="2786831898"/>
                    </a:ext>
                  </a:extLst>
                </a:gridCol>
                <a:gridCol w="2175642">
                  <a:extLst>
                    <a:ext uri="{9D8B030D-6E8A-4147-A177-3AD203B41FA5}">
                      <a16:colId xmlns:a16="http://schemas.microsoft.com/office/drawing/2014/main" val="3467087535"/>
                    </a:ext>
                  </a:extLst>
                </a:gridCol>
                <a:gridCol w="2975522">
                  <a:extLst>
                    <a:ext uri="{9D8B030D-6E8A-4147-A177-3AD203B41FA5}">
                      <a16:colId xmlns:a16="http://schemas.microsoft.com/office/drawing/2014/main" val="1866467519"/>
                    </a:ext>
                  </a:extLst>
                </a:gridCol>
              </a:tblGrid>
              <a:tr h="559636">
                <a:tc>
                  <a:txBody>
                    <a:bodyPr/>
                    <a:lstStyle/>
                    <a:p>
                      <a:r>
                        <a:rPr lang="en-US" sz="1400"/>
                        <a:t>Time for collections</a:t>
                      </a:r>
                    </a:p>
                  </a:txBody>
                  <a:tcPr/>
                </a:tc>
                <a:tc>
                  <a:txBody>
                    <a:bodyPr/>
                    <a:lstStyle/>
                    <a:p>
                      <a:r>
                        <a:rPr lang="en-US" sz="1400"/>
                        <a:t>Sample type</a:t>
                      </a:r>
                    </a:p>
                  </a:txBody>
                  <a:tcPr/>
                </a:tc>
                <a:tc>
                  <a:txBody>
                    <a:bodyPr/>
                    <a:lstStyle/>
                    <a:p>
                      <a:r>
                        <a:rPr lang="en-US" sz="1400"/>
                        <a:t>Wet Method</a:t>
                      </a:r>
                    </a:p>
                  </a:txBody>
                  <a:tcPr/>
                </a:tc>
                <a:tc>
                  <a:txBody>
                    <a:bodyPr/>
                    <a:lstStyle/>
                    <a:p>
                      <a:r>
                        <a:rPr lang="en-US" sz="1400" dirty="0"/>
                        <a:t>Output </a:t>
                      </a:r>
                    </a:p>
                    <a:p>
                      <a:r>
                        <a:rPr lang="en-US" sz="1400" dirty="0"/>
                        <a:t>Response criteria ?</a:t>
                      </a:r>
                    </a:p>
                  </a:txBody>
                  <a:tcPr/>
                </a:tc>
                <a:tc>
                  <a:txBody>
                    <a:bodyPr/>
                    <a:lstStyle/>
                    <a:p>
                      <a:r>
                        <a:rPr lang="en-US" sz="1400" dirty="0"/>
                        <a:t>What is the added value of ctDNA measure ? </a:t>
                      </a:r>
                    </a:p>
                    <a:p>
                      <a:r>
                        <a:rPr lang="en-US" sz="1400" dirty="0"/>
                        <a:t>Alone or combined with imaging</a:t>
                      </a:r>
                    </a:p>
                  </a:txBody>
                  <a:tcPr/>
                </a:tc>
                <a:extLst>
                  <a:ext uri="{0D108BD9-81ED-4DB2-BD59-A6C34878D82A}">
                    <a16:rowId xmlns:a16="http://schemas.microsoft.com/office/drawing/2014/main" val="3263958056"/>
                  </a:ext>
                </a:extLst>
              </a:tr>
              <a:tr h="2224730">
                <a:tc>
                  <a:txBody>
                    <a:bodyPr/>
                    <a:lstStyle/>
                    <a:p>
                      <a:r>
                        <a:rPr lang="en-US" sz="1200" dirty="0"/>
                        <a:t>Up to 2 </a:t>
                      </a:r>
                      <a:r>
                        <a:rPr lang="en-US" sz="1200" dirty="0" err="1"/>
                        <a:t>wks</a:t>
                      </a:r>
                      <a:r>
                        <a:rPr lang="en-US" sz="1200" dirty="0"/>
                        <a:t> pre-dose</a:t>
                      </a:r>
                    </a:p>
                    <a:p>
                      <a:endParaRPr lang="en-US" sz="1200" dirty="0"/>
                    </a:p>
                    <a:p>
                      <a:r>
                        <a:rPr lang="en-US" sz="1200" dirty="0"/>
                        <a:t>3-6 weeks</a:t>
                      </a:r>
                    </a:p>
                    <a:p>
                      <a:endParaRPr lang="en-US" sz="1200" dirty="0"/>
                    </a:p>
                    <a:p>
                      <a:r>
                        <a:rPr lang="en-US" sz="1200" dirty="0"/>
                        <a:t>Confirmation visit/1</a:t>
                      </a:r>
                      <a:r>
                        <a:rPr lang="en-US" sz="1200" baseline="30000" dirty="0"/>
                        <a:t>st</a:t>
                      </a:r>
                      <a:r>
                        <a:rPr lang="en-US" sz="1200" dirty="0"/>
                        <a:t> scan</a:t>
                      </a:r>
                    </a:p>
                    <a:p>
                      <a:endParaRPr lang="en-US" sz="1200" dirty="0"/>
                    </a:p>
                    <a:p>
                      <a:r>
                        <a:rPr lang="en-US" sz="1200" dirty="0"/>
                        <a:t>Align with scans</a:t>
                      </a:r>
                    </a:p>
                  </a:txBody>
                  <a:tcPr/>
                </a:tc>
                <a:tc>
                  <a:txBody>
                    <a:bodyPr/>
                    <a:lstStyle/>
                    <a:p>
                      <a:r>
                        <a:rPr lang="en-US" sz="1200" dirty="0"/>
                        <a:t>10 ml blood </a:t>
                      </a:r>
                      <a:r>
                        <a:rPr lang="en-US" sz="1200" dirty="0" err="1"/>
                        <a:t>Streck</a:t>
                      </a:r>
                      <a:endParaRPr lang="en-US" sz="1200" dirty="0"/>
                    </a:p>
                  </a:txBody>
                  <a:tcPr/>
                </a:tc>
                <a:tc>
                  <a:txBody>
                    <a:bodyPr/>
                    <a:lstStyle/>
                    <a:p>
                      <a:r>
                        <a:rPr lang="en-US" sz="1200" dirty="0"/>
                        <a:t>Multiple</a:t>
                      </a:r>
                    </a:p>
                    <a:p>
                      <a:endParaRPr lang="en-US" sz="1200" dirty="0"/>
                    </a:p>
                  </a:txBody>
                  <a:tcPr/>
                </a:tc>
                <a:tc>
                  <a:txBody>
                    <a:bodyPr/>
                    <a:lstStyle/>
                    <a:p>
                      <a:r>
                        <a:rPr lang="en-US" sz="1200" dirty="0"/>
                        <a:t>Max/med allele fraction</a:t>
                      </a:r>
                    </a:p>
                    <a:p>
                      <a:r>
                        <a:rPr lang="en-US" sz="1200" dirty="0"/>
                        <a:t>Tumor genomes/ml</a:t>
                      </a:r>
                    </a:p>
                    <a:p>
                      <a:endParaRPr lang="en-US" sz="1200" dirty="0"/>
                    </a:p>
                    <a:p>
                      <a:r>
                        <a:rPr lang="en-US" sz="1200" dirty="0"/>
                        <a:t>Complete Response</a:t>
                      </a:r>
                    </a:p>
                    <a:p>
                      <a:r>
                        <a:rPr lang="en-US" sz="1200" dirty="0"/>
                        <a:t>Partial Response</a:t>
                      </a:r>
                    </a:p>
                    <a:p>
                      <a:r>
                        <a:rPr lang="en-US" sz="1200" dirty="0"/>
                        <a:t>Stable Disease</a:t>
                      </a:r>
                    </a:p>
                    <a:p>
                      <a:r>
                        <a:rPr lang="en-US" sz="1200" dirty="0"/>
                        <a:t>Progressive Disease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Measurable/evaluable disease </a:t>
                      </a:r>
                    </a:p>
                    <a:p>
                      <a:r>
                        <a:rPr lang="en-US" sz="1200" dirty="0"/>
                        <a:t>Confirmatory measurement</a:t>
                      </a:r>
                    </a:p>
                    <a:p>
                      <a:r>
                        <a:rPr lang="en-US" sz="1200" dirty="0"/>
                        <a:t>All mutations, baseline only</a:t>
                      </a:r>
                    </a:p>
                    <a:p>
                      <a:r>
                        <a:rPr lang="en-US" sz="1200" dirty="0"/>
                        <a:t>Max, median, mean</a:t>
                      </a:r>
                    </a:p>
                    <a:p>
                      <a:r>
                        <a:rPr lang="en-US" sz="1200" dirty="0"/>
                        <a:t>CHIP filter </a:t>
                      </a:r>
                    </a:p>
                  </a:txBody>
                  <a:tcPr/>
                </a:tc>
                <a:tc>
                  <a:txBody>
                    <a:bodyPr/>
                    <a:lstStyle/>
                    <a:p>
                      <a:r>
                        <a:rPr lang="en-US" sz="1200" b="1" dirty="0"/>
                        <a:t>Switch/escalation justification</a:t>
                      </a:r>
                      <a:r>
                        <a:rPr lang="en-US" sz="1200" dirty="0"/>
                        <a:t> – progressive disease with historical data indicating lack of benefit from continuing specific drug in specific setting</a:t>
                      </a:r>
                    </a:p>
                    <a:p>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New signal finding trial endpoint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Active therapy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Historical comparisons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Surrogacy – </a:t>
                      </a:r>
                      <a:r>
                        <a:rPr lang="en-US" sz="1200" dirty="0"/>
                        <a:t>high hurdle, multiple P3 trials with different </a:t>
                      </a:r>
                      <a:r>
                        <a:rPr lang="en-US" sz="1200" dirty="0" err="1"/>
                        <a:t>MoA</a:t>
                      </a:r>
                      <a:r>
                        <a:rPr lang="en-US" sz="1200" dirty="0"/>
                        <a:t> in same indication</a:t>
                      </a:r>
                    </a:p>
                  </a:txBody>
                  <a:tcPr/>
                </a:tc>
                <a:extLst>
                  <a:ext uri="{0D108BD9-81ED-4DB2-BD59-A6C34878D82A}">
                    <a16:rowId xmlns:a16="http://schemas.microsoft.com/office/drawing/2014/main" val="472906139"/>
                  </a:ext>
                </a:extLst>
              </a:tr>
            </a:tbl>
          </a:graphicData>
        </a:graphic>
      </p:graphicFrame>
    </p:spTree>
    <p:extLst>
      <p:ext uri="{BB962C8B-B14F-4D97-AF65-F5344CB8AC3E}">
        <p14:creationId xmlns:p14="http://schemas.microsoft.com/office/powerpoint/2010/main" val="3327149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1FB22F9-1B12-4F65-B8DC-89E826CF9481}"/>
              </a:ext>
            </a:extLst>
          </p:cNvPr>
          <p:cNvSpPr>
            <a:spLocks noGrp="1"/>
          </p:cNvSpPr>
          <p:nvPr>
            <p:ph type="title"/>
          </p:nvPr>
        </p:nvSpPr>
        <p:spPr/>
        <p:txBody>
          <a:bodyPr/>
          <a:lstStyle/>
          <a:p>
            <a:r>
              <a:rPr lang="en-GB" sz="1800" dirty="0">
                <a:latin typeface="Arial"/>
                <a:cs typeface="Arial"/>
              </a:rPr>
              <a:t>Friends of Cancer Research ctDNA Project for Monitoring Treatment Response</a:t>
            </a:r>
            <a:endParaRPr lang="en-US" sz="1800" dirty="0"/>
          </a:p>
        </p:txBody>
      </p:sp>
      <p:sp>
        <p:nvSpPr>
          <p:cNvPr id="8" name="Content Placeholder 7">
            <a:extLst>
              <a:ext uri="{FF2B5EF4-FFF2-40B4-BE49-F238E27FC236}">
                <a16:creationId xmlns:a16="http://schemas.microsoft.com/office/drawing/2014/main" id="{866F731A-DCEA-480A-A7E3-443F8980582F}"/>
              </a:ext>
            </a:extLst>
          </p:cNvPr>
          <p:cNvSpPr>
            <a:spLocks noGrp="1"/>
          </p:cNvSpPr>
          <p:nvPr>
            <p:ph idx="16"/>
          </p:nvPr>
        </p:nvSpPr>
        <p:spPr>
          <a:xfrm>
            <a:off x="288978" y="951369"/>
            <a:ext cx="4264602" cy="4392353"/>
          </a:xfrm>
          <a:ln w="28575">
            <a:noFill/>
          </a:ln>
        </p:spPr>
        <p:txBody>
          <a:bodyPr anchor="t"/>
          <a:lstStyle/>
          <a:p>
            <a:pPr marL="179705" indent="-179705"/>
            <a:r>
              <a:rPr lang="en-US" sz="1200" dirty="0">
                <a:latin typeface="Arial"/>
                <a:cs typeface="Arial"/>
              </a:rPr>
              <a:t>Successfully developed ctDNA metrics to harmonize across various assays in patients with advanced lung cancer treated with ICI</a:t>
            </a:r>
          </a:p>
          <a:p>
            <a:pPr marL="179705" indent="-179705"/>
            <a:endParaRPr lang="en-US" sz="1200" dirty="0"/>
          </a:p>
          <a:p>
            <a:pPr marL="179705" indent="-179705"/>
            <a:r>
              <a:rPr lang="en-US" sz="1200" dirty="0">
                <a:latin typeface="Arial"/>
                <a:cs typeface="Arial"/>
              </a:rPr>
              <a:t>Evaluated ctDNA metrics alongside more standard clinical covariates (pooled dataset of 200 patients across 7 studies with 4 assays)</a:t>
            </a:r>
          </a:p>
          <a:p>
            <a:pPr marL="179705" indent="-179705"/>
            <a:endParaRPr lang="en-US" sz="1200" dirty="0"/>
          </a:p>
          <a:p>
            <a:pPr marL="179705" indent="-179705"/>
            <a:r>
              <a:rPr lang="en-US" sz="1200" dirty="0">
                <a:latin typeface="Arial"/>
                <a:cs typeface="Arial"/>
              </a:rPr>
              <a:t>Max (and mean) percentage change from first ctDNA post-baseline sample within 70 days after treatment *T1 had the strongest association with outcome (at least 50% decrease (yes/no))</a:t>
            </a:r>
          </a:p>
          <a:p>
            <a:pPr marL="179705" indent="-179705"/>
            <a:endParaRPr lang="en-US" sz="1200" dirty="0"/>
          </a:p>
          <a:p>
            <a:pPr marL="179705" indent="-179705"/>
            <a:r>
              <a:rPr lang="en-US" sz="1200" dirty="0">
                <a:latin typeface="Arial"/>
                <a:cs typeface="Arial"/>
              </a:rPr>
              <a:t>Decreases in the maximum Variant Allele Frequency (VAF) from Baseline to *T1 had the strongest association among all clinical covariates considered relative to</a:t>
            </a:r>
          </a:p>
          <a:p>
            <a:pPr marL="539750" lvl="1" indent="-179705"/>
            <a:r>
              <a:rPr lang="en-US" sz="1200" dirty="0">
                <a:latin typeface="Arial"/>
                <a:cs typeface="Arial"/>
              </a:rPr>
              <a:t>Tumor response (PR or Better)</a:t>
            </a:r>
          </a:p>
          <a:p>
            <a:pPr marL="539750" lvl="1" indent="-179705"/>
            <a:r>
              <a:rPr lang="en-US" sz="1200" dirty="0">
                <a:latin typeface="Arial"/>
                <a:cs typeface="Arial"/>
              </a:rPr>
              <a:t>Overall Survival (OS), and Progression-Free Survival at 6 months (PFS6)</a:t>
            </a:r>
          </a:p>
        </p:txBody>
      </p:sp>
      <p:pic>
        <p:nvPicPr>
          <p:cNvPr id="4" name="Picture 3">
            <a:extLst>
              <a:ext uri="{FF2B5EF4-FFF2-40B4-BE49-F238E27FC236}">
                <a16:creationId xmlns:a16="http://schemas.microsoft.com/office/drawing/2014/main" id="{1B5F79D6-C534-475F-8339-792EE45D57C6}"/>
              </a:ext>
            </a:extLst>
          </p:cNvPr>
          <p:cNvPicPr>
            <a:picLocks noChangeAspect="1"/>
          </p:cNvPicPr>
          <p:nvPr/>
        </p:nvPicPr>
        <p:blipFill rotWithShape="1">
          <a:blip r:embed="rId3"/>
          <a:srcRect l="25454" t="6656" r="14949" b="41876"/>
          <a:stretch/>
        </p:blipFill>
        <p:spPr>
          <a:xfrm>
            <a:off x="5198003" y="951370"/>
            <a:ext cx="3478767" cy="3675810"/>
          </a:xfrm>
          <a:prstGeom prst="rect">
            <a:avLst/>
          </a:prstGeom>
          <a:ln w="28575">
            <a:solidFill>
              <a:schemeClr val="tx1"/>
            </a:solidFill>
          </a:ln>
        </p:spPr>
      </p:pic>
      <p:sp>
        <p:nvSpPr>
          <p:cNvPr id="2" name="Rectangle 1">
            <a:extLst>
              <a:ext uri="{FF2B5EF4-FFF2-40B4-BE49-F238E27FC236}">
                <a16:creationId xmlns:a16="http://schemas.microsoft.com/office/drawing/2014/main" id="{B77019BC-933C-465F-9904-740A2438A96E}"/>
              </a:ext>
            </a:extLst>
          </p:cNvPr>
          <p:cNvSpPr/>
          <p:nvPr/>
        </p:nvSpPr>
        <p:spPr>
          <a:xfrm>
            <a:off x="237062" y="951369"/>
            <a:ext cx="4626600" cy="3675810"/>
          </a:xfrm>
          <a:prstGeom prst="rect">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3039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DB122-5914-45D0-B728-8BA72A1BEF83}"/>
              </a:ext>
            </a:extLst>
          </p:cNvPr>
          <p:cNvSpPr>
            <a:spLocks noGrp="1"/>
          </p:cNvSpPr>
          <p:nvPr>
            <p:ph type="title"/>
          </p:nvPr>
        </p:nvSpPr>
        <p:spPr/>
        <p:txBody>
          <a:bodyPr/>
          <a:lstStyle/>
          <a:p>
            <a:r>
              <a:rPr lang="en-GB" dirty="0"/>
              <a:t>Overview</a:t>
            </a:r>
          </a:p>
        </p:txBody>
      </p:sp>
      <p:sp>
        <p:nvSpPr>
          <p:cNvPr id="3" name="Slide Number Placeholder 2">
            <a:extLst>
              <a:ext uri="{FF2B5EF4-FFF2-40B4-BE49-F238E27FC236}">
                <a16:creationId xmlns:a16="http://schemas.microsoft.com/office/drawing/2014/main" id="{D412A86F-3D46-459D-916E-0791E8611A65}"/>
              </a:ext>
            </a:extLst>
          </p:cNvPr>
          <p:cNvSpPr>
            <a:spLocks noGrp="1"/>
          </p:cNvSpPr>
          <p:nvPr>
            <p:ph type="sldNum" sz="quarter" idx="4"/>
          </p:nvPr>
        </p:nvSpPr>
        <p:spPr/>
        <p:txBody>
          <a:bodyPr/>
          <a:lstStyle/>
          <a:p>
            <a:fld id="{3C4F54F3-C349-4609-AFEE-01462D5C7942}" type="slidenum">
              <a:rPr lang="en-GB" smtClean="0"/>
              <a:pPr/>
              <a:t>14</a:t>
            </a:fld>
            <a:endParaRPr lang="en-GB" dirty="0"/>
          </a:p>
        </p:txBody>
      </p:sp>
      <p:sp>
        <p:nvSpPr>
          <p:cNvPr id="4" name="Content Placeholder 3">
            <a:extLst>
              <a:ext uri="{FF2B5EF4-FFF2-40B4-BE49-F238E27FC236}">
                <a16:creationId xmlns:a16="http://schemas.microsoft.com/office/drawing/2014/main" id="{20219184-3F61-45EF-9FBB-124ED0ABE51B}"/>
              </a:ext>
            </a:extLst>
          </p:cNvPr>
          <p:cNvSpPr>
            <a:spLocks noGrp="1"/>
          </p:cNvSpPr>
          <p:nvPr>
            <p:ph idx="16"/>
          </p:nvPr>
        </p:nvSpPr>
        <p:spPr/>
        <p:txBody>
          <a:bodyPr/>
          <a:lstStyle/>
          <a:p>
            <a:r>
              <a:rPr lang="en-GB" dirty="0"/>
              <a:t>ctDNA biology and potential utility in drug development</a:t>
            </a:r>
          </a:p>
          <a:p>
            <a:pPr marL="0" indent="0">
              <a:buNone/>
            </a:pPr>
            <a:endParaRPr lang="en-GB" dirty="0"/>
          </a:p>
          <a:p>
            <a:r>
              <a:rPr lang="en-GB" dirty="0"/>
              <a:t>Minimal Residual Disease</a:t>
            </a:r>
          </a:p>
          <a:p>
            <a:pPr marL="0" indent="0">
              <a:buNone/>
            </a:pPr>
            <a:endParaRPr lang="en-GB" dirty="0"/>
          </a:p>
          <a:p>
            <a:r>
              <a:rPr lang="en-GB" dirty="0"/>
              <a:t>Response Evaluation Criteria in Solid Tumours by ctDNA</a:t>
            </a:r>
          </a:p>
          <a:p>
            <a:endParaRPr lang="en-GB" dirty="0"/>
          </a:p>
          <a:p>
            <a:r>
              <a:rPr lang="en-GB" b="1" dirty="0"/>
              <a:t>Summary </a:t>
            </a:r>
          </a:p>
        </p:txBody>
      </p:sp>
    </p:spTree>
    <p:extLst>
      <p:ext uri="{BB962C8B-B14F-4D97-AF65-F5344CB8AC3E}">
        <p14:creationId xmlns:p14="http://schemas.microsoft.com/office/powerpoint/2010/main" val="3962927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3C4F54F3-C349-4609-AFEE-01462D5C7942}" type="slidenum">
              <a:rPr lang="en-GB" smtClean="0"/>
              <a:pPr/>
              <a:t>15</a:t>
            </a:fld>
            <a:endParaRPr lang="en-GB" dirty="0"/>
          </a:p>
        </p:txBody>
      </p:sp>
      <p:sp>
        <p:nvSpPr>
          <p:cNvPr id="6" name="Footer Placeholder 5"/>
          <p:cNvSpPr>
            <a:spLocks noGrp="1"/>
          </p:cNvSpPr>
          <p:nvPr>
            <p:ph type="ftr" sz="quarter" idx="3"/>
          </p:nvPr>
        </p:nvSpPr>
        <p:spPr/>
        <p:txBody>
          <a:bodyPr/>
          <a:lstStyle/>
          <a:p>
            <a:pPr defTabSz="685800">
              <a:lnSpc>
                <a:spcPct val="100000"/>
              </a:lnSpc>
              <a:defRPr/>
            </a:pPr>
            <a:r>
              <a:rPr lang="en-GB" kern="0" dirty="0">
                <a:latin typeface="Arial"/>
                <a:cs typeface="Arial"/>
              </a:rPr>
              <a:t>  </a:t>
            </a:r>
          </a:p>
        </p:txBody>
      </p:sp>
      <p:sp>
        <p:nvSpPr>
          <p:cNvPr id="7" name="Title 6"/>
          <p:cNvSpPr>
            <a:spLocks noGrp="1"/>
          </p:cNvSpPr>
          <p:nvPr>
            <p:ph type="title"/>
          </p:nvPr>
        </p:nvSpPr>
        <p:spPr>
          <a:xfrm>
            <a:off x="164482" y="205979"/>
            <a:ext cx="8825282" cy="383400"/>
          </a:xfrm>
        </p:spPr>
        <p:txBody>
          <a:bodyPr/>
          <a:lstStyle/>
          <a:p>
            <a:r>
              <a:rPr lang="en-US" dirty="0"/>
              <a:t>Expanding Roles for ctDNA</a:t>
            </a:r>
            <a:br>
              <a:rPr lang="en-US" dirty="0"/>
            </a:br>
            <a:endParaRPr lang="en-US" dirty="0"/>
          </a:p>
        </p:txBody>
      </p:sp>
      <p:sp>
        <p:nvSpPr>
          <p:cNvPr id="8" name="Content Placeholder 10"/>
          <p:cNvSpPr>
            <a:spLocks noGrp="1"/>
          </p:cNvSpPr>
          <p:nvPr>
            <p:ph sz="quarter" idx="14"/>
          </p:nvPr>
        </p:nvSpPr>
        <p:spPr>
          <a:xfrm>
            <a:off x="243311" y="999423"/>
            <a:ext cx="3960000" cy="1742016"/>
          </a:xfrm>
          <a:ln>
            <a:solidFill>
              <a:schemeClr val="tx1"/>
            </a:solidFill>
          </a:ln>
        </p:spPr>
        <p:txBody>
          <a:bodyPr/>
          <a:lstStyle/>
          <a:p>
            <a:pPr>
              <a:buNone/>
            </a:pPr>
            <a:r>
              <a:rPr lang="en-US" dirty="0">
                <a:solidFill>
                  <a:schemeClr val="accent6"/>
                </a:solidFill>
              </a:rPr>
              <a:t>PATIENT QUESTIONS</a:t>
            </a:r>
          </a:p>
          <a:p>
            <a:r>
              <a:rPr lang="en-US" dirty="0">
                <a:solidFill>
                  <a:schemeClr val="accent6"/>
                </a:solidFill>
              </a:rPr>
              <a:t>What is my risk of cancer ?</a:t>
            </a:r>
          </a:p>
          <a:p>
            <a:r>
              <a:rPr lang="en-US" dirty="0">
                <a:solidFill>
                  <a:schemeClr val="accent6"/>
                </a:solidFill>
              </a:rPr>
              <a:t>Have I got cancer ?</a:t>
            </a:r>
          </a:p>
          <a:p>
            <a:r>
              <a:rPr lang="en-US" dirty="0">
                <a:solidFill>
                  <a:schemeClr val="accent6"/>
                </a:solidFill>
              </a:rPr>
              <a:t>What type of cancer have I got and therefore what is my prognosis ?</a:t>
            </a:r>
          </a:p>
          <a:p>
            <a:r>
              <a:rPr lang="en-US" dirty="0">
                <a:solidFill>
                  <a:schemeClr val="accent6"/>
                </a:solidFill>
              </a:rPr>
              <a:t>What treatment is best for me ?</a:t>
            </a:r>
          </a:p>
          <a:p>
            <a:r>
              <a:rPr lang="en-US" dirty="0">
                <a:solidFill>
                  <a:schemeClr val="accent6"/>
                </a:solidFill>
              </a:rPr>
              <a:t>Is my treatment working ?</a:t>
            </a:r>
          </a:p>
          <a:p>
            <a:r>
              <a:rPr lang="en-US" dirty="0">
                <a:solidFill>
                  <a:schemeClr val="accent6"/>
                </a:solidFill>
              </a:rPr>
              <a:t>Will my cancer come back ?</a:t>
            </a:r>
          </a:p>
        </p:txBody>
      </p:sp>
      <p:sp>
        <p:nvSpPr>
          <p:cNvPr id="9" name="Content Placeholder 10"/>
          <p:cNvSpPr txBox="1">
            <a:spLocks/>
          </p:cNvSpPr>
          <p:nvPr/>
        </p:nvSpPr>
        <p:spPr>
          <a:xfrm>
            <a:off x="4584350" y="992354"/>
            <a:ext cx="3960000" cy="1742016"/>
          </a:xfrm>
          <a:prstGeom prst="rect">
            <a:avLst/>
          </a:prstGeom>
          <a:ln>
            <a:solidFill>
              <a:schemeClr val="tx1"/>
            </a:solidFill>
          </a:ln>
        </p:spPr>
        <p:txBody>
          <a:bodyPr/>
          <a:lstStyle>
            <a:lvl1pPr marL="180000" indent="-180000"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pPr>
            <a:r>
              <a:rPr lang="en-GB" sz="1050" dirty="0">
                <a:solidFill>
                  <a:schemeClr val="accent6"/>
                </a:solidFill>
                <a:latin typeface="Arial" charset="0"/>
              </a:rPr>
              <a:t>DRUG DEVELOPMENT QUESTIONS</a:t>
            </a:r>
          </a:p>
          <a:p>
            <a:pPr>
              <a:lnSpc>
                <a:spcPct val="90000"/>
              </a:lnSpc>
            </a:pPr>
            <a:r>
              <a:rPr lang="en-GB" sz="1050" dirty="0">
                <a:solidFill>
                  <a:schemeClr val="accent6"/>
                </a:solidFill>
                <a:latin typeface="Arial" charset="0"/>
              </a:rPr>
              <a:t>GO-STOP</a:t>
            </a:r>
          </a:p>
          <a:p>
            <a:pPr>
              <a:lnSpc>
                <a:spcPct val="90000"/>
              </a:lnSpc>
            </a:pPr>
            <a:r>
              <a:rPr lang="en-GB" sz="1050" dirty="0">
                <a:solidFill>
                  <a:schemeClr val="accent6"/>
                </a:solidFill>
                <a:latin typeface="Arial" charset="0"/>
              </a:rPr>
              <a:t>IF GO – HOW GO ?</a:t>
            </a:r>
          </a:p>
          <a:p>
            <a:pPr lvl="1">
              <a:lnSpc>
                <a:spcPct val="90000"/>
              </a:lnSpc>
            </a:pPr>
            <a:r>
              <a:rPr lang="en-GB" sz="1050" dirty="0">
                <a:solidFill>
                  <a:schemeClr val="accent6"/>
                </a:solidFill>
                <a:latin typeface="Arial" charset="0"/>
              </a:rPr>
              <a:t>What dose ?</a:t>
            </a:r>
          </a:p>
          <a:p>
            <a:pPr lvl="1">
              <a:lnSpc>
                <a:spcPct val="90000"/>
              </a:lnSpc>
            </a:pPr>
            <a:r>
              <a:rPr lang="en-GB" sz="1050" dirty="0">
                <a:solidFill>
                  <a:schemeClr val="accent6"/>
                </a:solidFill>
                <a:latin typeface="Arial" charset="0"/>
              </a:rPr>
              <a:t>What schedule ?</a:t>
            </a:r>
          </a:p>
          <a:p>
            <a:pPr lvl="1">
              <a:lnSpc>
                <a:spcPct val="90000"/>
              </a:lnSpc>
            </a:pPr>
            <a:r>
              <a:rPr lang="en-GB" sz="1050" dirty="0">
                <a:solidFill>
                  <a:schemeClr val="accent6"/>
                </a:solidFill>
                <a:latin typeface="Arial" charset="0"/>
              </a:rPr>
              <a:t>Which patients ?</a:t>
            </a:r>
          </a:p>
        </p:txBody>
      </p:sp>
    </p:spTree>
    <p:extLst>
      <p:ext uri="{BB962C8B-B14F-4D97-AF65-F5344CB8AC3E}">
        <p14:creationId xmlns:p14="http://schemas.microsoft.com/office/powerpoint/2010/main" val="3614628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46373-CFBF-4AA5-B2CF-7AA5AABB7CE2}"/>
              </a:ext>
            </a:extLst>
          </p:cNvPr>
          <p:cNvSpPr>
            <a:spLocks noGrp="1"/>
          </p:cNvSpPr>
          <p:nvPr>
            <p:ph type="title"/>
          </p:nvPr>
        </p:nvSpPr>
        <p:spPr/>
        <p:txBody>
          <a:bodyPr/>
          <a:lstStyle/>
          <a:p>
            <a:r>
              <a:rPr lang="en-GB" dirty="0"/>
              <a:t>Conclusions</a:t>
            </a:r>
          </a:p>
        </p:txBody>
      </p:sp>
      <p:sp>
        <p:nvSpPr>
          <p:cNvPr id="3" name="Slide Number Placeholder 2">
            <a:extLst>
              <a:ext uri="{FF2B5EF4-FFF2-40B4-BE49-F238E27FC236}">
                <a16:creationId xmlns:a16="http://schemas.microsoft.com/office/drawing/2014/main" id="{DB63BE75-622C-4B94-9310-462F063DDCD1}"/>
              </a:ext>
            </a:extLst>
          </p:cNvPr>
          <p:cNvSpPr>
            <a:spLocks noGrp="1"/>
          </p:cNvSpPr>
          <p:nvPr>
            <p:ph type="sldNum" sz="quarter" idx="4"/>
          </p:nvPr>
        </p:nvSpPr>
        <p:spPr/>
        <p:txBody>
          <a:bodyPr/>
          <a:lstStyle/>
          <a:p>
            <a:fld id="{3C4F54F3-C349-4609-AFEE-01462D5C7942}" type="slidenum">
              <a:rPr lang="en-GB" smtClean="0"/>
              <a:pPr/>
              <a:t>16</a:t>
            </a:fld>
            <a:endParaRPr lang="en-GB"/>
          </a:p>
        </p:txBody>
      </p:sp>
      <p:sp>
        <p:nvSpPr>
          <p:cNvPr id="4" name="Content Placeholder 3">
            <a:extLst>
              <a:ext uri="{FF2B5EF4-FFF2-40B4-BE49-F238E27FC236}">
                <a16:creationId xmlns:a16="http://schemas.microsoft.com/office/drawing/2014/main" id="{ED5CC2F3-C5B0-4E45-A8EF-996CE12D11AF}"/>
              </a:ext>
            </a:extLst>
          </p:cNvPr>
          <p:cNvSpPr>
            <a:spLocks noGrp="1"/>
          </p:cNvSpPr>
          <p:nvPr>
            <p:ph idx="16"/>
          </p:nvPr>
        </p:nvSpPr>
        <p:spPr>
          <a:xfrm>
            <a:off x="237062" y="805943"/>
            <a:ext cx="8544331" cy="3757091"/>
          </a:xfrm>
        </p:spPr>
        <p:txBody>
          <a:bodyPr/>
          <a:lstStyle/>
          <a:p>
            <a:r>
              <a:rPr lang="en-GB" sz="1600" dirty="0"/>
              <a:t>ctDNA measurements have significant potential to help us detect, quantify and characterise disease to aid decisions in drug development and patient care </a:t>
            </a:r>
          </a:p>
          <a:p>
            <a:pPr marL="0" indent="0">
              <a:buNone/>
            </a:pPr>
            <a:endParaRPr lang="en-GB" sz="1600" dirty="0"/>
          </a:p>
          <a:p>
            <a:r>
              <a:rPr lang="en-GB" sz="1600" dirty="0"/>
              <a:t>ctDNA MRD trials in solid tumours are up and running</a:t>
            </a:r>
          </a:p>
          <a:p>
            <a:pPr lvl="1"/>
            <a:r>
              <a:rPr lang="en-US" sz="1600" dirty="0"/>
              <a:t>Significance of pre-surgical ctDNA detection/levels ?</a:t>
            </a:r>
          </a:p>
          <a:p>
            <a:pPr lvl="1"/>
            <a:r>
              <a:rPr lang="en-US" sz="1600" dirty="0"/>
              <a:t>Value of surveillance and earlier intervention ?</a:t>
            </a:r>
          </a:p>
          <a:p>
            <a:pPr lvl="1"/>
            <a:r>
              <a:rPr lang="en-US" sz="1600" dirty="0"/>
              <a:t>Will we not detect metastasis to brain ?</a:t>
            </a:r>
          </a:p>
          <a:p>
            <a:pPr lvl="1"/>
            <a:r>
              <a:rPr lang="en-US" sz="1600" dirty="0"/>
              <a:t>Room for improvement in sensitivity &amp; specificity and detecting new primary disease</a:t>
            </a:r>
          </a:p>
          <a:p>
            <a:pPr lvl="1"/>
            <a:r>
              <a:rPr lang="en-US" sz="1600" dirty="0"/>
              <a:t>Room for improvement in testing complexity</a:t>
            </a:r>
            <a:endParaRPr lang="en-GB" sz="1600" dirty="0"/>
          </a:p>
          <a:p>
            <a:endParaRPr lang="en-GB" sz="1600" dirty="0"/>
          </a:p>
          <a:p>
            <a:r>
              <a:rPr lang="en-GB" sz="1600" dirty="0"/>
              <a:t>Endpoint Criteria</a:t>
            </a:r>
          </a:p>
          <a:p>
            <a:pPr lvl="1"/>
            <a:r>
              <a:rPr lang="en-GB" sz="1600" dirty="0"/>
              <a:t>Promising data suggesting additional insight from ctDNA measures</a:t>
            </a:r>
          </a:p>
          <a:p>
            <a:pPr lvl="1"/>
            <a:r>
              <a:rPr lang="en-GB" sz="1600" dirty="0"/>
              <a:t>The field will benefit from consortia and initiatives such as </a:t>
            </a:r>
            <a:r>
              <a:rPr lang="en-GB" sz="1600" dirty="0" err="1"/>
              <a:t>ctMoniTR</a:t>
            </a:r>
            <a:r>
              <a:rPr lang="en-GB" sz="1600" dirty="0"/>
              <a:t> (FOCR)</a:t>
            </a:r>
          </a:p>
          <a:p>
            <a:endParaRPr lang="en-GB" sz="1600" dirty="0"/>
          </a:p>
          <a:p>
            <a:endParaRPr lang="en-US" sz="1600" dirty="0"/>
          </a:p>
          <a:p>
            <a:endParaRPr lang="en-US" sz="1600" dirty="0"/>
          </a:p>
          <a:p>
            <a:endParaRPr lang="en-US" sz="1600" dirty="0"/>
          </a:p>
          <a:p>
            <a:endParaRPr lang="en-GB" sz="1600" dirty="0"/>
          </a:p>
          <a:p>
            <a:endParaRPr lang="en-GB" sz="1600" dirty="0"/>
          </a:p>
          <a:p>
            <a:pPr marL="0" indent="0">
              <a:buNone/>
            </a:pPr>
            <a:endParaRPr lang="en-GB" sz="1600" dirty="0"/>
          </a:p>
          <a:p>
            <a:endParaRPr lang="en-GB" sz="1600" dirty="0"/>
          </a:p>
        </p:txBody>
      </p:sp>
    </p:spTree>
    <p:extLst>
      <p:ext uri="{BB962C8B-B14F-4D97-AF65-F5344CB8AC3E}">
        <p14:creationId xmlns:p14="http://schemas.microsoft.com/office/powerpoint/2010/main" val="3490937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44A2D-9C71-4AD4-AEE1-72059ECB90DD}"/>
              </a:ext>
            </a:extLst>
          </p:cNvPr>
          <p:cNvSpPr>
            <a:spLocks noGrp="1"/>
          </p:cNvSpPr>
          <p:nvPr>
            <p:ph type="title"/>
          </p:nvPr>
        </p:nvSpPr>
        <p:spPr/>
        <p:txBody>
          <a:bodyPr/>
          <a:lstStyle/>
          <a:p>
            <a:r>
              <a:rPr lang="en-GB" dirty="0"/>
              <a:t>Acknowledgements</a:t>
            </a:r>
          </a:p>
        </p:txBody>
      </p:sp>
      <p:sp>
        <p:nvSpPr>
          <p:cNvPr id="4" name="Subtitle 3">
            <a:extLst>
              <a:ext uri="{FF2B5EF4-FFF2-40B4-BE49-F238E27FC236}">
                <a16:creationId xmlns:a16="http://schemas.microsoft.com/office/drawing/2014/main" id="{6EB84213-6AAF-475E-81D2-A0333BA39E5C}"/>
              </a:ext>
            </a:extLst>
          </p:cNvPr>
          <p:cNvSpPr>
            <a:spLocks noGrp="1"/>
          </p:cNvSpPr>
          <p:nvPr>
            <p:ph type="subTitle" idx="10"/>
          </p:nvPr>
        </p:nvSpPr>
        <p:spPr>
          <a:xfrm>
            <a:off x="237062" y="1375870"/>
            <a:ext cx="8765651" cy="2963048"/>
          </a:xfrm>
        </p:spPr>
        <p:txBody>
          <a:bodyPr/>
          <a:lstStyle/>
          <a:p>
            <a:r>
              <a:rPr lang="en-GB" sz="1800" dirty="0">
                <a:solidFill>
                  <a:schemeClr val="tx1"/>
                </a:solidFill>
              </a:rPr>
              <a:t>Thanks to collaborators and experts who have shared their expertise and the translational, clinical and precision medicine teams at AZ </a:t>
            </a:r>
          </a:p>
        </p:txBody>
      </p:sp>
      <p:sp>
        <p:nvSpPr>
          <p:cNvPr id="3" name="Slide Number Placeholder 2">
            <a:extLst>
              <a:ext uri="{FF2B5EF4-FFF2-40B4-BE49-F238E27FC236}">
                <a16:creationId xmlns:a16="http://schemas.microsoft.com/office/drawing/2014/main" id="{655AB6C5-7D87-48D5-BE85-B772C15AEB84}"/>
              </a:ext>
            </a:extLst>
          </p:cNvPr>
          <p:cNvSpPr>
            <a:spLocks noGrp="1"/>
          </p:cNvSpPr>
          <p:nvPr>
            <p:ph type="sldNum" sz="quarter" idx="4"/>
          </p:nvPr>
        </p:nvSpPr>
        <p:spPr/>
        <p:txBody>
          <a:bodyPr/>
          <a:lstStyle/>
          <a:p>
            <a:fld id="{3C4F54F3-C349-4609-AFEE-01462D5C7942}" type="slidenum">
              <a:rPr lang="en-GB" smtClean="0"/>
              <a:pPr/>
              <a:t>17</a:t>
            </a:fld>
            <a:endParaRPr lang="en-GB"/>
          </a:p>
        </p:txBody>
      </p:sp>
    </p:spTree>
    <p:extLst>
      <p:ext uri="{BB962C8B-B14F-4D97-AF65-F5344CB8AC3E}">
        <p14:creationId xmlns:p14="http://schemas.microsoft.com/office/powerpoint/2010/main" val="3271318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8DDF66-7A11-4A87-AC56-E8613CCDF11E}"/>
              </a:ext>
            </a:extLst>
          </p:cNvPr>
          <p:cNvSpPr>
            <a:spLocks noGrp="1"/>
          </p:cNvSpPr>
          <p:nvPr>
            <p:ph type="sldNum" sz="quarter" idx="4"/>
          </p:nvPr>
        </p:nvSpPr>
        <p:spPr/>
        <p:txBody>
          <a:bodyPr/>
          <a:lstStyle/>
          <a:p>
            <a:fld id="{3C4F54F3-C349-4609-AFEE-01462D5C7942}" type="slidenum">
              <a:rPr lang="en-GB" smtClean="0"/>
              <a:pPr/>
              <a:t>18</a:t>
            </a:fld>
            <a:endParaRPr lang="en-GB" dirty="0"/>
          </a:p>
        </p:txBody>
      </p:sp>
    </p:spTree>
    <p:extLst>
      <p:ext uri="{BB962C8B-B14F-4D97-AF65-F5344CB8AC3E}">
        <p14:creationId xmlns:p14="http://schemas.microsoft.com/office/powerpoint/2010/main" val="2812169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DB122-5914-45D0-B728-8BA72A1BEF83}"/>
              </a:ext>
            </a:extLst>
          </p:cNvPr>
          <p:cNvSpPr>
            <a:spLocks noGrp="1"/>
          </p:cNvSpPr>
          <p:nvPr>
            <p:ph type="title"/>
          </p:nvPr>
        </p:nvSpPr>
        <p:spPr/>
        <p:txBody>
          <a:bodyPr/>
          <a:lstStyle/>
          <a:p>
            <a:r>
              <a:rPr lang="en-GB" dirty="0"/>
              <a:t>Disclosure Information – Rachel Hodge</a:t>
            </a:r>
          </a:p>
        </p:txBody>
      </p:sp>
      <p:sp>
        <p:nvSpPr>
          <p:cNvPr id="3" name="Slide Number Placeholder 2">
            <a:extLst>
              <a:ext uri="{FF2B5EF4-FFF2-40B4-BE49-F238E27FC236}">
                <a16:creationId xmlns:a16="http://schemas.microsoft.com/office/drawing/2014/main" id="{D412A86F-3D46-459D-916E-0791E8611A65}"/>
              </a:ext>
            </a:extLst>
          </p:cNvPr>
          <p:cNvSpPr>
            <a:spLocks noGrp="1"/>
          </p:cNvSpPr>
          <p:nvPr>
            <p:ph type="sldNum" sz="quarter" idx="4"/>
          </p:nvPr>
        </p:nvSpPr>
        <p:spPr/>
        <p:txBody>
          <a:bodyPr/>
          <a:lstStyle/>
          <a:p>
            <a:fld id="{3C4F54F3-C349-4609-AFEE-01462D5C7942}" type="slidenum">
              <a:rPr lang="en-GB" smtClean="0"/>
              <a:pPr/>
              <a:t>2</a:t>
            </a:fld>
            <a:endParaRPr lang="en-GB" dirty="0"/>
          </a:p>
        </p:txBody>
      </p:sp>
      <p:sp>
        <p:nvSpPr>
          <p:cNvPr id="4" name="Content Placeholder 3">
            <a:extLst>
              <a:ext uri="{FF2B5EF4-FFF2-40B4-BE49-F238E27FC236}">
                <a16:creationId xmlns:a16="http://schemas.microsoft.com/office/drawing/2014/main" id="{20219184-3F61-45EF-9FBB-124ED0ABE51B}"/>
              </a:ext>
            </a:extLst>
          </p:cNvPr>
          <p:cNvSpPr>
            <a:spLocks noGrp="1"/>
          </p:cNvSpPr>
          <p:nvPr>
            <p:ph idx="16"/>
          </p:nvPr>
        </p:nvSpPr>
        <p:spPr>
          <a:xfrm>
            <a:off x="237599" y="1234439"/>
            <a:ext cx="8498027" cy="3417459"/>
          </a:xfrm>
        </p:spPr>
        <p:txBody>
          <a:bodyPr/>
          <a:lstStyle/>
          <a:p>
            <a:pPr>
              <a:lnSpc>
                <a:spcPct val="80000"/>
              </a:lnSpc>
            </a:pPr>
            <a:r>
              <a:rPr lang="en-US" altLang="en-US" sz="1600" dirty="0"/>
              <a:t>I have the following financial relationships to disclose:</a:t>
            </a:r>
          </a:p>
          <a:p>
            <a:pPr>
              <a:lnSpc>
                <a:spcPct val="80000"/>
              </a:lnSpc>
            </a:pPr>
            <a:endParaRPr lang="en-US" altLang="en-US" sz="1600" dirty="0"/>
          </a:p>
          <a:p>
            <a:pPr lvl="1">
              <a:lnSpc>
                <a:spcPct val="80000"/>
              </a:lnSpc>
            </a:pPr>
            <a:r>
              <a:rPr lang="en-US" altLang="en-US" sz="1600" dirty="0"/>
              <a:t>Stockholder in: AstraZeneca, GlaxoSmithKline</a:t>
            </a:r>
          </a:p>
          <a:p>
            <a:pPr>
              <a:lnSpc>
                <a:spcPct val="80000"/>
              </a:lnSpc>
            </a:pPr>
            <a:endParaRPr lang="en-US" altLang="en-US" sz="1600" dirty="0"/>
          </a:p>
          <a:p>
            <a:pPr lvl="1">
              <a:lnSpc>
                <a:spcPct val="80000"/>
              </a:lnSpc>
            </a:pPr>
            <a:r>
              <a:rPr lang="en-US" altLang="en-US" sz="1600" dirty="0"/>
              <a:t>Employee of: AstraZeneca</a:t>
            </a:r>
          </a:p>
          <a:p>
            <a:pPr algn="ctr">
              <a:lnSpc>
                <a:spcPct val="80000"/>
              </a:lnSpc>
            </a:pPr>
            <a:endParaRPr lang="en-US" altLang="en-US" sz="1600" i="1" dirty="0"/>
          </a:p>
          <a:p>
            <a:pPr>
              <a:lnSpc>
                <a:spcPct val="80000"/>
              </a:lnSpc>
            </a:pPr>
            <a:endParaRPr lang="en-US" altLang="en-US" sz="1600" dirty="0"/>
          </a:p>
          <a:p>
            <a:pPr>
              <a:lnSpc>
                <a:spcPct val="80000"/>
              </a:lnSpc>
            </a:pPr>
            <a:r>
              <a:rPr lang="en-US" altLang="en-US" sz="1600" dirty="0"/>
              <a:t>I will not discuss off label use and/or investigational use in my presentation</a:t>
            </a:r>
          </a:p>
          <a:p>
            <a:pPr>
              <a:lnSpc>
                <a:spcPct val="80000"/>
              </a:lnSpc>
            </a:pPr>
            <a:endParaRPr lang="en-US" altLang="en-US" sz="1600" i="1" dirty="0"/>
          </a:p>
          <a:p>
            <a:r>
              <a:rPr lang="en-GB" sz="1600" dirty="0"/>
              <a:t>All views are my own and are not meant to represent any official views of AstraZeneca</a:t>
            </a:r>
          </a:p>
          <a:p>
            <a:pPr>
              <a:lnSpc>
                <a:spcPct val="80000"/>
              </a:lnSpc>
              <a:buNone/>
            </a:pPr>
            <a:endParaRPr lang="en-US" altLang="en-US" sz="1600" b="1" i="1" dirty="0"/>
          </a:p>
          <a:p>
            <a:endParaRPr lang="en-GB" dirty="0"/>
          </a:p>
        </p:txBody>
      </p:sp>
    </p:spTree>
    <p:extLst>
      <p:ext uri="{BB962C8B-B14F-4D97-AF65-F5344CB8AC3E}">
        <p14:creationId xmlns:p14="http://schemas.microsoft.com/office/powerpoint/2010/main" val="2651276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DB122-5914-45D0-B728-8BA72A1BEF83}"/>
              </a:ext>
            </a:extLst>
          </p:cNvPr>
          <p:cNvSpPr>
            <a:spLocks noGrp="1"/>
          </p:cNvSpPr>
          <p:nvPr>
            <p:ph type="title"/>
          </p:nvPr>
        </p:nvSpPr>
        <p:spPr/>
        <p:txBody>
          <a:bodyPr/>
          <a:lstStyle/>
          <a:p>
            <a:r>
              <a:rPr lang="en-GB" dirty="0"/>
              <a:t>Overview</a:t>
            </a:r>
          </a:p>
        </p:txBody>
      </p:sp>
      <p:sp>
        <p:nvSpPr>
          <p:cNvPr id="3" name="Slide Number Placeholder 2">
            <a:extLst>
              <a:ext uri="{FF2B5EF4-FFF2-40B4-BE49-F238E27FC236}">
                <a16:creationId xmlns:a16="http://schemas.microsoft.com/office/drawing/2014/main" id="{D412A86F-3D46-459D-916E-0791E8611A65}"/>
              </a:ext>
            </a:extLst>
          </p:cNvPr>
          <p:cNvSpPr>
            <a:spLocks noGrp="1"/>
          </p:cNvSpPr>
          <p:nvPr>
            <p:ph type="sldNum" sz="quarter" idx="4"/>
          </p:nvPr>
        </p:nvSpPr>
        <p:spPr/>
        <p:txBody>
          <a:bodyPr/>
          <a:lstStyle/>
          <a:p>
            <a:fld id="{3C4F54F3-C349-4609-AFEE-01462D5C7942}" type="slidenum">
              <a:rPr lang="en-GB" smtClean="0"/>
              <a:pPr/>
              <a:t>3</a:t>
            </a:fld>
            <a:endParaRPr lang="en-GB" dirty="0"/>
          </a:p>
        </p:txBody>
      </p:sp>
      <p:sp>
        <p:nvSpPr>
          <p:cNvPr id="4" name="Content Placeholder 3">
            <a:extLst>
              <a:ext uri="{FF2B5EF4-FFF2-40B4-BE49-F238E27FC236}">
                <a16:creationId xmlns:a16="http://schemas.microsoft.com/office/drawing/2014/main" id="{20219184-3F61-45EF-9FBB-124ED0ABE51B}"/>
              </a:ext>
            </a:extLst>
          </p:cNvPr>
          <p:cNvSpPr>
            <a:spLocks noGrp="1"/>
          </p:cNvSpPr>
          <p:nvPr>
            <p:ph idx="16"/>
          </p:nvPr>
        </p:nvSpPr>
        <p:spPr/>
        <p:txBody>
          <a:bodyPr/>
          <a:lstStyle/>
          <a:p>
            <a:r>
              <a:rPr lang="en-GB" b="1" dirty="0"/>
              <a:t>ctDNA biology and potential utility in drug development</a:t>
            </a:r>
          </a:p>
          <a:p>
            <a:pPr marL="0" indent="0">
              <a:buNone/>
            </a:pPr>
            <a:endParaRPr lang="en-GB" dirty="0"/>
          </a:p>
          <a:p>
            <a:r>
              <a:rPr lang="en-GB" dirty="0"/>
              <a:t>Minimal Residual Disease</a:t>
            </a:r>
          </a:p>
          <a:p>
            <a:pPr marL="0" indent="0">
              <a:buNone/>
            </a:pPr>
            <a:endParaRPr lang="en-GB" dirty="0"/>
          </a:p>
          <a:p>
            <a:r>
              <a:rPr lang="en-GB" dirty="0"/>
              <a:t>Response Evaluation Criteria in Solid Tumours by ctDNA ?</a:t>
            </a:r>
          </a:p>
          <a:p>
            <a:endParaRPr lang="en-GB" dirty="0"/>
          </a:p>
          <a:p>
            <a:r>
              <a:rPr lang="en-GB" dirty="0"/>
              <a:t>Summary </a:t>
            </a:r>
          </a:p>
        </p:txBody>
      </p:sp>
    </p:spTree>
    <p:extLst>
      <p:ext uri="{BB962C8B-B14F-4D97-AF65-F5344CB8AC3E}">
        <p14:creationId xmlns:p14="http://schemas.microsoft.com/office/powerpoint/2010/main" val="3632197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931243-3131-4DD2-9748-B3DD3A4B1A47}"/>
              </a:ext>
            </a:extLst>
          </p:cNvPr>
          <p:cNvSpPr>
            <a:spLocks noGrp="1"/>
          </p:cNvSpPr>
          <p:nvPr>
            <p:ph type="dt" sz="half" idx="10"/>
          </p:nvPr>
        </p:nvSpPr>
        <p:spPr/>
        <p:txBody>
          <a:bodyPr/>
          <a:lstStyle/>
          <a:p>
            <a:pPr defTabSz="685800"/>
            <a:endParaRPr lang="en-GB">
              <a:solidFill>
                <a:srgbClr val="3F4444"/>
              </a:solidFill>
              <a:latin typeface="Calibri"/>
            </a:endParaRPr>
          </a:p>
        </p:txBody>
      </p:sp>
      <p:sp>
        <p:nvSpPr>
          <p:cNvPr id="3" name="Slide Number Placeholder 2">
            <a:extLst>
              <a:ext uri="{FF2B5EF4-FFF2-40B4-BE49-F238E27FC236}">
                <a16:creationId xmlns:a16="http://schemas.microsoft.com/office/drawing/2014/main" id="{51A62A66-63A2-4487-80F4-0DADB1EBB699}"/>
              </a:ext>
            </a:extLst>
          </p:cNvPr>
          <p:cNvSpPr>
            <a:spLocks noGrp="1"/>
          </p:cNvSpPr>
          <p:nvPr>
            <p:ph type="sldNum" sz="quarter" idx="12"/>
          </p:nvPr>
        </p:nvSpPr>
        <p:spPr/>
        <p:txBody>
          <a:bodyPr/>
          <a:lstStyle/>
          <a:p>
            <a:pPr defTabSz="685800"/>
            <a:fld id="{F8E47D07-9D1E-4FE9-B31A-2F5863681021}" type="slidenum">
              <a:rPr lang="en-GB">
                <a:solidFill>
                  <a:srgbClr val="3F4444"/>
                </a:solidFill>
                <a:latin typeface="Calibri"/>
              </a:rPr>
              <a:pPr defTabSz="685800"/>
              <a:t>4</a:t>
            </a:fld>
            <a:endParaRPr lang="en-GB">
              <a:solidFill>
                <a:srgbClr val="3F4444"/>
              </a:solidFill>
              <a:latin typeface="Calibri"/>
            </a:endParaRPr>
          </a:p>
        </p:txBody>
      </p:sp>
      <p:sp>
        <p:nvSpPr>
          <p:cNvPr id="5" name="Text Placeholder 9">
            <a:extLst>
              <a:ext uri="{FF2B5EF4-FFF2-40B4-BE49-F238E27FC236}">
                <a16:creationId xmlns:a16="http://schemas.microsoft.com/office/drawing/2014/main" id="{66B8A191-757E-42B7-9EB9-06DCCA0630FB}"/>
              </a:ext>
            </a:extLst>
          </p:cNvPr>
          <p:cNvSpPr txBox="1">
            <a:spLocks/>
          </p:cNvSpPr>
          <p:nvPr/>
        </p:nvSpPr>
        <p:spPr>
          <a:xfrm>
            <a:off x="305992" y="4650581"/>
            <a:ext cx="7297340" cy="492919"/>
          </a:xfrm>
          <a:prstGeom prst="rect">
            <a:avLst/>
          </a:prstGeom>
        </p:spPr>
        <p:txBody>
          <a:bodyPr vert="horz" lIns="68580" tIns="34290" rIns="68580" bIns="34290" rtlCol="0" anchor="b" anchorCtr="0">
            <a:noAutofit/>
          </a:bodyPr>
          <a:lstStyle>
            <a:lvl1pPr marL="228600" indent="-228600">
              <a:lnSpc>
                <a:spcPct val="100000"/>
              </a:lnSpc>
              <a:spcBef>
                <a:spcPts val="0"/>
              </a:spcBef>
              <a:spcAft>
                <a:spcPts val="300"/>
              </a:spcAft>
              <a:buFont typeface="Arial" panose="020B0604020202020204" pitchFamily="34" charset="0"/>
              <a:buNone/>
              <a:defRPr sz="800"/>
            </a:lvl1pPr>
            <a:lvl2pPr marL="630900" marR="0" indent="-342900" fontAlgn="auto">
              <a:lnSpc>
                <a:spcPct val="100000"/>
              </a:lnSpc>
              <a:spcBef>
                <a:spcPts val="0"/>
              </a:spcBef>
              <a:spcAft>
                <a:spcPts val="800"/>
              </a:spcAft>
              <a:buClrTx/>
              <a:buSzPct val="100000"/>
              <a:buFont typeface="Arial" panose="020B0604020202020204" pitchFamily="34" charset="0"/>
              <a:buChar char="•"/>
              <a:tabLst/>
              <a:defRPr lang="en-US" sz="2400" dirty="0"/>
            </a:lvl2pPr>
            <a:lvl3pPr marL="792000" indent="-216000">
              <a:lnSpc>
                <a:spcPct val="100000"/>
              </a:lnSpc>
              <a:spcBef>
                <a:spcPts val="0"/>
              </a:spcBef>
              <a:spcAft>
                <a:spcPts val="800"/>
              </a:spcAft>
              <a:buClrTx/>
              <a:buSzPct val="100000"/>
              <a:buFont typeface="Arial" panose="020B0604020202020204" pitchFamily="34" charset="0"/>
              <a:buChar char="•"/>
              <a:defRPr sz="2000"/>
            </a:lvl3pPr>
            <a:lvl4pPr marL="972000" indent="-216000">
              <a:lnSpc>
                <a:spcPct val="100000"/>
              </a:lnSpc>
              <a:spcBef>
                <a:spcPts val="0"/>
              </a:spcBef>
              <a:spcAft>
                <a:spcPts val="800"/>
              </a:spcAft>
              <a:buClrTx/>
              <a:buSzPct val="100000"/>
              <a:buFont typeface="Arial" panose="020B0604020202020204" pitchFamily="34" charset="0"/>
              <a:buChar char="•"/>
              <a:defRPr lang="en-US" sz="2000" dirty="0" smtClean="0"/>
            </a:lvl4pPr>
            <a:lvl5pPr marL="1188000" indent="-228600">
              <a:lnSpc>
                <a:spcPct val="100000"/>
              </a:lnSpc>
              <a:spcBef>
                <a:spcPts val="0"/>
              </a:spcBef>
              <a:spcAft>
                <a:spcPts val="800"/>
              </a:spcAft>
              <a:buClrTx/>
              <a:buSzPct val="100000"/>
              <a:buFont typeface="Arial" panose="020B0604020202020204" pitchFamily="34" charset="0"/>
              <a:buChar char="•"/>
              <a:defRPr sz="20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171450" indent="-171450" defTabSz="685800">
              <a:spcAft>
                <a:spcPts val="225"/>
              </a:spcAft>
            </a:pPr>
            <a:endParaRPr sz="600">
              <a:solidFill>
                <a:srgbClr val="3F4444"/>
              </a:solidFill>
              <a:latin typeface="Calibri"/>
            </a:endParaRPr>
          </a:p>
        </p:txBody>
      </p:sp>
      <p:sp>
        <p:nvSpPr>
          <p:cNvPr id="6" name="Title 1">
            <a:extLst>
              <a:ext uri="{FF2B5EF4-FFF2-40B4-BE49-F238E27FC236}">
                <a16:creationId xmlns:a16="http://schemas.microsoft.com/office/drawing/2014/main" id="{A066F055-ADBF-4DDF-B55A-A7C61B74562A}"/>
              </a:ext>
            </a:extLst>
          </p:cNvPr>
          <p:cNvSpPr txBox="1">
            <a:spLocks/>
          </p:cNvSpPr>
          <p:nvPr/>
        </p:nvSpPr>
        <p:spPr>
          <a:xfrm>
            <a:off x="164307" y="144066"/>
            <a:ext cx="8398460" cy="1075134"/>
          </a:xfrm>
          <a:prstGeom prst="rect">
            <a:avLst/>
          </a:prstGeom>
        </p:spPr>
        <p:txBody>
          <a:bodyPr vert="horz" lIns="0" tIns="0" rIns="0" bIns="0" rtlCol="0" anchor="t">
            <a:normAutofit fontScale="52500" lnSpcReduction="20000"/>
          </a:bodyPr>
          <a:lstStyle>
            <a:lvl1pPr>
              <a:lnSpc>
                <a:spcPct val="100000"/>
              </a:lnSpc>
              <a:spcBef>
                <a:spcPct val="0"/>
              </a:spcBef>
              <a:buNone/>
              <a:defRPr sz="2933">
                <a:solidFill>
                  <a:schemeClr val="accent1"/>
                </a:solidFill>
                <a:latin typeface="+mj-lt"/>
                <a:ea typeface="+mj-ea"/>
                <a:cs typeface="+mj-cs"/>
              </a:defRPr>
            </a:lvl1pPr>
          </a:lstStyle>
          <a:p>
            <a:pPr defTabSz="685800"/>
            <a:r>
              <a:rPr lang="en-GB" sz="4650">
                <a:solidFill>
                  <a:srgbClr val="830051"/>
                </a:solidFill>
                <a:latin typeface="Calisto MT"/>
              </a:rPr>
              <a:t>Circulating tumour DNA (ctDNA) can provide critical information about a tumour through non-invasive techniques</a:t>
            </a:r>
            <a:br>
              <a:rPr lang="en-GB" sz="2700">
                <a:solidFill>
                  <a:srgbClr val="830051"/>
                </a:solidFill>
                <a:latin typeface="Calisto MT"/>
              </a:rPr>
            </a:br>
            <a:br>
              <a:rPr lang="en-GB" sz="2700">
                <a:solidFill>
                  <a:srgbClr val="830051"/>
                </a:solidFill>
                <a:latin typeface="Calisto MT"/>
              </a:rPr>
            </a:br>
            <a:endParaRPr lang="en-GB" sz="2700">
              <a:solidFill>
                <a:srgbClr val="830051"/>
              </a:solidFill>
              <a:latin typeface="Calisto MT"/>
            </a:endParaRPr>
          </a:p>
        </p:txBody>
      </p:sp>
      <p:pic>
        <p:nvPicPr>
          <p:cNvPr id="7" name="Picture 6">
            <a:extLst>
              <a:ext uri="{FF2B5EF4-FFF2-40B4-BE49-F238E27FC236}">
                <a16:creationId xmlns:a16="http://schemas.microsoft.com/office/drawing/2014/main" id="{04CED86C-140E-422C-A886-36BA6B280779}"/>
              </a:ext>
            </a:extLst>
          </p:cNvPr>
          <p:cNvPicPr>
            <a:picLocks noChangeAspect="1"/>
          </p:cNvPicPr>
          <p:nvPr/>
        </p:nvPicPr>
        <p:blipFill>
          <a:blip r:embed="rId3"/>
          <a:stretch>
            <a:fillRect/>
          </a:stretch>
        </p:blipFill>
        <p:spPr>
          <a:xfrm>
            <a:off x="152967" y="925337"/>
            <a:ext cx="4419033" cy="3157497"/>
          </a:xfrm>
          <a:prstGeom prst="rect">
            <a:avLst/>
          </a:prstGeom>
          <a:ln w="38100">
            <a:solidFill>
              <a:schemeClr val="tx1"/>
            </a:solidFill>
          </a:ln>
        </p:spPr>
      </p:pic>
      <p:sp>
        <p:nvSpPr>
          <p:cNvPr id="8" name="Rectangle 7">
            <a:extLst>
              <a:ext uri="{FF2B5EF4-FFF2-40B4-BE49-F238E27FC236}">
                <a16:creationId xmlns:a16="http://schemas.microsoft.com/office/drawing/2014/main" id="{235D5A70-FFB1-4CCF-9ECE-0D2026DE5B64}"/>
              </a:ext>
            </a:extLst>
          </p:cNvPr>
          <p:cNvSpPr/>
          <p:nvPr/>
        </p:nvSpPr>
        <p:spPr>
          <a:xfrm>
            <a:off x="4654153" y="897346"/>
            <a:ext cx="4416552" cy="3162404"/>
          </a:xfrm>
          <a:prstGeom prst="rect">
            <a:avLst/>
          </a:prstGeom>
          <a:ln w="38100">
            <a:solidFill>
              <a:schemeClr val="tx1"/>
            </a:solidFill>
          </a:ln>
        </p:spPr>
        <p:txBody>
          <a:bodyPr wrap="square">
            <a:spAutoFit/>
          </a:bodyPr>
          <a:lstStyle/>
          <a:p>
            <a:pPr marL="171442" indent="-171442" defTabSz="685800">
              <a:buClr>
                <a:srgbClr val="3F4444"/>
              </a:buClr>
              <a:buSzPct val="100000"/>
              <a:buFont typeface="+mn-lt"/>
              <a:buChar char="•"/>
            </a:pPr>
            <a:r>
              <a:rPr lang="en-GB" sz="1425">
                <a:solidFill>
                  <a:srgbClr val="3F4444"/>
                </a:solidFill>
                <a:latin typeface="Calibri"/>
              </a:rPr>
              <a:t>Genetic &amp; epigenetic markers </a:t>
            </a:r>
            <a:r>
              <a:rPr lang="en-GB" sz="1425" b="1">
                <a:solidFill>
                  <a:srgbClr val="3F4444"/>
                </a:solidFill>
                <a:latin typeface="Calibri"/>
              </a:rPr>
              <a:t>characteristic</a:t>
            </a:r>
            <a:r>
              <a:rPr lang="en-GB" sz="1425">
                <a:solidFill>
                  <a:srgbClr val="3F4444"/>
                </a:solidFill>
                <a:latin typeface="Calibri"/>
              </a:rPr>
              <a:t> of disease</a:t>
            </a:r>
          </a:p>
          <a:p>
            <a:pPr marL="171442" indent="-171442" defTabSz="685800">
              <a:buClr>
                <a:srgbClr val="3F4444"/>
              </a:buClr>
              <a:buSzPct val="100000"/>
              <a:buFont typeface="+mn-lt"/>
              <a:buChar char="•"/>
            </a:pPr>
            <a:endParaRPr lang="en-GB" sz="1425">
              <a:solidFill>
                <a:srgbClr val="3F4444"/>
              </a:solidFill>
              <a:latin typeface="Calibri"/>
            </a:endParaRPr>
          </a:p>
          <a:p>
            <a:pPr marL="171442" indent="-171442" defTabSz="685800">
              <a:buClr>
                <a:srgbClr val="3F4444"/>
              </a:buClr>
              <a:buSzPct val="100000"/>
              <a:buFont typeface="+mn-lt"/>
              <a:buChar char="•"/>
            </a:pPr>
            <a:r>
              <a:rPr lang="en-GB" sz="1425" b="1">
                <a:solidFill>
                  <a:srgbClr val="3F4444"/>
                </a:solidFill>
                <a:latin typeface="Calibri"/>
              </a:rPr>
              <a:t>Patient friendly</a:t>
            </a:r>
            <a:r>
              <a:rPr lang="en-GB" sz="1425">
                <a:solidFill>
                  <a:srgbClr val="3F4444"/>
                </a:solidFill>
                <a:latin typeface="Calibri"/>
              </a:rPr>
              <a:t> sampling that can be used in place of tissue for some selection markers and  changes can be monitored time with longitudinal analyses</a:t>
            </a:r>
          </a:p>
          <a:p>
            <a:pPr defTabSz="685800"/>
            <a:endParaRPr lang="en-GB" sz="1425">
              <a:solidFill>
                <a:srgbClr val="3F4444"/>
              </a:solidFill>
              <a:latin typeface="Calibri"/>
            </a:endParaRPr>
          </a:p>
          <a:p>
            <a:pPr marL="171442" indent="-171442" defTabSz="685800">
              <a:buClr>
                <a:srgbClr val="3F4444"/>
              </a:buClr>
              <a:buSzPct val="100000"/>
              <a:buFont typeface="+mn-lt"/>
              <a:buChar char="•"/>
            </a:pPr>
            <a:r>
              <a:rPr lang="en-GB" sz="1425">
                <a:solidFill>
                  <a:srgbClr val="3F4444"/>
                </a:solidFill>
                <a:latin typeface="Calibri"/>
              </a:rPr>
              <a:t>Can represent a </a:t>
            </a:r>
            <a:r>
              <a:rPr lang="en-GB" sz="1425" b="1">
                <a:solidFill>
                  <a:srgbClr val="3F4444"/>
                </a:solidFill>
                <a:latin typeface="Calibri"/>
              </a:rPr>
              <a:t>small fraction </a:t>
            </a:r>
            <a:r>
              <a:rPr lang="en-GB" sz="1425">
                <a:solidFill>
                  <a:srgbClr val="3F4444"/>
                </a:solidFill>
                <a:latin typeface="Calibri"/>
              </a:rPr>
              <a:t>of total circulating free (</a:t>
            </a:r>
            <a:r>
              <a:rPr lang="en-GB" sz="1425" err="1">
                <a:solidFill>
                  <a:srgbClr val="3F4444"/>
                </a:solidFill>
                <a:latin typeface="Calibri"/>
              </a:rPr>
              <a:t>cf</a:t>
            </a:r>
            <a:r>
              <a:rPr lang="en-GB" sz="1425">
                <a:solidFill>
                  <a:srgbClr val="3F4444"/>
                </a:solidFill>
                <a:latin typeface="Calibri"/>
              </a:rPr>
              <a:t>) DNA</a:t>
            </a:r>
          </a:p>
          <a:p>
            <a:pPr defTabSz="685800"/>
            <a:r>
              <a:rPr lang="en-GB" sz="1425">
                <a:solidFill>
                  <a:srgbClr val="3F4444"/>
                </a:solidFill>
                <a:latin typeface="Calibri"/>
              </a:rPr>
              <a:t> </a:t>
            </a:r>
          </a:p>
          <a:p>
            <a:pPr marL="171442" indent="-171442" defTabSz="685800">
              <a:buClr>
                <a:srgbClr val="3F4444"/>
              </a:buClr>
              <a:buSzPct val="100000"/>
              <a:buFont typeface="+mn-lt"/>
              <a:buChar char="•"/>
            </a:pPr>
            <a:r>
              <a:rPr lang="en-GB" sz="1425">
                <a:solidFill>
                  <a:srgbClr val="3F4444"/>
                </a:solidFill>
                <a:latin typeface="Calibri"/>
              </a:rPr>
              <a:t>Very short t1/2 ~2hrs, </a:t>
            </a:r>
            <a:r>
              <a:rPr lang="en-GB" sz="1425" b="1">
                <a:solidFill>
                  <a:srgbClr val="3F4444"/>
                </a:solidFill>
                <a:latin typeface="Calibri"/>
              </a:rPr>
              <a:t>quantity </a:t>
            </a:r>
            <a:r>
              <a:rPr lang="en-GB" sz="1425">
                <a:solidFill>
                  <a:srgbClr val="3F4444"/>
                </a:solidFill>
                <a:latin typeface="Calibri"/>
              </a:rPr>
              <a:t>influenced by </a:t>
            </a:r>
            <a:r>
              <a:rPr lang="en-GB" sz="1425" err="1">
                <a:solidFill>
                  <a:srgbClr val="3F4444"/>
                </a:solidFill>
                <a:latin typeface="Calibri"/>
              </a:rPr>
              <a:t>tumor</a:t>
            </a:r>
            <a:r>
              <a:rPr lang="en-GB" sz="1425">
                <a:solidFill>
                  <a:srgbClr val="3F4444"/>
                </a:solidFill>
                <a:latin typeface="Calibri"/>
              </a:rPr>
              <a:t> volume, location, aggressiveness</a:t>
            </a:r>
          </a:p>
          <a:p>
            <a:pPr defTabSz="685800"/>
            <a:endParaRPr lang="en-GB" sz="1425">
              <a:solidFill>
                <a:srgbClr val="3F4444"/>
              </a:solidFill>
              <a:latin typeface="Calibri"/>
            </a:endParaRPr>
          </a:p>
          <a:p>
            <a:pPr marL="171442" indent="-171442" defTabSz="685800">
              <a:buClr>
                <a:srgbClr val="3F4444"/>
              </a:buClr>
              <a:buSzPct val="100000"/>
              <a:buFont typeface="+mn-lt"/>
              <a:buChar char="•"/>
            </a:pPr>
            <a:r>
              <a:rPr lang="en-GB" sz="1425" b="1">
                <a:solidFill>
                  <a:srgbClr val="3F4444"/>
                </a:solidFill>
                <a:latin typeface="Calibri"/>
              </a:rPr>
              <a:t>Absolute units: </a:t>
            </a:r>
            <a:r>
              <a:rPr lang="en-GB" sz="1425">
                <a:solidFill>
                  <a:srgbClr val="3F4444"/>
                </a:solidFill>
                <a:latin typeface="Calibri"/>
              </a:rPr>
              <a:t>mutation copies, genome equivalents (GE) /ml.  </a:t>
            </a:r>
            <a:r>
              <a:rPr lang="en-GB" sz="1425" b="1">
                <a:solidFill>
                  <a:srgbClr val="3F4444"/>
                </a:solidFill>
                <a:latin typeface="Calibri"/>
              </a:rPr>
              <a:t>Relative units: </a:t>
            </a:r>
            <a:r>
              <a:rPr lang="en-GB" sz="1425">
                <a:solidFill>
                  <a:srgbClr val="3F4444"/>
                </a:solidFill>
                <a:latin typeface="Calibri"/>
              </a:rPr>
              <a:t>mutant allele fraction (MAF)</a:t>
            </a:r>
          </a:p>
        </p:txBody>
      </p:sp>
      <p:sp>
        <p:nvSpPr>
          <p:cNvPr id="9" name="TextBox 8">
            <a:extLst>
              <a:ext uri="{FF2B5EF4-FFF2-40B4-BE49-F238E27FC236}">
                <a16:creationId xmlns:a16="http://schemas.microsoft.com/office/drawing/2014/main" id="{90733A2A-81D9-4779-9427-D1078BEA5F10}"/>
              </a:ext>
            </a:extLst>
          </p:cNvPr>
          <p:cNvSpPr txBox="1"/>
          <p:nvPr/>
        </p:nvSpPr>
        <p:spPr>
          <a:xfrm>
            <a:off x="213924" y="4220949"/>
            <a:ext cx="8716152" cy="923330"/>
          </a:xfrm>
          <a:prstGeom prst="rect">
            <a:avLst/>
          </a:prstGeom>
          <a:noFill/>
        </p:spPr>
        <p:txBody>
          <a:bodyPr wrap="square" rtlCol="0">
            <a:spAutoFit/>
          </a:bodyPr>
          <a:lstStyle>
            <a:defPPr>
              <a:defRPr lang="en-US"/>
            </a:defPPr>
            <a:lvl1pPr algn="ctr">
              <a:defRPr sz="2400" i="1"/>
            </a:lvl1pPr>
          </a:lstStyle>
          <a:p>
            <a:pPr defTabSz="685800"/>
            <a:r>
              <a:rPr lang="en-GB" sz="1800">
                <a:solidFill>
                  <a:srgbClr val="3F4444"/>
                </a:solidFill>
                <a:latin typeface="Calibri"/>
              </a:rPr>
              <a:t>Our vision is to deliver on the promise of ctDNA by changing the ways in which cancer is </a:t>
            </a:r>
            <a:r>
              <a:rPr lang="en-GB" sz="1800" u="sng">
                <a:solidFill>
                  <a:srgbClr val="3F4444"/>
                </a:solidFill>
                <a:latin typeface="Calibri"/>
              </a:rPr>
              <a:t>detected</a:t>
            </a:r>
            <a:r>
              <a:rPr lang="en-GB" sz="1800">
                <a:solidFill>
                  <a:srgbClr val="3F4444"/>
                </a:solidFill>
                <a:latin typeface="Calibri"/>
              </a:rPr>
              <a:t>, </a:t>
            </a:r>
            <a:r>
              <a:rPr lang="en-GB" sz="1800" u="sng">
                <a:solidFill>
                  <a:srgbClr val="3F4444"/>
                </a:solidFill>
                <a:latin typeface="Calibri"/>
              </a:rPr>
              <a:t>treated</a:t>
            </a:r>
            <a:r>
              <a:rPr lang="en-GB" sz="1800">
                <a:solidFill>
                  <a:srgbClr val="3F4444"/>
                </a:solidFill>
                <a:latin typeface="Calibri"/>
              </a:rPr>
              <a:t>, and </a:t>
            </a:r>
            <a:r>
              <a:rPr lang="en-GB" sz="1800" u="sng">
                <a:solidFill>
                  <a:srgbClr val="3F4444"/>
                </a:solidFill>
                <a:latin typeface="Calibri"/>
              </a:rPr>
              <a:t>monitored</a:t>
            </a:r>
            <a:r>
              <a:rPr lang="en-GB" sz="1800">
                <a:solidFill>
                  <a:srgbClr val="3F4444"/>
                </a:solidFill>
                <a:latin typeface="Calibri"/>
              </a:rPr>
              <a:t> by leading drug approvals for </a:t>
            </a:r>
            <a:r>
              <a:rPr lang="en-GB" sz="1800" u="sng">
                <a:solidFill>
                  <a:srgbClr val="3F4444"/>
                </a:solidFill>
                <a:latin typeface="Calibri"/>
              </a:rPr>
              <a:t>new opportunities</a:t>
            </a:r>
            <a:r>
              <a:rPr lang="en-GB" sz="1800">
                <a:solidFill>
                  <a:srgbClr val="3F4444"/>
                </a:solidFill>
                <a:latin typeface="Calibri"/>
              </a:rPr>
              <a:t> made possible only with ctDNA analyses.</a:t>
            </a:r>
            <a:endParaRPr lang="en-US" sz="1800">
              <a:solidFill>
                <a:srgbClr val="3F4444"/>
              </a:solidFill>
              <a:latin typeface="Calibri"/>
            </a:endParaRPr>
          </a:p>
        </p:txBody>
      </p:sp>
    </p:spTree>
    <p:extLst>
      <p:ext uri="{BB962C8B-B14F-4D97-AF65-F5344CB8AC3E}">
        <p14:creationId xmlns:p14="http://schemas.microsoft.com/office/powerpoint/2010/main" val="3091603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z="2200" dirty="0" err="1"/>
              <a:t>ctDNA</a:t>
            </a:r>
            <a:r>
              <a:rPr lang="en-GB" sz="2200" dirty="0"/>
              <a:t> can identify patients whose cancer will recur</a:t>
            </a:r>
          </a:p>
        </p:txBody>
      </p:sp>
      <p:sp>
        <p:nvSpPr>
          <p:cNvPr id="4" name="Content Placeholder 3"/>
          <p:cNvSpPr>
            <a:spLocks noGrp="1"/>
          </p:cNvSpPr>
          <p:nvPr>
            <p:ph idx="16"/>
          </p:nvPr>
        </p:nvSpPr>
        <p:spPr>
          <a:xfrm>
            <a:off x="237061" y="513332"/>
            <a:ext cx="8765651" cy="3385664"/>
          </a:xfrm>
          <a:prstGeom prst="rect">
            <a:avLst/>
          </a:prstGeom>
        </p:spPr>
        <p:txBody>
          <a:bodyPr/>
          <a:lstStyle/>
          <a:p>
            <a:pPr marL="0" indent="0">
              <a:buNone/>
            </a:pPr>
            <a:endParaRPr lang="en-GB" b="1" dirty="0"/>
          </a:p>
          <a:p>
            <a:r>
              <a:rPr lang="en-GB" sz="1400" dirty="0"/>
              <a:t>Multiple Studies in CRC</a:t>
            </a:r>
            <a:r>
              <a:rPr lang="en-GB" sz="1400" baseline="30000" dirty="0"/>
              <a:t>1,2</a:t>
            </a:r>
            <a:r>
              <a:rPr lang="en-GB" sz="1400" dirty="0"/>
              <a:t>, BC</a:t>
            </a:r>
            <a:r>
              <a:rPr lang="en-GB" sz="1400" baseline="30000" dirty="0"/>
              <a:t>3,4</a:t>
            </a:r>
            <a:r>
              <a:rPr lang="en-GB" sz="1400" dirty="0"/>
              <a:t>, NSCLC</a:t>
            </a:r>
            <a:r>
              <a:rPr lang="en-GB" sz="1400" baseline="30000" dirty="0"/>
              <a:t>5,6</a:t>
            </a:r>
            <a:r>
              <a:rPr lang="en-GB" sz="1400" dirty="0"/>
              <a:t>, UC</a:t>
            </a:r>
            <a:r>
              <a:rPr lang="en-GB" sz="1400" baseline="30000" dirty="0"/>
              <a:t>7</a:t>
            </a:r>
            <a:r>
              <a:rPr lang="en-GB" sz="1400" dirty="0"/>
              <a:t> demonstrate that the presence of </a:t>
            </a:r>
            <a:r>
              <a:rPr lang="en-GB" sz="1400" dirty="0" err="1"/>
              <a:t>ctDNA</a:t>
            </a:r>
            <a:r>
              <a:rPr lang="en-GB" sz="1400" dirty="0"/>
              <a:t> </a:t>
            </a:r>
            <a:r>
              <a:rPr lang="en-GB" sz="1400" b="1" u="sng" dirty="0"/>
              <a:t>after</a:t>
            </a:r>
            <a:r>
              <a:rPr lang="en-GB" sz="1400" u="sng" dirty="0"/>
              <a:t> </a:t>
            </a:r>
            <a:r>
              <a:rPr lang="en-GB" sz="1400" dirty="0"/>
              <a:t>curative intent treatment indicates the presence of residual disease and that the patients cancer will recur</a:t>
            </a:r>
          </a:p>
          <a:p>
            <a:endParaRPr lang="en-GB" sz="1400" dirty="0"/>
          </a:p>
          <a:p>
            <a:r>
              <a:rPr lang="en-GB" sz="1400" dirty="0"/>
              <a:t>A higher </a:t>
            </a:r>
            <a:r>
              <a:rPr lang="en-GB" sz="1400" dirty="0" err="1"/>
              <a:t>ctDNA</a:t>
            </a:r>
            <a:r>
              <a:rPr lang="en-GB" sz="1400" dirty="0"/>
              <a:t> level </a:t>
            </a:r>
            <a:r>
              <a:rPr lang="en-GB" sz="1400" b="1" u="sng" dirty="0"/>
              <a:t>prior</a:t>
            </a:r>
            <a:r>
              <a:rPr lang="en-GB" sz="1400" b="1" dirty="0"/>
              <a:t> </a:t>
            </a:r>
            <a:r>
              <a:rPr lang="en-GB" sz="1400" dirty="0"/>
              <a:t>to surgery is also prognostic</a:t>
            </a:r>
            <a:r>
              <a:rPr lang="en-GB" sz="1400" baseline="30000" dirty="0"/>
              <a:t>6</a:t>
            </a:r>
          </a:p>
          <a:p>
            <a:endParaRPr lang="en-GB" sz="1100" b="1" dirty="0"/>
          </a:p>
          <a:p>
            <a:pPr marL="360000" lvl="1" indent="0">
              <a:buNone/>
            </a:pPr>
            <a:endParaRPr lang="en-GB" sz="1100" b="1" dirty="0"/>
          </a:p>
          <a:p>
            <a:pPr lvl="1"/>
            <a:endParaRPr lang="en-GB" sz="1100" b="1" dirty="0"/>
          </a:p>
          <a:p>
            <a:pPr lvl="1"/>
            <a:endParaRPr lang="en-GB" sz="1200" b="1" dirty="0"/>
          </a:p>
        </p:txBody>
      </p:sp>
      <p:sp>
        <p:nvSpPr>
          <p:cNvPr id="9" name="Slide Number Placeholder 2">
            <a:extLst>
              <a:ext uri="{FF2B5EF4-FFF2-40B4-BE49-F238E27FC236}">
                <a16:creationId xmlns:a16="http://schemas.microsoft.com/office/drawing/2014/main" id="{A3CCA008-C0A1-4C7D-937C-A76C4B9330E8}"/>
              </a:ext>
            </a:extLst>
          </p:cNvPr>
          <p:cNvSpPr txBox="1">
            <a:spLocks/>
          </p:cNvSpPr>
          <p:nvPr/>
        </p:nvSpPr>
        <p:spPr>
          <a:xfrm>
            <a:off x="318375" y="4775125"/>
            <a:ext cx="396000" cy="1620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C4F54F3-C349-4609-AFEE-01462D5C7942}" type="slidenum">
              <a:rPr lang="en-GB" sz="800" b="1" smtClean="0"/>
              <a:pPr/>
              <a:t>5</a:t>
            </a:fld>
            <a:endParaRPr lang="en-GB" sz="800" b="1" dirty="0"/>
          </a:p>
        </p:txBody>
      </p:sp>
      <p:sp>
        <p:nvSpPr>
          <p:cNvPr id="10" name="Footer Placeholder 1">
            <a:extLst>
              <a:ext uri="{FF2B5EF4-FFF2-40B4-BE49-F238E27FC236}">
                <a16:creationId xmlns:a16="http://schemas.microsoft.com/office/drawing/2014/main" id="{8C8917AE-0168-4A51-9E5C-73821F2ED895}"/>
              </a:ext>
            </a:extLst>
          </p:cNvPr>
          <p:cNvSpPr txBox="1">
            <a:spLocks/>
          </p:cNvSpPr>
          <p:nvPr/>
        </p:nvSpPr>
        <p:spPr>
          <a:xfrm>
            <a:off x="613479" y="4749989"/>
            <a:ext cx="5795963" cy="2159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lang="en-GB" sz="1000" b="1" kern="0" dirty="0">
                <a:latin typeface="Arial"/>
                <a:cs typeface="Arial"/>
              </a:rPr>
              <a:t>R&amp;D Oncology</a:t>
            </a:r>
          </a:p>
        </p:txBody>
      </p:sp>
      <p:sp>
        <p:nvSpPr>
          <p:cNvPr id="2" name="TextBox 1">
            <a:extLst>
              <a:ext uri="{FF2B5EF4-FFF2-40B4-BE49-F238E27FC236}">
                <a16:creationId xmlns:a16="http://schemas.microsoft.com/office/drawing/2014/main" id="{1D678767-AC64-475F-AE97-D08969612703}"/>
              </a:ext>
            </a:extLst>
          </p:cNvPr>
          <p:cNvSpPr txBox="1"/>
          <p:nvPr/>
        </p:nvSpPr>
        <p:spPr>
          <a:xfrm>
            <a:off x="1572125" y="4567793"/>
            <a:ext cx="7334813" cy="507831"/>
          </a:xfrm>
          <a:prstGeom prst="rect">
            <a:avLst/>
          </a:prstGeom>
          <a:noFill/>
        </p:spPr>
        <p:txBody>
          <a:bodyPr wrap="square" rtlCol="0">
            <a:spAutoFit/>
          </a:bodyPr>
          <a:lstStyle/>
          <a:p>
            <a:r>
              <a:rPr lang="en-GB" sz="900" dirty="0"/>
              <a:t>1 Tie J, et al. Sci </a:t>
            </a:r>
            <a:r>
              <a:rPr lang="en-GB" sz="900" dirty="0" err="1"/>
              <a:t>Transl</a:t>
            </a:r>
            <a:r>
              <a:rPr lang="en-GB" sz="900" dirty="0"/>
              <a:t> Med. 2016. 8(346); </a:t>
            </a:r>
            <a:r>
              <a:rPr lang="pt-BR" sz="900" dirty="0"/>
              <a:t>2 </a:t>
            </a:r>
            <a:r>
              <a:rPr lang="pt-BR" sz="900" dirty="0" err="1"/>
              <a:t>Reinert</a:t>
            </a:r>
            <a:r>
              <a:rPr lang="pt-BR" sz="900" dirty="0"/>
              <a:t> et al. JAMA </a:t>
            </a:r>
            <a:r>
              <a:rPr lang="pt-BR" sz="900" dirty="0" err="1"/>
              <a:t>Oncol</a:t>
            </a:r>
            <a:r>
              <a:rPr lang="pt-BR" sz="900" dirty="0"/>
              <a:t>. 2019;5(8):1124-1131. </a:t>
            </a:r>
            <a:r>
              <a:rPr lang="en-GB" sz="900" dirty="0"/>
              <a:t>3 Garcia-</a:t>
            </a:r>
            <a:r>
              <a:rPr lang="en-GB" sz="900" dirty="0" err="1"/>
              <a:t>Murillas</a:t>
            </a:r>
            <a:r>
              <a:rPr lang="en-GB" sz="900" dirty="0"/>
              <a:t> et al JAMA Oncol. 2019;5(10):1473-1478</a:t>
            </a:r>
            <a:r>
              <a:rPr lang="pt-BR" sz="900" dirty="0"/>
              <a:t>; 4 McDonald et al </a:t>
            </a:r>
            <a:r>
              <a:rPr lang="pt-BR" sz="900" dirty="0" err="1"/>
              <a:t>Sci</a:t>
            </a:r>
            <a:r>
              <a:rPr lang="pt-BR" sz="900" dirty="0"/>
              <a:t> </a:t>
            </a:r>
            <a:r>
              <a:rPr lang="pt-BR" sz="900" dirty="0" err="1"/>
              <a:t>Transl</a:t>
            </a:r>
            <a:r>
              <a:rPr lang="pt-BR" sz="900" dirty="0"/>
              <a:t> Med. </a:t>
            </a:r>
            <a:r>
              <a:rPr lang="en-GB" sz="900" dirty="0"/>
              <a:t>2019, 11(504)</a:t>
            </a:r>
            <a:r>
              <a:rPr lang="pt-BR" sz="900" dirty="0"/>
              <a:t>. 5 Abbosh et al 2016 </a:t>
            </a:r>
            <a:r>
              <a:rPr lang="pt-BR" sz="900" dirty="0" err="1"/>
              <a:t>Nature</a:t>
            </a:r>
            <a:r>
              <a:rPr lang="pt-BR" sz="900" dirty="0"/>
              <a:t>. 6 </a:t>
            </a:r>
            <a:r>
              <a:rPr lang="pt-BR" sz="900" dirty="0" err="1"/>
              <a:t>Chaudhuri</a:t>
            </a:r>
            <a:r>
              <a:rPr lang="pt-BR" sz="900" dirty="0"/>
              <a:t> et al (2017 Cancer Discovery 7:1394–403. 7 </a:t>
            </a:r>
            <a:r>
              <a:rPr lang="pt-BR" sz="900" dirty="0" err="1"/>
              <a:t>Christensen</a:t>
            </a:r>
            <a:r>
              <a:rPr lang="pt-BR" sz="900" dirty="0"/>
              <a:t> et al J </a:t>
            </a:r>
            <a:r>
              <a:rPr lang="pt-BR" sz="900" dirty="0" err="1"/>
              <a:t>Clin</a:t>
            </a:r>
            <a:r>
              <a:rPr lang="pt-BR" sz="900" dirty="0"/>
              <a:t> </a:t>
            </a:r>
            <a:r>
              <a:rPr lang="pt-BR" sz="900" dirty="0" err="1"/>
              <a:t>Oncol</a:t>
            </a:r>
            <a:r>
              <a:rPr lang="pt-BR" sz="900" dirty="0"/>
              <a:t>. 2019  37:1547-155</a:t>
            </a:r>
          </a:p>
        </p:txBody>
      </p:sp>
      <p:pic>
        <p:nvPicPr>
          <p:cNvPr id="3" name="Picture 2">
            <a:extLst>
              <a:ext uri="{FF2B5EF4-FFF2-40B4-BE49-F238E27FC236}">
                <a16:creationId xmlns:a16="http://schemas.microsoft.com/office/drawing/2014/main" id="{6E88A56A-9303-485B-AA94-E51B55FAA750}"/>
              </a:ext>
            </a:extLst>
          </p:cNvPr>
          <p:cNvPicPr>
            <a:picLocks noChangeAspect="1"/>
          </p:cNvPicPr>
          <p:nvPr/>
        </p:nvPicPr>
        <p:blipFill rotWithShape="1">
          <a:blip r:embed="rId3"/>
          <a:srcRect l="39394" t="25112" r="39293" b="43166"/>
          <a:stretch/>
        </p:blipFill>
        <p:spPr>
          <a:xfrm>
            <a:off x="297559" y="1980264"/>
            <a:ext cx="3117785" cy="2494265"/>
          </a:xfrm>
          <a:prstGeom prst="rect">
            <a:avLst/>
          </a:prstGeom>
        </p:spPr>
      </p:pic>
      <p:pic>
        <p:nvPicPr>
          <p:cNvPr id="13" name="Picture 12">
            <a:extLst>
              <a:ext uri="{FF2B5EF4-FFF2-40B4-BE49-F238E27FC236}">
                <a16:creationId xmlns:a16="http://schemas.microsoft.com/office/drawing/2014/main" id="{68277BD7-C1FB-4B33-A1D4-DF55D6CC19B4}"/>
              </a:ext>
            </a:extLst>
          </p:cNvPr>
          <p:cNvPicPr>
            <a:picLocks noChangeAspect="1"/>
          </p:cNvPicPr>
          <p:nvPr/>
        </p:nvPicPr>
        <p:blipFill rotWithShape="1">
          <a:blip r:embed="rId3"/>
          <a:srcRect l="39394" t="57126" r="39293" b="10859"/>
          <a:stretch/>
        </p:blipFill>
        <p:spPr>
          <a:xfrm>
            <a:off x="3431885" y="1978239"/>
            <a:ext cx="3117785" cy="2517261"/>
          </a:xfrm>
          <a:prstGeom prst="rect">
            <a:avLst/>
          </a:prstGeom>
        </p:spPr>
      </p:pic>
      <p:sp>
        <p:nvSpPr>
          <p:cNvPr id="5" name="TextBox 4">
            <a:extLst>
              <a:ext uri="{FF2B5EF4-FFF2-40B4-BE49-F238E27FC236}">
                <a16:creationId xmlns:a16="http://schemas.microsoft.com/office/drawing/2014/main" id="{4A142DD5-E250-438D-A6B7-3B0ABBC7F756}"/>
              </a:ext>
            </a:extLst>
          </p:cNvPr>
          <p:cNvSpPr txBox="1"/>
          <p:nvPr/>
        </p:nvSpPr>
        <p:spPr>
          <a:xfrm>
            <a:off x="6625447" y="1912803"/>
            <a:ext cx="2315583" cy="2446824"/>
          </a:xfrm>
          <a:prstGeom prst="rect">
            <a:avLst/>
          </a:prstGeom>
          <a:noFill/>
        </p:spPr>
        <p:txBody>
          <a:bodyPr wrap="square" rtlCol="0">
            <a:spAutoFit/>
          </a:bodyPr>
          <a:lstStyle/>
          <a:p>
            <a:r>
              <a:rPr lang="en-GB" sz="900" dirty="0"/>
              <a:t>Figure 3: Personalized </a:t>
            </a:r>
            <a:r>
              <a:rPr lang="en-GB" sz="900" dirty="0" err="1"/>
              <a:t>ctDNA</a:t>
            </a:r>
            <a:r>
              <a:rPr lang="en-GB" sz="900" dirty="0"/>
              <a:t> detection in serial plasma samples predicts recurrence free survival. A. Relapse-free survival according to the detection of </a:t>
            </a:r>
            <a:r>
              <a:rPr lang="en-GB" sz="900" dirty="0" err="1"/>
              <a:t>ctDNA</a:t>
            </a:r>
            <a:r>
              <a:rPr lang="en-GB" sz="900" dirty="0"/>
              <a:t> in the first postsurgical plasma sample [HR: 11.78 (4.28–32.46), p-value &lt;0.001]. B. Relapse-free survival according to the detection of </a:t>
            </a:r>
            <a:r>
              <a:rPr lang="en-GB" sz="900" dirty="0" err="1"/>
              <a:t>ctDNA</a:t>
            </a:r>
            <a:r>
              <a:rPr lang="en-GB" sz="900" dirty="0"/>
              <a:t> in any follow-up plasma sample post-surgery [HR:35.84 (7.9 –161.32), p-value &lt;0.001]. Data are from n = 49 patients</a:t>
            </a:r>
          </a:p>
          <a:p>
            <a:endParaRPr lang="en-GB" sz="900" dirty="0"/>
          </a:p>
          <a:p>
            <a:r>
              <a:rPr lang="en-GB" sz="900" dirty="0"/>
              <a:t>From Coombes et al  2019; DOI: 10.1158/1078-0432.CCR-18-3663.  Personalized detection of circulating </a:t>
            </a:r>
            <a:r>
              <a:rPr lang="en-GB" sz="900" dirty="0" err="1"/>
              <a:t>tumor</a:t>
            </a:r>
            <a:r>
              <a:rPr lang="en-GB" sz="900" dirty="0"/>
              <a:t> DNA antedates breast cancer </a:t>
            </a:r>
          </a:p>
          <a:p>
            <a:r>
              <a:rPr lang="en-GB" sz="900" dirty="0"/>
              <a:t>metastatic recurrence </a:t>
            </a:r>
          </a:p>
        </p:txBody>
      </p:sp>
      <p:sp>
        <p:nvSpPr>
          <p:cNvPr id="14" name="Rectangle 13">
            <a:extLst>
              <a:ext uri="{FF2B5EF4-FFF2-40B4-BE49-F238E27FC236}">
                <a16:creationId xmlns:a16="http://schemas.microsoft.com/office/drawing/2014/main" id="{B83F1438-229F-44DF-987B-1E46F280E052}"/>
              </a:ext>
            </a:extLst>
          </p:cNvPr>
          <p:cNvSpPr/>
          <p:nvPr/>
        </p:nvSpPr>
        <p:spPr>
          <a:xfrm>
            <a:off x="237061" y="1801091"/>
            <a:ext cx="8765651" cy="2694409"/>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29761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2035E-6A62-43DD-AB38-DB2D8A1A2755}"/>
              </a:ext>
            </a:extLst>
          </p:cNvPr>
          <p:cNvSpPr>
            <a:spLocks noGrp="1"/>
          </p:cNvSpPr>
          <p:nvPr>
            <p:ph type="title"/>
          </p:nvPr>
        </p:nvSpPr>
        <p:spPr/>
        <p:txBody>
          <a:bodyPr/>
          <a:lstStyle/>
          <a:p>
            <a:r>
              <a:rPr lang="en-GB" dirty="0"/>
              <a:t>Utility in drug development</a:t>
            </a:r>
          </a:p>
        </p:txBody>
      </p:sp>
      <p:sp>
        <p:nvSpPr>
          <p:cNvPr id="3" name="Slide Number Placeholder 2">
            <a:extLst>
              <a:ext uri="{FF2B5EF4-FFF2-40B4-BE49-F238E27FC236}">
                <a16:creationId xmlns:a16="http://schemas.microsoft.com/office/drawing/2014/main" id="{DC517F89-9730-4DB2-A819-4A4163E84F01}"/>
              </a:ext>
            </a:extLst>
          </p:cNvPr>
          <p:cNvSpPr>
            <a:spLocks noGrp="1"/>
          </p:cNvSpPr>
          <p:nvPr>
            <p:ph type="sldNum" sz="quarter" idx="4"/>
          </p:nvPr>
        </p:nvSpPr>
        <p:spPr/>
        <p:txBody>
          <a:bodyPr/>
          <a:lstStyle/>
          <a:p>
            <a:fld id="{3C4F54F3-C349-4609-AFEE-01462D5C7942}" type="slidenum">
              <a:rPr lang="en-GB" smtClean="0"/>
              <a:pPr/>
              <a:t>6</a:t>
            </a:fld>
            <a:endParaRPr lang="en-GB"/>
          </a:p>
        </p:txBody>
      </p:sp>
      <p:sp>
        <p:nvSpPr>
          <p:cNvPr id="11" name="TextBox 10">
            <a:extLst>
              <a:ext uri="{FF2B5EF4-FFF2-40B4-BE49-F238E27FC236}">
                <a16:creationId xmlns:a16="http://schemas.microsoft.com/office/drawing/2014/main" id="{118CFC35-DF78-4C9B-A985-92184FA02CA1}"/>
              </a:ext>
            </a:extLst>
          </p:cNvPr>
          <p:cNvSpPr txBox="1"/>
          <p:nvPr/>
        </p:nvSpPr>
        <p:spPr>
          <a:xfrm>
            <a:off x="5861203" y="3337712"/>
            <a:ext cx="2546803" cy="893862"/>
          </a:xfrm>
          <a:prstGeom prst="roundRect">
            <a:avLst/>
          </a:prstGeom>
          <a:solidFill>
            <a:srgbClr val="003865">
              <a:lumMod val="10000"/>
              <a:lumOff val="90000"/>
            </a:srgbClr>
          </a:solidFill>
        </p:spPr>
        <p:txBody>
          <a:bodyPr wrap="square" lIns="0" tIns="0" rIns="0" bIns="0" rtlCol="0">
            <a:spAutoFit/>
          </a:bodyPr>
          <a:lstStyle/>
          <a:p>
            <a:pPr algn="ctr" defTabSz="685800">
              <a:defRPr/>
            </a:pPr>
            <a:r>
              <a:rPr lang="en-GB" sz="1050" kern="0" dirty="0">
                <a:solidFill>
                  <a:srgbClr val="000000"/>
                </a:solidFill>
              </a:rPr>
              <a:t>Estimate require </a:t>
            </a:r>
            <a:r>
              <a:rPr lang="en-GB" sz="1050" b="1" kern="0" dirty="0">
                <a:solidFill>
                  <a:srgbClr val="000000"/>
                </a:solidFill>
              </a:rPr>
              <a:t>0.008% MAF </a:t>
            </a:r>
            <a:r>
              <a:rPr lang="en-GB" sz="1050" kern="0" dirty="0">
                <a:solidFill>
                  <a:srgbClr val="000000"/>
                </a:solidFill>
              </a:rPr>
              <a:t>to detect </a:t>
            </a:r>
          </a:p>
          <a:p>
            <a:pPr algn="ctr" defTabSz="685800">
              <a:defRPr/>
            </a:pPr>
            <a:r>
              <a:rPr lang="en-GB" sz="1050" kern="0" dirty="0">
                <a:solidFill>
                  <a:srgbClr val="000000"/>
                </a:solidFill>
              </a:rPr>
              <a:t>1 cm</a:t>
            </a:r>
            <a:r>
              <a:rPr lang="en-GB" sz="1050" kern="0" baseline="30000" dirty="0">
                <a:solidFill>
                  <a:srgbClr val="000000"/>
                </a:solidFill>
              </a:rPr>
              <a:t>3</a:t>
            </a:r>
            <a:r>
              <a:rPr lang="en-GB" sz="1050" kern="0" dirty="0">
                <a:solidFill>
                  <a:srgbClr val="000000"/>
                </a:solidFill>
              </a:rPr>
              <a:t>  of tumour</a:t>
            </a:r>
            <a:r>
              <a:rPr lang="en-GB" sz="1050" kern="0" baseline="30000" dirty="0">
                <a:solidFill>
                  <a:srgbClr val="000000"/>
                </a:solidFill>
              </a:rPr>
              <a:t>1</a:t>
            </a:r>
          </a:p>
          <a:p>
            <a:pPr algn="ctr" defTabSz="685800">
              <a:defRPr/>
            </a:pPr>
            <a:r>
              <a:rPr lang="en-GB" sz="1050" b="1" kern="0" dirty="0">
                <a:solidFill>
                  <a:srgbClr val="000000"/>
                </a:solidFill>
              </a:rPr>
              <a:t>IMAGING</a:t>
            </a:r>
            <a:r>
              <a:rPr lang="en-GB" sz="1050" kern="0" dirty="0">
                <a:solidFill>
                  <a:srgbClr val="000000"/>
                </a:solidFill>
              </a:rPr>
              <a:t> Critical size in 1 location </a:t>
            </a:r>
            <a:r>
              <a:rPr lang="en-GB" sz="1050" b="1" kern="0" dirty="0" err="1">
                <a:solidFill>
                  <a:srgbClr val="000000"/>
                </a:solidFill>
              </a:rPr>
              <a:t>ctDNA</a:t>
            </a:r>
            <a:r>
              <a:rPr lang="en-GB" sz="1050" b="1" kern="0" dirty="0">
                <a:solidFill>
                  <a:srgbClr val="000000"/>
                </a:solidFill>
              </a:rPr>
              <a:t> </a:t>
            </a:r>
            <a:r>
              <a:rPr lang="en-GB" sz="1050" kern="0" dirty="0">
                <a:solidFill>
                  <a:srgbClr val="000000"/>
                </a:solidFill>
              </a:rPr>
              <a:t>Critical number of cells, but can be small deposits in multiple locations</a:t>
            </a:r>
          </a:p>
        </p:txBody>
      </p:sp>
      <p:sp>
        <p:nvSpPr>
          <p:cNvPr id="97" name="Text Placeholder 29">
            <a:extLst>
              <a:ext uri="{FF2B5EF4-FFF2-40B4-BE49-F238E27FC236}">
                <a16:creationId xmlns:a16="http://schemas.microsoft.com/office/drawing/2014/main" id="{C0A39ED9-C15F-43C5-9F21-5777DEA8A487}"/>
              </a:ext>
            </a:extLst>
          </p:cNvPr>
          <p:cNvSpPr txBox="1">
            <a:spLocks/>
          </p:cNvSpPr>
          <p:nvPr/>
        </p:nvSpPr>
        <p:spPr>
          <a:xfrm>
            <a:off x="4749160" y="4887353"/>
            <a:ext cx="8323566" cy="184666"/>
          </a:xfrm>
          <a:prstGeom prst="rect">
            <a:avLst/>
          </a:prstGeom>
        </p:spPr>
        <p:txBody>
          <a:bodyPr vert="horz" wrap="square" lIns="68580" tIns="34290" rIns="68580" bIns="34290" rtlCol="0" anchor="b" anchorCtr="0">
            <a:spAutoFit/>
          </a:bodyPr>
          <a:lstStyle>
            <a:lvl1pPr marL="0" indent="0" algn="r" defTabSz="685766" rtl="0" eaLnBrk="1" latinLnBrk="0" hangingPunct="1">
              <a:lnSpc>
                <a:spcPct val="100000"/>
              </a:lnSpc>
              <a:spcBef>
                <a:spcPts val="0"/>
              </a:spcBef>
              <a:spcAft>
                <a:spcPts val="451"/>
              </a:spcAft>
              <a:buClr>
                <a:srgbClr val="2E438C"/>
              </a:buClr>
              <a:buFont typeface="Arial" panose="020B0604020202020204" pitchFamily="34" charset="0"/>
              <a:buNone/>
              <a:defRPr sz="1000" kern="1200">
                <a:solidFill>
                  <a:srgbClr val="1E3131"/>
                </a:solidFill>
                <a:latin typeface="+mn-lt"/>
                <a:ea typeface="+mn-ea"/>
                <a:cs typeface="+mn-cs"/>
              </a:defRPr>
            </a:lvl1pPr>
            <a:lvl2pPr marL="0" indent="0" algn="l" defTabSz="685766" rtl="0" eaLnBrk="1" latinLnBrk="0" hangingPunct="1">
              <a:lnSpc>
                <a:spcPct val="100000"/>
              </a:lnSpc>
              <a:spcBef>
                <a:spcPts val="0"/>
              </a:spcBef>
              <a:spcAft>
                <a:spcPts val="451"/>
              </a:spcAft>
              <a:buClr>
                <a:srgbClr val="2E438C"/>
              </a:buClr>
              <a:buFont typeface="Arial" panose="020B0604020202020204" pitchFamily="34" charset="0"/>
              <a:buNone/>
              <a:defRPr sz="1000" kern="1200">
                <a:solidFill>
                  <a:srgbClr val="1E3131"/>
                </a:solidFill>
                <a:latin typeface="+mn-lt"/>
                <a:ea typeface="+mn-ea"/>
                <a:cs typeface="+mn-cs"/>
              </a:defRPr>
            </a:lvl2pPr>
            <a:lvl3pPr marL="0" indent="0" algn="l" defTabSz="685766" rtl="0" eaLnBrk="1" latinLnBrk="0" hangingPunct="1">
              <a:lnSpc>
                <a:spcPct val="100000"/>
              </a:lnSpc>
              <a:spcBef>
                <a:spcPts val="0"/>
              </a:spcBef>
              <a:spcAft>
                <a:spcPts val="451"/>
              </a:spcAft>
              <a:buClr>
                <a:srgbClr val="2E438C"/>
              </a:buClr>
              <a:buFont typeface="Arial" panose="020B0604020202020204" pitchFamily="34" charset="0"/>
              <a:buNone/>
              <a:defRPr sz="1000" kern="1200">
                <a:solidFill>
                  <a:srgbClr val="1E3131"/>
                </a:solidFill>
                <a:latin typeface="+mn-lt"/>
                <a:ea typeface="+mn-ea"/>
                <a:cs typeface="+mn-cs"/>
              </a:defRPr>
            </a:lvl3pPr>
            <a:lvl4pPr marL="0" indent="0" algn="l" defTabSz="685766" rtl="0" eaLnBrk="1" latinLnBrk="0" hangingPunct="1">
              <a:lnSpc>
                <a:spcPct val="100000"/>
              </a:lnSpc>
              <a:spcBef>
                <a:spcPts val="0"/>
              </a:spcBef>
              <a:spcAft>
                <a:spcPts val="451"/>
              </a:spcAft>
              <a:buClr>
                <a:srgbClr val="2E438C"/>
              </a:buClr>
              <a:buFont typeface="Arial" panose="020B0604020202020204" pitchFamily="34" charset="0"/>
              <a:buNone/>
              <a:defRPr sz="1000" kern="1200">
                <a:solidFill>
                  <a:srgbClr val="1E3131"/>
                </a:solidFill>
                <a:latin typeface="+mn-lt"/>
                <a:ea typeface="+mn-ea"/>
                <a:cs typeface="+mn-cs"/>
              </a:defRPr>
            </a:lvl4pPr>
            <a:lvl5pPr marL="0" indent="0" algn="l" defTabSz="685766" rtl="0" eaLnBrk="1" latinLnBrk="0" hangingPunct="1">
              <a:lnSpc>
                <a:spcPct val="100000"/>
              </a:lnSpc>
              <a:spcBef>
                <a:spcPts val="0"/>
              </a:spcBef>
              <a:spcAft>
                <a:spcPts val="451"/>
              </a:spcAft>
              <a:buClr>
                <a:srgbClr val="2E438C"/>
              </a:buClr>
              <a:buFont typeface="Arial" panose="020B0604020202020204" pitchFamily="34" charset="0"/>
              <a:buNone/>
              <a:defRPr sz="1000" kern="1200">
                <a:solidFill>
                  <a:srgbClr val="1E3131"/>
                </a:solidFill>
                <a:latin typeface="+mn-lt"/>
                <a:ea typeface="+mn-ea"/>
                <a:cs typeface="+mn-cs"/>
              </a:defRPr>
            </a:lvl5pPr>
            <a:lvl6pPr marL="1885857"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algn="l"/>
            <a:r>
              <a:rPr lang="en-US" sz="750" dirty="0">
                <a:solidFill>
                  <a:srgbClr val="334444"/>
                </a:solidFill>
              </a:rPr>
              <a:t>1. Abbosh C, et al. </a:t>
            </a:r>
            <a:r>
              <a:rPr lang="en-US" sz="750" i="1" dirty="0">
                <a:solidFill>
                  <a:srgbClr val="334444"/>
                </a:solidFill>
              </a:rPr>
              <a:t>Nat Rev Clin Oncol </a:t>
            </a:r>
            <a:r>
              <a:rPr lang="en-US" sz="750" dirty="0">
                <a:solidFill>
                  <a:srgbClr val="334444"/>
                </a:solidFill>
              </a:rPr>
              <a:t>2018;15:577–586; </a:t>
            </a:r>
            <a:r>
              <a:rPr lang="en-GB" sz="750" dirty="0"/>
              <a:t>MAF, mutant allele frequency</a:t>
            </a:r>
          </a:p>
        </p:txBody>
      </p:sp>
      <p:sp>
        <p:nvSpPr>
          <p:cNvPr id="98" name="Rectangle 97">
            <a:extLst>
              <a:ext uri="{FF2B5EF4-FFF2-40B4-BE49-F238E27FC236}">
                <a16:creationId xmlns:a16="http://schemas.microsoft.com/office/drawing/2014/main" id="{AF062DB0-0CD7-49CD-9658-23DB7768AC3D}"/>
              </a:ext>
            </a:extLst>
          </p:cNvPr>
          <p:cNvSpPr/>
          <p:nvPr/>
        </p:nvSpPr>
        <p:spPr>
          <a:xfrm>
            <a:off x="5692135" y="648000"/>
            <a:ext cx="2884940" cy="3695258"/>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1" name="TextBox 100">
            <a:extLst>
              <a:ext uri="{FF2B5EF4-FFF2-40B4-BE49-F238E27FC236}">
                <a16:creationId xmlns:a16="http://schemas.microsoft.com/office/drawing/2014/main" id="{A693EAB0-16CC-4012-9E4B-BD40518F07CD}"/>
              </a:ext>
            </a:extLst>
          </p:cNvPr>
          <p:cNvSpPr txBox="1"/>
          <p:nvPr/>
        </p:nvSpPr>
        <p:spPr>
          <a:xfrm>
            <a:off x="440959" y="4662088"/>
            <a:ext cx="2762295" cy="230832"/>
          </a:xfrm>
          <a:prstGeom prst="rect">
            <a:avLst/>
          </a:prstGeom>
          <a:noFill/>
        </p:spPr>
        <p:txBody>
          <a:bodyPr wrap="none" rtlCol="0">
            <a:spAutoFit/>
          </a:bodyPr>
          <a:lstStyle/>
          <a:p>
            <a:r>
              <a:rPr lang="en-US" sz="900" dirty="0">
                <a:solidFill>
                  <a:schemeClr val="bg1">
                    <a:lumMod val="50000"/>
                  </a:schemeClr>
                </a:solidFill>
              </a:rPr>
              <a:t>Adapted from </a:t>
            </a:r>
            <a:r>
              <a:rPr lang="en-US" sz="900" dirty="0" err="1">
                <a:solidFill>
                  <a:schemeClr val="bg1">
                    <a:lumMod val="50000"/>
                  </a:schemeClr>
                </a:solidFill>
              </a:rPr>
              <a:t>Signatera</a:t>
            </a:r>
            <a:r>
              <a:rPr lang="en-US" sz="900" dirty="0">
                <a:solidFill>
                  <a:schemeClr val="bg1">
                    <a:lumMod val="50000"/>
                  </a:schemeClr>
                </a:solidFill>
              </a:rPr>
              <a:t> product brochure (</a:t>
            </a:r>
            <a:r>
              <a:rPr lang="en-US" sz="900" dirty="0" err="1">
                <a:solidFill>
                  <a:schemeClr val="bg1">
                    <a:lumMod val="50000"/>
                  </a:schemeClr>
                </a:solidFill>
              </a:rPr>
              <a:t>Natera</a:t>
            </a:r>
            <a:r>
              <a:rPr lang="en-US" sz="900" dirty="0">
                <a:solidFill>
                  <a:schemeClr val="bg1">
                    <a:lumMod val="50000"/>
                  </a:schemeClr>
                </a:solidFill>
              </a:rPr>
              <a:t>)</a:t>
            </a:r>
          </a:p>
        </p:txBody>
      </p:sp>
      <p:pic>
        <p:nvPicPr>
          <p:cNvPr id="17" name="Picture 16">
            <a:extLst>
              <a:ext uri="{FF2B5EF4-FFF2-40B4-BE49-F238E27FC236}">
                <a16:creationId xmlns:a16="http://schemas.microsoft.com/office/drawing/2014/main" id="{E471BA19-47C6-4794-890B-9A80A56042D6}"/>
              </a:ext>
            </a:extLst>
          </p:cNvPr>
          <p:cNvPicPr>
            <a:picLocks noChangeAspect="1"/>
          </p:cNvPicPr>
          <p:nvPr/>
        </p:nvPicPr>
        <p:blipFill rotWithShape="1">
          <a:blip r:embed="rId3"/>
          <a:srcRect l="10764"/>
          <a:stretch/>
        </p:blipFill>
        <p:spPr>
          <a:xfrm>
            <a:off x="422974" y="654286"/>
            <a:ext cx="5025326" cy="3695258"/>
          </a:xfrm>
          <a:prstGeom prst="rect">
            <a:avLst/>
          </a:prstGeom>
          <a:ln w="38100">
            <a:solidFill>
              <a:schemeClr val="tx1"/>
            </a:solidFill>
          </a:ln>
        </p:spPr>
      </p:pic>
      <p:sp>
        <p:nvSpPr>
          <p:cNvPr id="4" name="TextBox 3">
            <a:extLst>
              <a:ext uri="{FF2B5EF4-FFF2-40B4-BE49-F238E27FC236}">
                <a16:creationId xmlns:a16="http://schemas.microsoft.com/office/drawing/2014/main" id="{85E468FB-5937-414F-B52F-3FE21628C4B9}"/>
              </a:ext>
            </a:extLst>
          </p:cNvPr>
          <p:cNvSpPr txBox="1"/>
          <p:nvPr/>
        </p:nvSpPr>
        <p:spPr>
          <a:xfrm rot="5400000">
            <a:off x="4161451" y="1786975"/>
            <a:ext cx="1933093" cy="276999"/>
          </a:xfrm>
          <a:prstGeom prst="rect">
            <a:avLst/>
          </a:prstGeom>
          <a:noFill/>
        </p:spPr>
        <p:txBody>
          <a:bodyPr wrap="none" rtlCol="0">
            <a:spAutoFit/>
          </a:bodyPr>
          <a:lstStyle/>
          <a:p>
            <a:r>
              <a:rPr lang="en-GB" sz="1200" dirty="0" err="1"/>
              <a:t>ctDNA</a:t>
            </a:r>
            <a:r>
              <a:rPr lang="en-GB" sz="1200" dirty="0"/>
              <a:t> level/</a:t>
            </a:r>
            <a:r>
              <a:rPr lang="en-GB" sz="1200" dirty="0" err="1"/>
              <a:t>tumor</a:t>
            </a:r>
            <a:r>
              <a:rPr lang="en-GB" sz="1200" dirty="0"/>
              <a:t> burden</a:t>
            </a:r>
          </a:p>
        </p:txBody>
      </p:sp>
      <p:graphicFrame>
        <p:nvGraphicFramePr>
          <p:cNvPr id="5" name="Table 4">
            <a:extLst>
              <a:ext uri="{FF2B5EF4-FFF2-40B4-BE49-F238E27FC236}">
                <a16:creationId xmlns:a16="http://schemas.microsoft.com/office/drawing/2014/main" id="{7B8C827B-13D6-447A-BBA0-538C1A82075D}"/>
              </a:ext>
            </a:extLst>
          </p:cNvPr>
          <p:cNvGraphicFramePr>
            <a:graphicFrameLocks noGrp="1"/>
          </p:cNvGraphicFramePr>
          <p:nvPr/>
        </p:nvGraphicFramePr>
        <p:xfrm>
          <a:off x="5724327" y="681189"/>
          <a:ext cx="2781498" cy="2540000"/>
        </p:xfrm>
        <a:graphic>
          <a:graphicData uri="http://schemas.openxmlformats.org/drawingml/2006/table">
            <a:tbl>
              <a:tblPr firstRow="1" bandRow="1">
                <a:tableStyleId>{5C22544A-7EE6-4342-B048-85BDC9FD1C3A}</a:tableStyleId>
              </a:tblPr>
              <a:tblGrid>
                <a:gridCol w="867095">
                  <a:extLst>
                    <a:ext uri="{9D8B030D-6E8A-4147-A177-3AD203B41FA5}">
                      <a16:colId xmlns:a16="http://schemas.microsoft.com/office/drawing/2014/main" val="1621205255"/>
                    </a:ext>
                  </a:extLst>
                </a:gridCol>
                <a:gridCol w="566066">
                  <a:extLst>
                    <a:ext uri="{9D8B030D-6E8A-4147-A177-3AD203B41FA5}">
                      <a16:colId xmlns:a16="http://schemas.microsoft.com/office/drawing/2014/main" val="4222106334"/>
                    </a:ext>
                  </a:extLst>
                </a:gridCol>
                <a:gridCol w="550342">
                  <a:extLst>
                    <a:ext uri="{9D8B030D-6E8A-4147-A177-3AD203B41FA5}">
                      <a16:colId xmlns:a16="http://schemas.microsoft.com/office/drawing/2014/main" val="3301014983"/>
                    </a:ext>
                  </a:extLst>
                </a:gridCol>
                <a:gridCol w="797995">
                  <a:extLst>
                    <a:ext uri="{9D8B030D-6E8A-4147-A177-3AD203B41FA5}">
                      <a16:colId xmlns:a16="http://schemas.microsoft.com/office/drawing/2014/main" val="281954790"/>
                    </a:ext>
                  </a:extLst>
                </a:gridCol>
              </a:tblGrid>
              <a:tr h="370840">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r>
                        <a:rPr lang="en-GB" sz="1100" dirty="0"/>
                        <a:t>Estimate</a:t>
                      </a:r>
                    </a:p>
                  </a:txBody>
                  <a:tcPr/>
                </a:tc>
                <a:extLst>
                  <a:ext uri="{0D108BD9-81ED-4DB2-BD59-A6C34878D82A}">
                    <a16:rowId xmlns:a16="http://schemas.microsoft.com/office/drawing/2014/main" val="634350099"/>
                  </a:ext>
                </a:extLst>
              </a:tr>
              <a:tr h="370840">
                <a:tc>
                  <a:txBody>
                    <a:bodyPr/>
                    <a:lstStyle/>
                    <a:p>
                      <a:r>
                        <a:rPr lang="en-GB" sz="1200" dirty="0"/>
                        <a:t>T stage</a:t>
                      </a:r>
                    </a:p>
                  </a:txBody>
                  <a:tcPr/>
                </a:tc>
                <a:tc>
                  <a:txBody>
                    <a:bodyPr/>
                    <a:lstStyle/>
                    <a:p>
                      <a:r>
                        <a:rPr lang="en-GB" sz="1200" dirty="0"/>
                        <a:t>T3</a:t>
                      </a:r>
                    </a:p>
                  </a:txBody>
                  <a:tcPr/>
                </a:tc>
                <a:tc>
                  <a:txBody>
                    <a:bodyPr/>
                    <a:lstStyle/>
                    <a:p>
                      <a:r>
                        <a:rPr lang="en-GB" sz="1200" dirty="0"/>
                        <a:t>T1c</a:t>
                      </a:r>
                    </a:p>
                  </a:txBody>
                  <a:tcPr/>
                </a:tc>
                <a:tc>
                  <a:txBody>
                    <a:bodyPr/>
                    <a:lstStyle/>
                    <a:p>
                      <a:r>
                        <a:rPr lang="en-GB" sz="1200" dirty="0"/>
                        <a:t>T1b</a:t>
                      </a:r>
                    </a:p>
                  </a:txBody>
                  <a:tcPr/>
                </a:tc>
                <a:extLst>
                  <a:ext uri="{0D108BD9-81ED-4DB2-BD59-A6C34878D82A}">
                    <a16:rowId xmlns:a16="http://schemas.microsoft.com/office/drawing/2014/main" val="1831710466"/>
                  </a:ext>
                </a:extLst>
              </a:tr>
              <a:tr h="370840">
                <a:tc>
                  <a:txBody>
                    <a:bodyPr/>
                    <a:lstStyle/>
                    <a:p>
                      <a:r>
                        <a:rPr lang="en-GB" sz="1200" dirty="0"/>
                        <a:t>Nodule Diameter (cm)</a:t>
                      </a:r>
                    </a:p>
                  </a:txBody>
                  <a:tcPr/>
                </a:tc>
                <a:tc>
                  <a:txBody>
                    <a:bodyPr/>
                    <a:lstStyle/>
                    <a:p>
                      <a:r>
                        <a:rPr lang="en-GB" sz="1200" dirty="0"/>
                        <a:t>5.8</a:t>
                      </a:r>
                    </a:p>
                  </a:txBody>
                  <a:tcPr/>
                </a:tc>
                <a:tc>
                  <a:txBody>
                    <a:bodyPr/>
                    <a:lstStyle/>
                    <a:p>
                      <a:r>
                        <a:rPr lang="en-GB" sz="1200" dirty="0"/>
                        <a:t>2.6</a:t>
                      </a:r>
                    </a:p>
                  </a:txBody>
                  <a:tcPr/>
                </a:tc>
                <a:tc>
                  <a:txBody>
                    <a:bodyPr/>
                    <a:lstStyle/>
                    <a:p>
                      <a:r>
                        <a:rPr lang="en-GB" sz="1200" dirty="0"/>
                        <a:t>1.2</a:t>
                      </a:r>
                    </a:p>
                  </a:txBody>
                  <a:tcPr/>
                </a:tc>
                <a:extLst>
                  <a:ext uri="{0D108BD9-81ED-4DB2-BD59-A6C34878D82A}">
                    <a16:rowId xmlns:a16="http://schemas.microsoft.com/office/drawing/2014/main" val="3049696059"/>
                  </a:ext>
                </a:extLst>
              </a:tr>
              <a:tr h="370840">
                <a:tc>
                  <a:txBody>
                    <a:bodyPr/>
                    <a:lstStyle/>
                    <a:p>
                      <a:r>
                        <a:rPr lang="en-GB" sz="1200" dirty="0"/>
                        <a:t>Nodule Volume (cm</a:t>
                      </a:r>
                      <a:r>
                        <a:rPr lang="en-GB" sz="1200" baseline="30000" dirty="0"/>
                        <a:t>3</a:t>
                      </a:r>
                      <a:r>
                        <a:rPr lang="en-GB" sz="1200" dirty="0"/>
                        <a:t>)</a:t>
                      </a:r>
                    </a:p>
                  </a:txBody>
                  <a:tcPr/>
                </a:tc>
                <a:tc>
                  <a:txBody>
                    <a:bodyPr/>
                    <a:lstStyle/>
                    <a:p>
                      <a:r>
                        <a:rPr lang="en-GB" sz="1200" dirty="0"/>
                        <a:t>100</a:t>
                      </a:r>
                    </a:p>
                  </a:txBody>
                  <a:tcPr/>
                </a:tc>
                <a:tc>
                  <a:txBody>
                    <a:bodyPr/>
                    <a:lstStyle/>
                    <a:p>
                      <a:r>
                        <a:rPr lang="en-GB" sz="1200" dirty="0"/>
                        <a:t>10</a:t>
                      </a:r>
                    </a:p>
                  </a:txBody>
                  <a:tcPr/>
                </a:tc>
                <a:tc>
                  <a:txBody>
                    <a:bodyPr/>
                    <a:lstStyle/>
                    <a:p>
                      <a:r>
                        <a:rPr lang="en-GB" sz="1200" dirty="0"/>
                        <a:t>1</a:t>
                      </a:r>
                    </a:p>
                  </a:txBody>
                  <a:tcPr/>
                </a:tc>
                <a:extLst>
                  <a:ext uri="{0D108BD9-81ED-4DB2-BD59-A6C34878D82A}">
                    <a16:rowId xmlns:a16="http://schemas.microsoft.com/office/drawing/2014/main" val="3090032703"/>
                  </a:ext>
                </a:extLst>
              </a:tr>
              <a:tr h="370840">
                <a:tc>
                  <a:txBody>
                    <a:bodyPr/>
                    <a:lstStyle/>
                    <a:p>
                      <a:r>
                        <a:rPr lang="en-GB" sz="1200" dirty="0"/>
                        <a:t>MAF (%)</a:t>
                      </a:r>
                    </a:p>
                  </a:txBody>
                  <a:tcPr/>
                </a:tc>
                <a:tc>
                  <a:txBody>
                    <a:bodyPr/>
                    <a:lstStyle/>
                    <a:p>
                      <a:r>
                        <a:rPr lang="en-GB" sz="1200" dirty="0"/>
                        <a:t>1.4 </a:t>
                      </a:r>
                    </a:p>
                    <a:p>
                      <a:r>
                        <a:rPr lang="en-GB" sz="800" dirty="0"/>
                        <a:t>(0.62-3.1)</a:t>
                      </a:r>
                    </a:p>
                  </a:txBody>
                  <a:tcPr/>
                </a:tc>
                <a:tc>
                  <a:txBody>
                    <a:bodyPr/>
                    <a:lstStyle/>
                    <a:p>
                      <a:r>
                        <a:rPr lang="en-GB" sz="1200" dirty="0"/>
                        <a:t>0.1</a:t>
                      </a:r>
                    </a:p>
                    <a:p>
                      <a:r>
                        <a:rPr lang="en-GB" sz="800" dirty="0"/>
                        <a:t>(0.06-0.18)</a:t>
                      </a:r>
                    </a:p>
                  </a:txBody>
                  <a:tcPr/>
                </a:tc>
                <a:tc>
                  <a:txBody>
                    <a:bodyPr/>
                    <a:lstStyle/>
                    <a:p>
                      <a:r>
                        <a:rPr lang="en-GB" sz="1200" dirty="0"/>
                        <a:t>0.008</a:t>
                      </a:r>
                    </a:p>
                    <a:p>
                      <a:r>
                        <a:rPr lang="en-GB" sz="800" dirty="0"/>
                        <a:t>(0.002-0.03)</a:t>
                      </a:r>
                    </a:p>
                  </a:txBody>
                  <a:tcPr/>
                </a:tc>
                <a:extLst>
                  <a:ext uri="{0D108BD9-81ED-4DB2-BD59-A6C34878D82A}">
                    <a16:rowId xmlns:a16="http://schemas.microsoft.com/office/drawing/2014/main" val="3305734375"/>
                  </a:ext>
                </a:extLst>
              </a:tr>
            </a:tbl>
          </a:graphicData>
        </a:graphic>
      </p:graphicFrame>
    </p:spTree>
    <p:extLst>
      <p:ext uri="{BB962C8B-B14F-4D97-AF65-F5344CB8AC3E}">
        <p14:creationId xmlns:p14="http://schemas.microsoft.com/office/powerpoint/2010/main" val="3983283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DB122-5914-45D0-B728-8BA72A1BEF83}"/>
              </a:ext>
            </a:extLst>
          </p:cNvPr>
          <p:cNvSpPr>
            <a:spLocks noGrp="1"/>
          </p:cNvSpPr>
          <p:nvPr>
            <p:ph type="title"/>
          </p:nvPr>
        </p:nvSpPr>
        <p:spPr/>
        <p:txBody>
          <a:bodyPr/>
          <a:lstStyle/>
          <a:p>
            <a:r>
              <a:rPr lang="en-GB" dirty="0"/>
              <a:t>Overview</a:t>
            </a:r>
          </a:p>
        </p:txBody>
      </p:sp>
      <p:sp>
        <p:nvSpPr>
          <p:cNvPr id="3" name="Slide Number Placeholder 2">
            <a:extLst>
              <a:ext uri="{FF2B5EF4-FFF2-40B4-BE49-F238E27FC236}">
                <a16:creationId xmlns:a16="http://schemas.microsoft.com/office/drawing/2014/main" id="{D412A86F-3D46-459D-916E-0791E8611A65}"/>
              </a:ext>
            </a:extLst>
          </p:cNvPr>
          <p:cNvSpPr>
            <a:spLocks noGrp="1"/>
          </p:cNvSpPr>
          <p:nvPr>
            <p:ph type="sldNum" sz="quarter" idx="4"/>
          </p:nvPr>
        </p:nvSpPr>
        <p:spPr/>
        <p:txBody>
          <a:bodyPr/>
          <a:lstStyle/>
          <a:p>
            <a:fld id="{3C4F54F3-C349-4609-AFEE-01462D5C7942}" type="slidenum">
              <a:rPr lang="en-GB" smtClean="0"/>
              <a:pPr/>
              <a:t>7</a:t>
            </a:fld>
            <a:endParaRPr lang="en-GB" dirty="0"/>
          </a:p>
        </p:txBody>
      </p:sp>
      <p:sp>
        <p:nvSpPr>
          <p:cNvPr id="4" name="Content Placeholder 3">
            <a:extLst>
              <a:ext uri="{FF2B5EF4-FFF2-40B4-BE49-F238E27FC236}">
                <a16:creationId xmlns:a16="http://schemas.microsoft.com/office/drawing/2014/main" id="{20219184-3F61-45EF-9FBB-124ED0ABE51B}"/>
              </a:ext>
            </a:extLst>
          </p:cNvPr>
          <p:cNvSpPr>
            <a:spLocks noGrp="1"/>
          </p:cNvSpPr>
          <p:nvPr>
            <p:ph idx="16"/>
          </p:nvPr>
        </p:nvSpPr>
        <p:spPr/>
        <p:txBody>
          <a:bodyPr/>
          <a:lstStyle/>
          <a:p>
            <a:r>
              <a:rPr lang="en-GB" dirty="0"/>
              <a:t>ctDNA biology and potential utility in drug development</a:t>
            </a:r>
          </a:p>
          <a:p>
            <a:pPr marL="0" indent="0">
              <a:buNone/>
            </a:pPr>
            <a:endParaRPr lang="en-GB" dirty="0"/>
          </a:p>
          <a:p>
            <a:r>
              <a:rPr lang="en-GB" b="1" dirty="0"/>
              <a:t>Minimal Residual Disease</a:t>
            </a:r>
          </a:p>
          <a:p>
            <a:pPr marL="0" indent="0">
              <a:buNone/>
            </a:pPr>
            <a:endParaRPr lang="en-GB" dirty="0"/>
          </a:p>
          <a:p>
            <a:r>
              <a:rPr lang="en-GB" dirty="0"/>
              <a:t>Response Evaluation Criteria in Solid Tumours by ctDNA</a:t>
            </a:r>
          </a:p>
          <a:p>
            <a:endParaRPr lang="en-GB" dirty="0"/>
          </a:p>
          <a:p>
            <a:r>
              <a:rPr lang="en-GB" dirty="0"/>
              <a:t>Summary </a:t>
            </a:r>
          </a:p>
        </p:txBody>
      </p:sp>
    </p:spTree>
    <p:extLst>
      <p:ext uri="{BB962C8B-B14F-4D97-AF65-F5344CB8AC3E}">
        <p14:creationId xmlns:p14="http://schemas.microsoft.com/office/powerpoint/2010/main" val="3435353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27FEC95-1C32-4028-90C2-17E47AD41ED4}"/>
              </a:ext>
            </a:extLst>
          </p:cNvPr>
          <p:cNvGrpSpPr/>
          <p:nvPr/>
        </p:nvGrpSpPr>
        <p:grpSpPr>
          <a:xfrm>
            <a:off x="1991395" y="3360065"/>
            <a:ext cx="5889246" cy="1694835"/>
            <a:chOff x="1991395" y="3360065"/>
            <a:chExt cx="5889246" cy="1694835"/>
          </a:xfrm>
        </p:grpSpPr>
        <p:grpSp>
          <p:nvGrpSpPr>
            <p:cNvPr id="10" name="Group 9">
              <a:extLst>
                <a:ext uri="{FF2B5EF4-FFF2-40B4-BE49-F238E27FC236}">
                  <a16:creationId xmlns:a16="http://schemas.microsoft.com/office/drawing/2014/main" id="{0302170A-BF51-4F7D-8436-3B9565CD6765}"/>
                </a:ext>
              </a:extLst>
            </p:cNvPr>
            <p:cNvGrpSpPr/>
            <p:nvPr/>
          </p:nvGrpSpPr>
          <p:grpSpPr>
            <a:xfrm>
              <a:off x="1991395" y="3360065"/>
              <a:ext cx="5889246" cy="1694835"/>
              <a:chOff x="1991395" y="3360065"/>
              <a:chExt cx="5889246" cy="1694835"/>
            </a:xfrm>
          </p:grpSpPr>
          <p:pic>
            <p:nvPicPr>
              <p:cNvPr id="13" name="Picture 12">
                <a:extLst>
                  <a:ext uri="{FF2B5EF4-FFF2-40B4-BE49-F238E27FC236}">
                    <a16:creationId xmlns:a16="http://schemas.microsoft.com/office/drawing/2014/main" id="{C7F7E73F-F36E-4DD4-87A1-028591D404A1}"/>
                  </a:ext>
                </a:extLst>
              </p:cNvPr>
              <p:cNvPicPr>
                <a:picLocks noChangeAspect="1"/>
              </p:cNvPicPr>
              <p:nvPr/>
            </p:nvPicPr>
            <p:blipFill>
              <a:blip r:embed="rId3"/>
              <a:stretch>
                <a:fillRect/>
              </a:stretch>
            </p:blipFill>
            <p:spPr>
              <a:xfrm>
                <a:off x="1991395" y="3360065"/>
                <a:ext cx="5889246" cy="1694835"/>
              </a:xfrm>
              <a:prstGeom prst="rect">
                <a:avLst/>
              </a:prstGeom>
            </p:spPr>
          </p:pic>
          <p:sp>
            <p:nvSpPr>
              <p:cNvPr id="14" name="Rectangle 13">
                <a:extLst>
                  <a:ext uri="{FF2B5EF4-FFF2-40B4-BE49-F238E27FC236}">
                    <a16:creationId xmlns:a16="http://schemas.microsoft.com/office/drawing/2014/main" id="{72A86261-824F-4E47-9DF4-E63FFAC4E453}"/>
                  </a:ext>
                </a:extLst>
              </p:cNvPr>
              <p:cNvSpPr/>
              <p:nvPr/>
            </p:nvSpPr>
            <p:spPr>
              <a:xfrm>
                <a:off x="6751320" y="4551119"/>
                <a:ext cx="160020" cy="10470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12" name="Picture 11">
              <a:extLst>
                <a:ext uri="{FF2B5EF4-FFF2-40B4-BE49-F238E27FC236}">
                  <a16:creationId xmlns:a16="http://schemas.microsoft.com/office/drawing/2014/main" id="{54CBCBEC-FDBF-4F33-9B85-1313061A8D56}"/>
                </a:ext>
              </a:extLst>
            </p:cNvPr>
            <p:cNvPicPr>
              <a:picLocks noChangeAspect="1"/>
            </p:cNvPicPr>
            <p:nvPr/>
          </p:nvPicPr>
          <p:blipFill rotWithShape="1">
            <a:blip r:embed="rId4"/>
            <a:srcRect l="9989" t="32811" b="1"/>
            <a:stretch/>
          </p:blipFill>
          <p:spPr>
            <a:xfrm>
              <a:off x="6765638" y="4526280"/>
              <a:ext cx="507157" cy="163703"/>
            </a:xfrm>
            <a:prstGeom prst="rect">
              <a:avLst/>
            </a:prstGeom>
          </p:spPr>
        </p:pic>
      </p:grpSp>
      <p:pic>
        <p:nvPicPr>
          <p:cNvPr id="16" name="Picture 15">
            <a:extLst>
              <a:ext uri="{FF2B5EF4-FFF2-40B4-BE49-F238E27FC236}">
                <a16:creationId xmlns:a16="http://schemas.microsoft.com/office/drawing/2014/main" id="{6CCF4E5E-6EDE-4F41-A185-F7DDF1FE2F90}"/>
              </a:ext>
            </a:extLst>
          </p:cNvPr>
          <p:cNvPicPr>
            <a:picLocks noChangeAspect="1"/>
          </p:cNvPicPr>
          <p:nvPr/>
        </p:nvPicPr>
        <p:blipFill>
          <a:blip r:embed="rId5"/>
          <a:stretch>
            <a:fillRect/>
          </a:stretch>
        </p:blipFill>
        <p:spPr>
          <a:xfrm>
            <a:off x="2061137" y="585687"/>
            <a:ext cx="5192073" cy="2544460"/>
          </a:xfrm>
          <a:prstGeom prst="rect">
            <a:avLst/>
          </a:prstGeom>
        </p:spPr>
      </p:pic>
      <p:sp>
        <p:nvSpPr>
          <p:cNvPr id="2" name="Title 1">
            <a:extLst>
              <a:ext uri="{FF2B5EF4-FFF2-40B4-BE49-F238E27FC236}">
                <a16:creationId xmlns:a16="http://schemas.microsoft.com/office/drawing/2014/main" id="{B9390B2F-FE02-41FF-A419-59D9B660E9F2}"/>
              </a:ext>
            </a:extLst>
          </p:cNvPr>
          <p:cNvSpPr>
            <a:spLocks noGrp="1"/>
          </p:cNvSpPr>
          <p:nvPr>
            <p:ph type="title"/>
          </p:nvPr>
        </p:nvSpPr>
        <p:spPr>
          <a:xfrm>
            <a:off x="0" y="87675"/>
            <a:ext cx="8852582" cy="994172"/>
          </a:xfrm>
        </p:spPr>
        <p:txBody>
          <a:bodyPr>
            <a:normAutofit/>
          </a:bodyPr>
          <a:lstStyle/>
          <a:p>
            <a:r>
              <a:rPr lang="en-GB" sz="2000" b="1" dirty="0">
                <a:solidFill>
                  <a:srgbClr val="830051"/>
                </a:solidFill>
                <a:latin typeface="+mn-lt"/>
              </a:rPr>
              <a:t>Addressing Challenges of Trial Design in Resectable NSCLC:</a:t>
            </a:r>
          </a:p>
        </p:txBody>
      </p:sp>
      <p:sp>
        <p:nvSpPr>
          <p:cNvPr id="20" name="Rectangle 19">
            <a:extLst>
              <a:ext uri="{FF2B5EF4-FFF2-40B4-BE49-F238E27FC236}">
                <a16:creationId xmlns:a16="http://schemas.microsoft.com/office/drawing/2014/main" id="{0845B6AF-79D5-4DB8-925F-D547F9DF9978}"/>
              </a:ext>
            </a:extLst>
          </p:cNvPr>
          <p:cNvSpPr/>
          <p:nvPr/>
        </p:nvSpPr>
        <p:spPr>
          <a:xfrm>
            <a:off x="573436" y="1230338"/>
            <a:ext cx="1394847" cy="898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All-comers</a:t>
            </a:r>
          </a:p>
          <a:p>
            <a:pPr algn="ctr"/>
            <a:r>
              <a:rPr lang="en-GB" dirty="0"/>
              <a:t>Adjuvant Trial</a:t>
            </a:r>
          </a:p>
        </p:txBody>
      </p:sp>
      <p:sp>
        <p:nvSpPr>
          <p:cNvPr id="21" name="Rectangle 20">
            <a:extLst>
              <a:ext uri="{FF2B5EF4-FFF2-40B4-BE49-F238E27FC236}">
                <a16:creationId xmlns:a16="http://schemas.microsoft.com/office/drawing/2014/main" id="{B0760E8F-829A-4868-8224-36217827351C}"/>
              </a:ext>
            </a:extLst>
          </p:cNvPr>
          <p:cNvSpPr/>
          <p:nvPr/>
        </p:nvSpPr>
        <p:spPr>
          <a:xfrm>
            <a:off x="596549" y="3719579"/>
            <a:ext cx="1394847" cy="8391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MRD+</a:t>
            </a:r>
          </a:p>
          <a:p>
            <a:pPr algn="ctr"/>
            <a:r>
              <a:rPr lang="en-GB" dirty="0"/>
              <a:t>Adjuvant</a:t>
            </a:r>
          </a:p>
          <a:p>
            <a:pPr algn="ctr"/>
            <a:r>
              <a:rPr lang="en-GB" dirty="0"/>
              <a:t>Trial</a:t>
            </a:r>
          </a:p>
        </p:txBody>
      </p:sp>
      <p:sp>
        <p:nvSpPr>
          <p:cNvPr id="22" name="Arrow: Right 21">
            <a:extLst>
              <a:ext uri="{FF2B5EF4-FFF2-40B4-BE49-F238E27FC236}">
                <a16:creationId xmlns:a16="http://schemas.microsoft.com/office/drawing/2014/main" id="{77089BFE-922A-4A8C-89DD-4ECD9277F482}"/>
              </a:ext>
            </a:extLst>
          </p:cNvPr>
          <p:cNvSpPr/>
          <p:nvPr/>
        </p:nvSpPr>
        <p:spPr>
          <a:xfrm rot="5400000">
            <a:off x="635293" y="2745446"/>
            <a:ext cx="1317356" cy="285142"/>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51ECF000-47DA-451E-AE18-D1476D099327}"/>
              </a:ext>
            </a:extLst>
          </p:cNvPr>
          <p:cNvSpPr txBox="1"/>
          <p:nvPr/>
        </p:nvSpPr>
        <p:spPr>
          <a:xfrm>
            <a:off x="4181382" y="3257902"/>
            <a:ext cx="4254113" cy="369332"/>
          </a:xfrm>
          <a:prstGeom prst="rect">
            <a:avLst/>
          </a:prstGeom>
          <a:noFill/>
        </p:spPr>
        <p:txBody>
          <a:bodyPr wrap="none" rtlCol="0">
            <a:spAutoFit/>
          </a:bodyPr>
          <a:lstStyle/>
          <a:p>
            <a:r>
              <a:rPr lang="en-GB" u="sng" dirty="0">
                <a:solidFill>
                  <a:schemeClr val="tx2"/>
                </a:solidFill>
              </a:rPr>
              <a:t>Treat only those who need to be treated</a:t>
            </a:r>
          </a:p>
        </p:txBody>
      </p:sp>
      <p:sp>
        <p:nvSpPr>
          <p:cNvPr id="15" name="TextBox 14">
            <a:extLst>
              <a:ext uri="{FF2B5EF4-FFF2-40B4-BE49-F238E27FC236}">
                <a16:creationId xmlns:a16="http://schemas.microsoft.com/office/drawing/2014/main" id="{25C30090-6B9A-461B-B24D-633BCC6CB1D9}"/>
              </a:ext>
            </a:extLst>
          </p:cNvPr>
          <p:cNvSpPr txBox="1"/>
          <p:nvPr/>
        </p:nvSpPr>
        <p:spPr>
          <a:xfrm>
            <a:off x="0" y="4866501"/>
            <a:ext cx="2967031" cy="276999"/>
          </a:xfrm>
          <a:prstGeom prst="rect">
            <a:avLst/>
          </a:prstGeom>
          <a:noFill/>
        </p:spPr>
        <p:txBody>
          <a:bodyPr wrap="none" rtlCol="0">
            <a:spAutoFit/>
          </a:bodyPr>
          <a:lstStyle/>
          <a:p>
            <a:r>
              <a:rPr lang="en-GB" sz="1200" dirty="0"/>
              <a:t>Slide courtesy of Chris Abbosh, UCL, UK</a:t>
            </a:r>
          </a:p>
        </p:txBody>
      </p:sp>
    </p:spTree>
    <p:extLst>
      <p:ext uri="{BB962C8B-B14F-4D97-AF65-F5344CB8AC3E}">
        <p14:creationId xmlns:p14="http://schemas.microsoft.com/office/powerpoint/2010/main" val="582097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3F1B5-92F6-457D-BDF7-B4063F4522FE}"/>
              </a:ext>
            </a:extLst>
          </p:cNvPr>
          <p:cNvSpPr>
            <a:spLocks noGrp="1"/>
          </p:cNvSpPr>
          <p:nvPr>
            <p:ph type="title"/>
          </p:nvPr>
        </p:nvSpPr>
        <p:spPr/>
        <p:txBody>
          <a:bodyPr/>
          <a:lstStyle/>
          <a:p>
            <a:r>
              <a:rPr lang="en-US" dirty="0" err="1"/>
              <a:t>MeRmaiDs</a:t>
            </a:r>
            <a:r>
              <a:rPr lang="en-US" dirty="0"/>
              <a:t> Do Exist !</a:t>
            </a:r>
          </a:p>
        </p:txBody>
      </p:sp>
      <p:sp>
        <p:nvSpPr>
          <p:cNvPr id="3" name="Slide Number Placeholder 2">
            <a:extLst>
              <a:ext uri="{FF2B5EF4-FFF2-40B4-BE49-F238E27FC236}">
                <a16:creationId xmlns:a16="http://schemas.microsoft.com/office/drawing/2014/main" id="{0D384372-B6EE-4041-81F6-0525B0D6DA5E}"/>
              </a:ext>
            </a:extLst>
          </p:cNvPr>
          <p:cNvSpPr>
            <a:spLocks noGrp="1"/>
          </p:cNvSpPr>
          <p:nvPr>
            <p:ph type="sldNum" sz="quarter" idx="4"/>
          </p:nvPr>
        </p:nvSpPr>
        <p:spPr/>
        <p:txBody>
          <a:bodyPr/>
          <a:lstStyle/>
          <a:p>
            <a:fld id="{3C4F54F3-C349-4609-AFEE-01462D5C7942}" type="slidenum">
              <a:rPr lang="en-GB" smtClean="0"/>
              <a:pPr/>
              <a:t>9</a:t>
            </a:fld>
            <a:endParaRPr lang="en-GB" dirty="0"/>
          </a:p>
        </p:txBody>
      </p:sp>
      <p:pic>
        <p:nvPicPr>
          <p:cNvPr id="5" name="Picture 4">
            <a:extLst>
              <a:ext uri="{FF2B5EF4-FFF2-40B4-BE49-F238E27FC236}">
                <a16:creationId xmlns:a16="http://schemas.microsoft.com/office/drawing/2014/main" id="{F43F9FB6-A47A-4FA0-A0E8-F64CCBED12A0}"/>
              </a:ext>
            </a:extLst>
          </p:cNvPr>
          <p:cNvPicPr>
            <a:picLocks noChangeAspect="1"/>
          </p:cNvPicPr>
          <p:nvPr/>
        </p:nvPicPr>
        <p:blipFill rotWithShape="1">
          <a:blip r:embed="rId2"/>
          <a:srcRect l="32328" t="25474" r="31897" b="51948"/>
          <a:stretch/>
        </p:blipFill>
        <p:spPr>
          <a:xfrm>
            <a:off x="969580" y="919505"/>
            <a:ext cx="6944710" cy="3304489"/>
          </a:xfrm>
          <a:prstGeom prst="rect">
            <a:avLst/>
          </a:prstGeom>
          <a:ln>
            <a:solidFill>
              <a:schemeClr val="tx1"/>
            </a:solidFill>
          </a:ln>
        </p:spPr>
      </p:pic>
      <p:sp>
        <p:nvSpPr>
          <p:cNvPr id="4" name="TextBox 3">
            <a:extLst>
              <a:ext uri="{FF2B5EF4-FFF2-40B4-BE49-F238E27FC236}">
                <a16:creationId xmlns:a16="http://schemas.microsoft.com/office/drawing/2014/main" id="{AD9B6100-3FE4-446E-9C1F-0450EF774C60}"/>
              </a:ext>
            </a:extLst>
          </p:cNvPr>
          <p:cNvSpPr txBox="1"/>
          <p:nvPr/>
        </p:nvSpPr>
        <p:spPr>
          <a:xfrm>
            <a:off x="4698124" y="4630168"/>
            <a:ext cx="3034805" cy="276999"/>
          </a:xfrm>
          <a:prstGeom prst="rect">
            <a:avLst/>
          </a:prstGeom>
          <a:noFill/>
        </p:spPr>
        <p:txBody>
          <a:bodyPr wrap="none" rtlCol="0">
            <a:spAutoFit/>
          </a:bodyPr>
          <a:lstStyle/>
          <a:p>
            <a:r>
              <a:rPr lang="en-US" sz="1200" i="1" dirty="0"/>
              <a:t>AstraZeneca press release May 26</a:t>
            </a:r>
            <a:r>
              <a:rPr lang="en-US" sz="1200" i="1" baseline="30000" dirty="0"/>
              <a:t>th</a:t>
            </a:r>
            <a:r>
              <a:rPr lang="en-US" sz="1200" i="1" dirty="0"/>
              <a:t> 2020</a:t>
            </a:r>
          </a:p>
        </p:txBody>
      </p:sp>
    </p:spTree>
    <p:extLst>
      <p:ext uri="{BB962C8B-B14F-4D97-AF65-F5344CB8AC3E}">
        <p14:creationId xmlns:p14="http://schemas.microsoft.com/office/powerpoint/2010/main" val="34888536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TRAZENECA" val="TEMPLATE0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Z Cover Slide Options">
  <a:themeElements>
    <a:clrScheme name="Custom 239">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_External_16x9_AUG2019" id="{4E3592B0-A59B-4142-96CE-79C493DDFC41}" vid="{2E14A555-39E0-6043-81F6-2A1020966FF9}"/>
    </a:ext>
  </a:extLst>
</a:theme>
</file>

<file path=ppt/theme/theme10.xml><?xml version="1.0" encoding="utf-8"?>
<a:theme xmlns:a="http://schemas.openxmlformats.org/drawingml/2006/main" name="2_AZ IMED Cover Slide Options">
  <a:themeElements>
    <a:clrScheme name="Custom 265">
      <a:dk1>
        <a:srgbClr val="000000"/>
      </a:dk1>
      <a:lt1>
        <a:srgbClr val="FFFFFF"/>
      </a:lt1>
      <a:dk2>
        <a:srgbClr val="000000"/>
      </a:dk2>
      <a:lt2>
        <a:srgbClr val="003865"/>
      </a:lt2>
      <a:accent1>
        <a:srgbClr val="00ADD0"/>
      </a:accent1>
      <a:accent2>
        <a:srgbClr val="003865"/>
      </a:accent2>
      <a:accent3>
        <a:srgbClr val="830051"/>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IMED Internal Template 16x9.potx" id="{F5E42F28-08A2-48F9-93A8-F9CE71FC3457}" vid="{4C3D24DB-A094-4F39-836A-32A75A8CE536}"/>
    </a:ext>
  </a:extLst>
</a:theme>
</file>

<file path=ppt/theme/theme11.xml><?xml version="1.0" encoding="utf-8"?>
<a:theme xmlns:a="http://schemas.openxmlformats.org/drawingml/2006/main" name="3_AZ IMED Cover Slide Options">
  <a:themeElements>
    <a:clrScheme name="Custom 264">
      <a:dk1>
        <a:srgbClr val="000000"/>
      </a:dk1>
      <a:lt1>
        <a:srgbClr val="FFFFFF"/>
      </a:lt1>
      <a:dk2>
        <a:srgbClr val="000000"/>
      </a:dk2>
      <a:lt2>
        <a:srgbClr val="003865"/>
      </a:lt2>
      <a:accent1>
        <a:srgbClr val="00ADD0"/>
      </a:accent1>
      <a:accent2>
        <a:srgbClr val="003865"/>
      </a:accent2>
      <a:accent3>
        <a:srgbClr val="830051"/>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IMED External Template 16x9.potx" id="{E4608583-6FA8-46EA-B244-1462432FCCCD}" vid="{08744C8D-116D-496D-A402-AE0D639ED8B9}"/>
    </a:ext>
  </a:extLst>
</a:theme>
</file>

<file path=ppt/theme/theme12.xml><?xml version="1.0" encoding="utf-8"?>
<a:theme xmlns:a="http://schemas.openxmlformats.org/drawingml/2006/main" name="4_AZ IMED Cover Slide Options">
  <a:themeElements>
    <a:clrScheme name="Custom 265">
      <a:dk1>
        <a:srgbClr val="000000"/>
      </a:dk1>
      <a:lt1>
        <a:srgbClr val="FFFFFF"/>
      </a:lt1>
      <a:dk2>
        <a:srgbClr val="000000"/>
      </a:dk2>
      <a:lt2>
        <a:srgbClr val="003865"/>
      </a:lt2>
      <a:accent1>
        <a:srgbClr val="00ADD0"/>
      </a:accent1>
      <a:accent2>
        <a:srgbClr val="003865"/>
      </a:accent2>
      <a:accent3>
        <a:srgbClr val="830051"/>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IMED Internal Template 16x9.potx" id="{F5E42F28-08A2-48F9-93A8-F9CE71FC3457}" vid="{4C3D24DB-A094-4F39-836A-32A75A8CE536}"/>
    </a:ext>
  </a:extLst>
</a:theme>
</file>

<file path=ppt/theme/theme13.xml><?xml version="1.0" encoding="utf-8"?>
<a:theme xmlns:a="http://schemas.openxmlformats.org/drawingml/2006/main" name="8_AZ General Master Slide Option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_External_16x9_AUG2019" id="{4E3592B0-A59B-4142-96CE-79C493DDFC41}" vid="{615A65BA-BBA0-B148-8D15-74EA144B5FAF}"/>
    </a:ext>
  </a:extLst>
</a:theme>
</file>

<file path=ppt/theme/theme14.xml><?xml version="1.0" encoding="utf-8"?>
<a:theme xmlns:a="http://schemas.openxmlformats.org/drawingml/2006/main" name="2_AZ General Master Slide Option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5" id="{9C61E90D-7D61-1F4F-B653-660CB74F483D}" vid="{8004C449-4B11-704A-A33C-C26EFE60418C}"/>
    </a:ext>
  </a:extLst>
</a:theme>
</file>

<file path=ppt/theme/theme15.xml><?xml version="1.0" encoding="utf-8"?>
<a:theme xmlns:a="http://schemas.openxmlformats.org/drawingml/2006/main" name="2_AZ IMED General Master Slide Options">
  <a:themeElements>
    <a:clrScheme name="Custom 255">
      <a:dk1>
        <a:srgbClr val="000000"/>
      </a:dk1>
      <a:lt1>
        <a:srgbClr val="FFFFFF"/>
      </a:lt1>
      <a:dk2>
        <a:srgbClr val="00ADD0"/>
      </a:dk2>
      <a:lt2>
        <a:srgbClr val="003865"/>
      </a:lt2>
      <a:accent1>
        <a:srgbClr val="00ADD0"/>
      </a:accent1>
      <a:accent2>
        <a:srgbClr val="003865"/>
      </a:accent2>
      <a:accent3>
        <a:srgbClr val="830051"/>
      </a:accent3>
      <a:accent4>
        <a:srgbClr val="C4D600"/>
      </a:accent4>
      <a:accent5>
        <a:srgbClr val="3C1053"/>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Internal Template 16x9.potx" id="{04DCB36B-BF88-4785-B385-CAB43C755197}" vid="{946A2F68-3792-44A1-98AF-A3CD3436C9B6}"/>
    </a:ext>
  </a:extLst>
</a:theme>
</file>

<file path=ppt/theme/theme16.xml><?xml version="1.0" encoding="utf-8"?>
<a:theme xmlns:a="http://schemas.openxmlformats.org/drawingml/2006/main" name="3_AZ Cover Slide Options">
  <a:themeElements>
    <a:clrScheme name="Custom 239">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5" id="{9C61E90D-7D61-1F4F-B653-660CB74F483D}" vid="{94182E38-6C2B-D640-BF1F-9C0CC33B04EB}"/>
    </a:ext>
  </a:extLst>
</a:theme>
</file>

<file path=ppt/theme/theme17.xml><?xml version="1.0" encoding="utf-8"?>
<a:theme xmlns:a="http://schemas.openxmlformats.org/drawingml/2006/main" name="7_AZ Cover Slide Options">
  <a:themeElements>
    <a:clrScheme name="Custom 239">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6" id="{0A308D3E-1B74-F244-A7B9-7B11E35EF57F}" vid="{486903CA-157C-8D40-9E45-A33364036335}"/>
    </a:ext>
  </a:extLst>
</a:theme>
</file>

<file path=ppt/theme/theme18.xml><?xml version="1.0" encoding="utf-8"?>
<a:theme xmlns:a="http://schemas.openxmlformats.org/drawingml/2006/main" name="4_AZ Cover Slide Options">
  <a:themeElements>
    <a:clrScheme name="Custom 239">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_External_16x9_AUG2019" id="{4E3592B0-A59B-4142-96CE-79C493DDFC41}" vid="{2E14A555-39E0-6043-81F6-2A1020966FF9}"/>
    </a:ext>
  </a:extLst>
</a:theme>
</file>

<file path=ppt/theme/theme19.xml><?xml version="1.0" encoding="utf-8"?>
<a:theme xmlns:a="http://schemas.openxmlformats.org/drawingml/2006/main" name="Astra Zeneca Template">
  <a:themeElements>
    <a:clrScheme name="Astra Zeneca">
      <a:dk1>
        <a:srgbClr val="000000"/>
      </a:dk1>
      <a:lt1>
        <a:srgbClr val="FFFFFF"/>
      </a:lt1>
      <a:dk2>
        <a:srgbClr val="3F4444"/>
      </a:dk2>
      <a:lt2>
        <a:srgbClr val="FFFFFF"/>
      </a:lt2>
      <a:accent1>
        <a:srgbClr val="830051"/>
      </a:accent1>
      <a:accent2>
        <a:srgbClr val="C4D600"/>
      </a:accent2>
      <a:accent3>
        <a:srgbClr val="003865"/>
      </a:accent3>
      <a:accent4>
        <a:srgbClr val="3F4444"/>
      </a:accent4>
      <a:accent5>
        <a:srgbClr val="68D2DF"/>
      </a:accent5>
      <a:accent6>
        <a:srgbClr val="D0006F"/>
      </a:accent6>
      <a:hlink>
        <a:srgbClr val="68D2DF"/>
      </a:hlink>
      <a:folHlink>
        <a:srgbClr val="D0006F"/>
      </a:folHlink>
    </a:clrScheme>
    <a:fontScheme name="Astra Zeneca">
      <a:majorFont>
        <a:latin typeface="Calisto M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90000"/>
          </a:lnSpc>
          <a:spcAft>
            <a:spcPts val="600"/>
          </a:spcAft>
          <a:defRPr sz="2400"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lnSpc>
            <a:spcPct val="90000"/>
          </a:lnSpc>
          <a:spcAft>
            <a:spcPts val="600"/>
          </a:spcAft>
          <a:defRPr dirty="0" smtClean="0">
            <a:solidFill>
              <a:schemeClr val="tx2"/>
            </a:solidFill>
          </a:defRPr>
        </a:defPPr>
      </a:lstStyle>
    </a:txDef>
  </a:objectDefaults>
  <a:extraClrSchemeLst/>
  <a:custClrLst>
    <a:custClr name="Mulberry">
      <a:srgbClr val="830051"/>
    </a:custClr>
    <a:custClr name="Lime Green">
      <a:srgbClr val="C4D600"/>
    </a:custClr>
    <a:custClr name="Navy">
      <a:srgbClr val="003865"/>
    </a:custClr>
    <a:custClr name="Graphite">
      <a:srgbClr val="3F4444"/>
    </a:custClr>
    <a:custClr name="Light Blue">
      <a:srgbClr val="68D2DF"/>
    </a:custClr>
    <a:custClr name="Magenta">
      <a:srgbClr val="D0006F"/>
    </a:custClr>
    <a:custClr name="Purple">
      <a:srgbClr val="3C1053"/>
    </a:custClr>
    <a:custClr name="White">
      <a:srgbClr val="FFFFFF"/>
    </a:custClr>
    <a:custClr name="Gold">
      <a:srgbClr val="F0AB00"/>
    </a:custClr>
    <a:custClr name="Platinum">
      <a:srgbClr val="9DB0AC"/>
    </a:custClr>
  </a:custClrLst>
  <a:extLst>
    <a:ext uri="{05A4C25C-085E-4340-85A3-A5531E510DB2}">
      <thm15:themeFamily xmlns:thm15="http://schemas.microsoft.com/office/thememl/2012/main" name="Board V4" id="{CECB9D0B-6EFF-4D9F-85DC-48CFAC241163}" vid="{A5C9CA6F-A942-4368-A4EA-F3481F16DFEE}"/>
    </a:ext>
  </a:extLst>
</a:theme>
</file>

<file path=ppt/theme/theme2.xml><?xml version="1.0" encoding="utf-8"?>
<a:theme xmlns:a="http://schemas.openxmlformats.org/drawingml/2006/main" name="1_AZ General Master Slide Option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External Template 16x9.potx" id="{2869ACD4-1693-4F65-BD54-2051ACED5F7F}" vid="{D4B437A4-A9CF-4D1F-ADCE-993FC96AAEB1}"/>
    </a:ext>
  </a:extLst>
</a:theme>
</file>

<file path=ppt/theme/theme20.xml><?xml version="1.0" encoding="utf-8"?>
<a:theme xmlns:a="http://schemas.openxmlformats.org/drawingml/2006/main" name="AstraZeneca Standard Template">
  <a:themeElements>
    <a:clrScheme name="AstraZeneca 2020">
      <a:dk1>
        <a:srgbClr val="3F4444"/>
      </a:dk1>
      <a:lt1>
        <a:srgbClr val="FFFFFF"/>
      </a:lt1>
      <a:dk2>
        <a:srgbClr val="003865"/>
      </a:dk2>
      <a:lt2>
        <a:srgbClr val="9DB0AC"/>
      </a:lt2>
      <a:accent1>
        <a:srgbClr val="830051"/>
      </a:accent1>
      <a:accent2>
        <a:srgbClr val="F0AB00"/>
      </a:accent2>
      <a:accent3>
        <a:srgbClr val="D0006F"/>
      </a:accent3>
      <a:accent4>
        <a:srgbClr val="3C1053"/>
      </a:accent4>
      <a:accent5>
        <a:srgbClr val="C4D600"/>
      </a:accent5>
      <a:accent6>
        <a:srgbClr val="68D2DF"/>
      </a:accent6>
      <a:hlink>
        <a:srgbClr val="68D2DF"/>
      </a:hlink>
      <a:folHlink>
        <a:srgbClr val="D0006F"/>
      </a:folHlink>
    </a:clrScheme>
    <a:fontScheme name="Astra Zeneca">
      <a:majorFont>
        <a:latin typeface="Calisto M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normAutofit/>
      </a:bodyPr>
      <a:lstStyle>
        <a:defPPr algn="ctr">
          <a:spcAft>
            <a:spcPts val="600"/>
          </a:spcAft>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spcAft>
            <a:spcPts val="600"/>
          </a:spcAft>
          <a:defRPr dirty="0" err="1" smtClean="0"/>
        </a:defPPr>
      </a:lstStyle>
    </a:txDef>
  </a:objectDefaults>
  <a:extraClrSchemeLst/>
  <a:custClrLst>
    <a:custClr name="White">
      <a:srgbClr val="FFFFFF"/>
    </a:custClr>
    <a:custClr name="Graphite, Lighter 60%">
      <a:srgbClr val="B2B4B4"/>
    </a:custClr>
    <a:custClr name="Platinum, Lighter 60%">
      <a:srgbClr val="D8DFDE"/>
    </a:custClr>
    <a:custClr name="Navy, Lighter 60%">
      <a:srgbClr val="99AFC1"/>
    </a:custClr>
    <a:custClr name="Mulberry, Lighter 60%">
      <a:srgbClr val="CD99B9"/>
    </a:custClr>
    <a:custClr name="Gold, Lighter 60%">
      <a:srgbClr val="F9DD99"/>
    </a:custClr>
    <a:custClr name="Magenta, Lighter 60%">
      <a:srgbClr val="EC99C5"/>
    </a:custClr>
    <a:custClr name="Purple, Lighter 60%">
      <a:srgbClr val="B19FBA"/>
    </a:custClr>
    <a:custClr name="Lime Green, Lighter 60%">
      <a:srgbClr val="E7EF99"/>
    </a:custClr>
    <a:custClr name="Light Blue, Lighter 60%">
      <a:srgbClr val="C3EDF2"/>
    </a:custClr>
    <a:custClr name="White">
      <a:srgbClr val="FFFFFF"/>
    </a:custClr>
    <a:custClr name="Graphite, Lighter 40%">
      <a:srgbClr val="8C8F8F"/>
    </a:custClr>
    <a:custClr name="Platinum, Lighter 40%">
      <a:srgbClr val="C4D0CD"/>
    </a:custClr>
    <a:custClr name="Navy, Lighter 40%">
      <a:srgbClr val="6688A3"/>
    </a:custClr>
    <a:custClr name="Mulberry, Lighter 40%">
      <a:srgbClr val="B56697"/>
    </a:custClr>
    <a:custClr name="Gold, Lighter 40%">
      <a:srgbClr val="F6CD66"/>
    </a:custClr>
    <a:custClr name="Magenta, Lighter 40%">
      <a:srgbClr val="E366A9"/>
    </a:custClr>
    <a:custClr name="Purple, Lighter 40%">
      <a:srgbClr val="8A7098"/>
    </a:custClr>
    <a:custClr name="Lime Green, Lighter 40%">
      <a:srgbClr val="DCE666"/>
    </a:custClr>
    <a:custClr name="Light Blue, Lighter 40%">
      <a:srgbClr val="A4E4EC"/>
    </a:custClr>
    <a:custClr name="White">
      <a:srgbClr val="FFFFFF"/>
    </a:custClr>
    <a:custClr name="Graphite, Darker 40%">
      <a:srgbClr val="262929"/>
    </a:custClr>
    <a:custClr name="Platinum, Darker 40%">
      <a:srgbClr val="5E6A67"/>
    </a:custClr>
    <a:custClr name="Navy, Darker 40%">
      <a:srgbClr val="00223D"/>
    </a:custClr>
    <a:custClr name="Mulberry, Darker 40%">
      <a:srgbClr val="4F0031"/>
    </a:custClr>
    <a:custClr name="Gold, Darker 40%">
      <a:srgbClr val="906700"/>
    </a:custClr>
    <a:custClr name="Magenta, Darker 40%">
      <a:srgbClr val="7D0043"/>
    </a:custClr>
    <a:custClr name="Purple, Darker 40%">
      <a:srgbClr val="240A32"/>
    </a:custClr>
    <a:custClr name="Lime Green, Darker 40%">
      <a:srgbClr val="768000"/>
    </a:custClr>
    <a:custClr name="Light Blue, Darker 40%">
      <a:srgbClr val="3E7E86"/>
    </a:custClr>
    <a:custClr name="White">
      <a:srgbClr val="FFFFFF"/>
    </a:custClr>
    <a:custClr name="Graphite, Darker 60%">
      <a:srgbClr val="191B1B"/>
    </a:custClr>
    <a:custClr name="Platinum, Darker 60%">
      <a:srgbClr val="3F4645"/>
    </a:custClr>
    <a:custClr name="Navy, Darker 60%">
      <a:srgbClr val="001628"/>
    </a:custClr>
    <a:custClr name="Mulberry, Darker 60%">
      <a:srgbClr val="340020"/>
    </a:custClr>
    <a:custClr name="Gold, Darker 60%">
      <a:srgbClr val="604400"/>
    </a:custClr>
    <a:custClr name="Magenta, Darker 60%">
      <a:srgbClr val="53002C"/>
    </a:custClr>
    <a:custClr name="Purple, Darker 60%">
      <a:srgbClr val="180621"/>
    </a:custClr>
    <a:custClr name="Lime Green, Darker 60%">
      <a:srgbClr val="4E5600"/>
    </a:custClr>
    <a:custClr name="Light Blue, Darker 60%">
      <a:srgbClr val="2A5459"/>
    </a:custClr>
  </a:custClrLst>
  <a:extLst>
    <a:ext uri="{05A4C25C-085E-4340-85A3-A5531E510DB2}">
      <thm15:themeFamily xmlns:thm15="http://schemas.microsoft.com/office/thememl/2012/main" name="ASTR 3935 - Template &amp; Model Slides 23.pptx" id="{22B86E55-C032-42C3-8061-2F31D54720C6}" vid="{6516CE45-8DC2-4217-AF12-CBB12D17AA9D}"/>
    </a:ext>
  </a:ext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AZ Cover Slide Options">
  <a:themeElements>
    <a:clrScheme name="Custom 239">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6" id="{0A308D3E-1B74-F244-A7B9-7B11E35EF57F}" vid="{486903CA-157C-8D40-9E45-A33364036335}"/>
    </a:ext>
  </a:extLst>
</a:theme>
</file>

<file path=ppt/theme/theme4.xml><?xml version="1.0" encoding="utf-8"?>
<a:theme xmlns:a="http://schemas.openxmlformats.org/drawingml/2006/main" name="4_AZ General Master Slide Option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138C5780-14A5-2A48-B785-D4492E21AE8D}" vid="{8B0D9D71-2874-1C4F-817E-205CE9D90C38}"/>
    </a:ext>
  </a:extLst>
</a:theme>
</file>

<file path=ppt/theme/theme5.xml><?xml version="1.0" encoding="utf-8"?>
<a:theme xmlns:a="http://schemas.openxmlformats.org/drawingml/2006/main" name="2_AZ Cover Slide Options">
  <a:themeElements>
    <a:clrScheme name="Custom 239">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External Template 16x9.potx" id="{66AAC869-5407-4D39-BB16-E22823B24132}" vid="{AD06286E-AFA6-4DD9-A9BE-70113439B706}"/>
    </a:ext>
  </a:extLst>
</a:theme>
</file>

<file path=ppt/theme/theme6.xml><?xml version="1.0" encoding="utf-8"?>
<a:theme xmlns:a="http://schemas.openxmlformats.org/drawingml/2006/main" name="21_AZ General Master Slide Option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External Template 16x9.potx" id="{2869ACD4-1693-4F65-BD54-2051ACED5F7F}" vid="{D4B437A4-A9CF-4D1F-ADCE-993FC96AAEB1}"/>
    </a:ext>
  </a:extLst>
</a:theme>
</file>

<file path=ppt/theme/theme7.xml><?xml version="1.0" encoding="utf-8"?>
<a:theme xmlns:a="http://schemas.openxmlformats.org/drawingml/2006/main" name="6_AZ General Master Slide Options">
  <a:themeElements>
    <a:clrScheme name="Custom 256">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Internal Template 16x9.potx" id="{0B56F8BB-A2C7-4E3B-A004-24AD555799C5}" vid="{646961EE-FB83-4488-BE48-04B187328838}"/>
    </a:ext>
  </a:extLst>
</a:theme>
</file>

<file path=ppt/theme/theme8.xml><?xml version="1.0" encoding="utf-8"?>
<a:theme xmlns:a="http://schemas.openxmlformats.org/drawingml/2006/main" name="27_AZ General Master Slide Option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External Template 16x9.potx" id="{2869ACD4-1693-4F65-BD54-2051ACED5F7F}" vid="{D4B437A4-A9CF-4D1F-ADCE-993FC96AAEB1}"/>
    </a:ext>
  </a:extLst>
</a:theme>
</file>

<file path=ppt/theme/theme9.xml><?xml version="1.0" encoding="utf-8"?>
<a:theme xmlns:a="http://schemas.openxmlformats.org/drawingml/2006/main" name="3_AZ General Master Slide Option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6" id="{0A308D3E-1B74-F244-A7B9-7B11E35EF57F}" vid="{8D2D6F2B-54FA-C94B-8B40-C7D4069E815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E75E9266EDB6945AAE4FDCF515F0563" ma:contentTypeVersion="" ma:contentTypeDescription="Create a new document." ma:contentTypeScope="" ma:versionID="afcd349e095dd42daa30695a05e154ff">
  <xsd:schema xmlns:xsd="http://www.w3.org/2001/XMLSchema" xmlns:xs="http://www.w3.org/2001/XMLSchema" xmlns:p="http://schemas.microsoft.com/office/2006/metadata/properties" xmlns:ns2="789a5397-e311-4074-bb86-a3d262859971" xmlns:ns3="33cc2fe6-d691-4e39-a8a4-3bb83de63507" targetNamespace="http://schemas.microsoft.com/office/2006/metadata/properties" ma:root="true" ma:fieldsID="952e1c4b93f04eaab7e023875ae18b63" ns2:_="" ns3:_="">
    <xsd:import namespace="789a5397-e311-4074-bb86-a3d262859971"/>
    <xsd:import namespace="33cc2fe6-d691-4e39-a8a4-3bb83de6350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9a5397-e311-4074-bb86-a3d2628599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cc2fe6-d691-4e39-a8a4-3bb83de6350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1ee89e71-04cd-405e-9ca3-99e020c1694d" ContentTypeId="0x0101" PreviousValue="false"/>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5.xml><?xml version="1.0" encoding="utf-8"?>
<BrandIn lastLayout="1"/>
</file>

<file path=customXml/itemProps1.xml><?xml version="1.0" encoding="utf-8"?>
<ds:datastoreItem xmlns:ds="http://schemas.openxmlformats.org/officeDocument/2006/customXml" ds:itemID="{329260E7-76D3-4559-9AF9-422DAD8C0C7C}">
  <ds:schemaRefs>
    <ds:schemaRef ds:uri="http://schemas.microsoft.com/sharepoint/v3/contenttype/forms"/>
  </ds:schemaRefs>
</ds:datastoreItem>
</file>

<file path=customXml/itemProps2.xml><?xml version="1.0" encoding="utf-8"?>
<ds:datastoreItem xmlns:ds="http://schemas.openxmlformats.org/officeDocument/2006/customXml" ds:itemID="{B565A547-0BF8-4120-8BE2-B34DE6C14868}"/>
</file>

<file path=customXml/itemProps3.xml><?xml version="1.0" encoding="utf-8"?>
<ds:datastoreItem xmlns:ds="http://schemas.openxmlformats.org/officeDocument/2006/customXml" ds:itemID="{0E36DC83-6121-4447-9547-ED2ECCF06BD4}">
  <ds:schemaRefs>
    <ds:schemaRef ds:uri="Microsoft.SharePoint.Taxonomy.ContentTypeSync"/>
  </ds:schemaRefs>
</ds:datastoreItem>
</file>

<file path=customXml/itemProps4.xml><?xml version="1.0" encoding="utf-8"?>
<ds:datastoreItem xmlns:ds="http://schemas.openxmlformats.org/officeDocument/2006/customXml" ds:itemID="{EF4F5D95-63DE-4A7B-9F92-854DD300F6C6}">
  <ds:schemaRefs>
    <ds:schemaRef ds:uri="http://purl.org/dc/elements/1.1/"/>
    <ds:schemaRef ds:uri="d10207c3-806e-48b5-a729-37862e9e79b4"/>
    <ds:schemaRef ds:uri="44a56295-c29e-4898-8136-a54736c65b82"/>
    <ds:schemaRef ds:uri="http://purl.org/dc/terms/"/>
    <ds:schemaRef ds:uri="http://www.w3.org/XML/1998/namespace"/>
    <ds:schemaRef ds:uri="http://schemas.openxmlformats.org/package/2006/metadata/core-properties"/>
    <ds:schemaRef ds:uri="7835fec8-2b1a-47ce-8e22-d5d451ff95f5"/>
    <ds:schemaRef ds:uri="http://schemas.microsoft.com/office/2006/metadata/properties"/>
    <ds:schemaRef ds:uri="http://schemas.microsoft.com/office/2006/documentManagement/types"/>
    <ds:schemaRef ds:uri="http://schemas.microsoft.com/office/infopath/2007/PartnerControls"/>
    <ds:schemaRef ds:uri="http://purl.org/dc/dcmitype/"/>
  </ds:schemaRefs>
</ds:datastoreItem>
</file>

<file path=customXml/itemProps5.xml><?xml version="1.0" encoding="utf-8"?>
<ds:datastoreItem xmlns:ds="http://schemas.openxmlformats.org/officeDocument/2006/customXml" ds:itemID="{A9377F0E-6DE4-47A6-94F7-B5269FE2FCE0}">
  <ds:schemaRefs/>
</ds:datastoreItem>
</file>

<file path=docProps/app.xml><?xml version="1.0" encoding="utf-8"?>
<Properties xmlns="http://schemas.openxmlformats.org/officeDocument/2006/extended-properties" xmlns:vt="http://schemas.openxmlformats.org/officeDocument/2006/docPropsVTypes">
  <Template>blank</Template>
  <TotalTime>14487</TotalTime>
  <Words>1212</Words>
  <Application>Microsoft Office PowerPoint</Application>
  <PresentationFormat>On-screen Show (16:9)</PresentationFormat>
  <Paragraphs>218</Paragraphs>
  <Slides>18</Slides>
  <Notes>7</Notes>
  <HiddenSlides>0</HiddenSlides>
  <MMClips>0</MMClips>
  <ScaleCrop>false</ScaleCrop>
  <HeadingPairs>
    <vt:vector size="6" baseType="variant">
      <vt:variant>
        <vt:lpstr>Fonts Used</vt:lpstr>
      </vt:variant>
      <vt:variant>
        <vt:i4>5</vt:i4>
      </vt:variant>
      <vt:variant>
        <vt:lpstr>Theme</vt:lpstr>
      </vt:variant>
      <vt:variant>
        <vt:i4>20</vt:i4>
      </vt:variant>
      <vt:variant>
        <vt:lpstr>Slide Titles</vt:lpstr>
      </vt:variant>
      <vt:variant>
        <vt:i4>18</vt:i4>
      </vt:variant>
    </vt:vector>
  </HeadingPairs>
  <TitlesOfParts>
    <vt:vector size="43" baseType="lpstr">
      <vt:lpstr>.AppleSystemUIFont</vt:lpstr>
      <vt:lpstr>Arial</vt:lpstr>
      <vt:lpstr>Calibri</vt:lpstr>
      <vt:lpstr>Calisto MT</vt:lpstr>
      <vt:lpstr>Wingdings</vt:lpstr>
      <vt:lpstr>AZ Cover Slide Options</vt:lpstr>
      <vt:lpstr>1_AZ General Master Slide Options</vt:lpstr>
      <vt:lpstr>1_AZ Cover Slide Options</vt:lpstr>
      <vt:lpstr>4_AZ General Master Slide Options</vt:lpstr>
      <vt:lpstr>2_AZ Cover Slide Options</vt:lpstr>
      <vt:lpstr>21_AZ General Master Slide Options</vt:lpstr>
      <vt:lpstr>6_AZ General Master Slide Options</vt:lpstr>
      <vt:lpstr>27_AZ General Master Slide Options</vt:lpstr>
      <vt:lpstr>3_AZ General Master Slide Options</vt:lpstr>
      <vt:lpstr>2_AZ IMED Cover Slide Options</vt:lpstr>
      <vt:lpstr>3_AZ IMED Cover Slide Options</vt:lpstr>
      <vt:lpstr>4_AZ IMED Cover Slide Options</vt:lpstr>
      <vt:lpstr>8_AZ General Master Slide Options</vt:lpstr>
      <vt:lpstr>2_AZ General Master Slide Options</vt:lpstr>
      <vt:lpstr>2_AZ IMED General Master Slide Options</vt:lpstr>
      <vt:lpstr>3_AZ Cover Slide Options</vt:lpstr>
      <vt:lpstr>7_AZ Cover Slide Options</vt:lpstr>
      <vt:lpstr>4_AZ Cover Slide Options</vt:lpstr>
      <vt:lpstr>Astra Zeneca Template</vt:lpstr>
      <vt:lpstr>AstraZeneca Standard Template</vt:lpstr>
      <vt:lpstr>Expanding Uses for ctDNA in Clinical Trial Design </vt:lpstr>
      <vt:lpstr>Disclosure Information – Rachel Hodge</vt:lpstr>
      <vt:lpstr>Overview</vt:lpstr>
      <vt:lpstr>PowerPoint Presentation</vt:lpstr>
      <vt:lpstr>ctDNA can identify patients whose cancer will recur</vt:lpstr>
      <vt:lpstr>Utility in drug development</vt:lpstr>
      <vt:lpstr>Overview</vt:lpstr>
      <vt:lpstr>Addressing Challenges of Trial Design in Resectable NSCLC:</vt:lpstr>
      <vt:lpstr>MeRmaiDs Do Exist !</vt:lpstr>
      <vt:lpstr>Overview</vt:lpstr>
      <vt:lpstr>Early decreases in ctDNA levels associate with longer PFS in patients treated with targeted agents and ICI</vt:lpstr>
      <vt:lpstr>Response Evaluation by ctDNA ?</vt:lpstr>
      <vt:lpstr>Friends of Cancer Research ctDNA Project for Monitoring Treatment Response</vt:lpstr>
      <vt:lpstr>Overview</vt:lpstr>
      <vt:lpstr>Expanding Roles for ctDNA </vt:lpstr>
      <vt:lpstr>Conclusions</vt:lpstr>
      <vt:lpstr>Acknowledgements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Cosaert, Jan</dc:creator>
  <cp:keywords>16:9</cp:keywords>
  <dc:description>v1.0</dc:description>
  <cp:lastModifiedBy>Hodge, Rachel</cp:lastModifiedBy>
  <cp:revision>144</cp:revision>
  <cp:lastPrinted>2020-01-31T21:16:16Z</cp:lastPrinted>
  <dcterms:created xsi:type="dcterms:W3CDTF">2019-12-19T07:34:43Z</dcterms:created>
  <dcterms:modified xsi:type="dcterms:W3CDTF">2021-05-26T08:44:47Z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ient">
    <vt:lpwstr>AstraZeneca</vt:lpwstr>
  </property>
  <property fmtid="{D5CDD505-2E9C-101B-9397-08002B2CF9AE}" pid="3" name="Language">
    <vt:lpwstr>English (UK)</vt:lpwstr>
  </property>
  <property fmtid="{D5CDD505-2E9C-101B-9397-08002B2CF9AE}" pid="4" name="Owner">
    <vt:lpwstr>P L Kessler</vt:lpwstr>
  </property>
  <property fmtid="{D5CDD505-2E9C-101B-9397-08002B2CF9AE}" pid="5" name="Project">
    <vt:lpwstr>The Chase</vt:lpwstr>
  </property>
  <property fmtid="{D5CDD505-2E9C-101B-9397-08002B2CF9AE}" pid="6" name="Publisher">
    <vt:lpwstr>Kessler Associates</vt:lpwstr>
  </property>
  <property fmtid="{D5CDD505-2E9C-101B-9397-08002B2CF9AE}" pid="7" name="ContentTypeId">
    <vt:lpwstr>0x010100FE75E9266EDB6945AAE4FDCF515F0563</vt:lpwstr>
  </property>
</Properties>
</file>