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5"/>
    <p:sldMasterId id="2147483660" r:id="rId6"/>
  </p:sldMasterIdLst>
  <p:notesMasterIdLst>
    <p:notesMasterId r:id="rId22"/>
  </p:notesMasterIdLst>
  <p:handoutMasterIdLst>
    <p:handoutMasterId r:id="rId23"/>
  </p:handoutMasterIdLst>
  <p:sldIdLst>
    <p:sldId id="267" r:id="rId7"/>
    <p:sldId id="729" r:id="rId8"/>
    <p:sldId id="259" r:id="rId9"/>
    <p:sldId id="404" r:id="rId10"/>
    <p:sldId id="405" r:id="rId11"/>
    <p:sldId id="269" r:id="rId12"/>
    <p:sldId id="406" r:id="rId13"/>
    <p:sldId id="718" r:id="rId14"/>
    <p:sldId id="260" r:id="rId15"/>
    <p:sldId id="719" r:id="rId16"/>
    <p:sldId id="733" r:id="rId17"/>
    <p:sldId id="730" r:id="rId18"/>
    <p:sldId id="734" r:id="rId19"/>
    <p:sldId id="731" r:id="rId20"/>
    <p:sldId id="732" r:id="rId21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01E58E15-70B7-4030-B57D-80539820602A}">
          <p14:sldIdLst>
            <p14:sldId id="267"/>
            <p14:sldId id="729"/>
          </p14:sldIdLst>
        </p14:section>
        <p14:section name="Biomarkers ESIG Intro" id="{9A753ABF-AFDA-4DAF-995A-FFF14F82F040}">
          <p14:sldIdLst>
            <p14:sldId id="259"/>
            <p14:sldId id="404"/>
            <p14:sldId id="405"/>
            <p14:sldId id="269"/>
            <p14:sldId id="406"/>
          </p14:sldIdLst>
        </p14:section>
        <p14:section name="Next steps" id="{6585D28D-9149-4B71-ABE0-A17A9C6060AB}">
          <p14:sldIdLst>
            <p14:sldId id="718"/>
            <p14:sldId id="260"/>
          </p14:sldIdLst>
        </p14:section>
        <p14:section name="Introducing Talk #1" id="{6A7906A3-B8F7-45B7-9679-B922EAC4A47D}">
          <p14:sldIdLst>
            <p14:sldId id="719"/>
            <p14:sldId id="733"/>
          </p14:sldIdLst>
        </p14:section>
        <p14:section name="Introducing Talk #2" id="{8CB0C37D-27E5-46B9-86CD-B04D01943A6C}">
          <p14:sldIdLst>
            <p14:sldId id="730"/>
            <p14:sldId id="734"/>
          </p14:sldIdLst>
        </p14:section>
        <p14:section name="Next steps" id="{042567E5-479B-4071-AC10-55749575C635}">
          <p14:sldIdLst>
            <p14:sldId id="731"/>
            <p14:sldId id="7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1D432F-FF3B-3E22-AEC8-C4BE06529147}" name="Desachy, Guillaume" initials="DG" userId="S::khvs325@astrazeneca.net::2bc30b7f-be26-46b8-8749-512b74535c2d" providerId="AD"/>
  <p188:author id="{FDDF1543-5D1C-CEDC-AA46-004A1771DE5E}" name="Kraemer,Dr.,Nicole (MED BDS) BIP-DE-B" initials="K(BBDB" userId="S::nicole_2.kraemer@boehringer-ingelheim.com::1eb81174-7c1d-4f4e-8d72-3ed45b3f724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sachy, Guillaume" initials="DG" lastIdx="28" clrIdx="0">
    <p:extLst>
      <p:ext uri="{19B8F6BF-5375-455C-9EA6-DF929625EA0E}">
        <p15:presenceInfo xmlns:p15="http://schemas.microsoft.com/office/powerpoint/2012/main" userId="S::khvs325@astrazeneca.net::2bc30b7f-be26-46b8-8749-512b74535c2d" providerId="AD"/>
      </p:ext>
    </p:extLst>
  </p:cmAuthor>
  <p:cmAuthor id="2" name="Kraemer,Dr.,Nicole (MED BDS) BIP-DE-B" initials="K(BBDB" lastIdx="29" clrIdx="1">
    <p:extLst>
      <p:ext uri="{19B8F6BF-5375-455C-9EA6-DF929625EA0E}">
        <p15:presenceInfo xmlns:p15="http://schemas.microsoft.com/office/powerpoint/2012/main" userId="S::nicole_2.kraemer@boehringer-ingelheim.com::1eb81174-7c1d-4f4e-8d72-3ed45b3f724a" providerId="AD"/>
      </p:ext>
    </p:extLst>
  </p:cmAuthor>
  <p:cmAuthor id="3" name="Parashar, Deepak" initials="PD" lastIdx="13" clrIdx="2">
    <p:extLst>
      <p:ext uri="{19B8F6BF-5375-455C-9EA6-DF929625EA0E}">
        <p15:presenceInfo xmlns:p15="http://schemas.microsoft.com/office/powerpoint/2012/main" userId="S::d.parashar_warwick.ac.uk#ext#@azcollaboration.onmicrosoft.com::623560d8-6623-4ca6-bc7e-346ea5c48c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D9"/>
    <a:srgbClr val="52BFD3"/>
    <a:srgbClr val="00638E"/>
    <a:srgbClr val="C3C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58450A-9375-44F1-8192-4C8B6D4028C2}" v="141" dt="2023-11-16T13:58:07.8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2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32" Type="http://schemas.microsoft.com/office/2018/10/relationships/authors" Target="authors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achy, Guillaume" userId="2bc30b7f-be26-46b8-8749-512b74535c2d" providerId="ADAL" clId="{C0A24A10-F792-48A1-9870-02DFE74660BD}"/>
    <pc:docChg chg="undo redo custSel addSld delSld modSld sldOrd modMainMaster addSection delSection modSection replTag">
      <pc:chgData name="Desachy, Guillaume" userId="2bc30b7f-be26-46b8-8749-512b74535c2d" providerId="ADAL" clId="{C0A24A10-F792-48A1-9870-02DFE74660BD}" dt="2023-06-02T18:14:51.011" v="2419" actId="47"/>
      <pc:docMkLst>
        <pc:docMk/>
      </pc:docMkLst>
      <pc:sldChg chg="add">
        <pc:chgData name="Desachy, Guillaume" userId="2bc30b7f-be26-46b8-8749-512b74535c2d" providerId="ADAL" clId="{C0A24A10-F792-48A1-9870-02DFE74660BD}" dt="2023-05-30T06:18:38.260" v="24"/>
        <pc:sldMkLst>
          <pc:docMk/>
          <pc:sldMk cId="1399968863" sldId="259"/>
        </pc:sldMkLst>
      </pc:sldChg>
      <pc:sldChg chg="addSp delSp modSp add mod ord addCm delCm">
        <pc:chgData name="Desachy, Guillaume" userId="2bc30b7f-be26-46b8-8749-512b74535c2d" providerId="ADAL" clId="{C0A24A10-F792-48A1-9870-02DFE74660BD}" dt="2023-05-30T07:41:56.613" v="1430"/>
        <pc:sldMkLst>
          <pc:docMk/>
          <pc:sldMk cId="1445843909" sldId="260"/>
        </pc:sldMkLst>
        <pc:spChg chg="mod">
          <ac:chgData name="Desachy, Guillaume" userId="2bc30b7f-be26-46b8-8749-512b74535c2d" providerId="ADAL" clId="{C0A24A10-F792-48A1-9870-02DFE74660BD}" dt="2023-05-30T07:17:40.948" v="1252" actId="20577"/>
          <ac:spMkLst>
            <pc:docMk/>
            <pc:sldMk cId="1445843909" sldId="260"/>
            <ac:spMk id="5" creationId="{00000000-0000-0000-0000-000000000000}"/>
          </ac:spMkLst>
        </pc:spChg>
        <pc:picChg chg="add del">
          <ac:chgData name="Desachy, Guillaume" userId="2bc30b7f-be26-46b8-8749-512b74535c2d" providerId="ADAL" clId="{C0A24A10-F792-48A1-9870-02DFE74660BD}" dt="2023-05-30T07:41:53.144" v="1429" actId="478"/>
          <ac:picMkLst>
            <pc:docMk/>
            <pc:sldMk cId="1445843909" sldId="260"/>
            <ac:picMk id="3" creationId="{3AA43D15-B1A1-2E2D-DD2B-1978D91A5CF1}"/>
          </ac:picMkLst>
        </pc:picChg>
      </pc:sldChg>
      <pc:sldChg chg="addSp delSp modSp mod addCm delCm">
        <pc:chgData name="Desachy, Guillaume" userId="2bc30b7f-be26-46b8-8749-512b74535c2d" providerId="ADAL" clId="{C0A24A10-F792-48A1-9870-02DFE74660BD}" dt="2023-06-02T18:13:24.282" v="2411"/>
        <pc:sldMkLst>
          <pc:docMk/>
          <pc:sldMk cId="440222082" sldId="267"/>
        </pc:sldMkLst>
        <pc:spChg chg="del">
          <ac:chgData name="Desachy, Guillaume" userId="2bc30b7f-be26-46b8-8749-512b74535c2d" providerId="ADAL" clId="{C0A24A10-F792-48A1-9870-02DFE74660BD}" dt="2023-05-30T06:17:56.241" v="23" actId="478"/>
          <ac:spMkLst>
            <pc:docMk/>
            <pc:sldMk cId="440222082" sldId="267"/>
            <ac:spMk id="2" creationId="{1065CB1C-717B-9BF0-E35D-9D9E896D3FF5}"/>
          </ac:spMkLst>
        </pc:spChg>
        <pc:spChg chg="add del mod">
          <ac:chgData name="Desachy, Guillaume" userId="2bc30b7f-be26-46b8-8749-512b74535c2d" providerId="ADAL" clId="{C0A24A10-F792-48A1-9870-02DFE74660BD}" dt="2023-05-30T06:42:12.519" v="769"/>
          <ac:spMkLst>
            <pc:docMk/>
            <pc:sldMk cId="440222082" sldId="267"/>
            <ac:spMk id="2" creationId="{CA424E83-A3BA-31A6-885F-E92720FF9A47}"/>
          </ac:spMkLst>
        </pc:spChg>
        <pc:spChg chg="add del mod">
          <ac:chgData name="Desachy, Guillaume" userId="2bc30b7f-be26-46b8-8749-512b74535c2d" providerId="ADAL" clId="{C0A24A10-F792-48A1-9870-02DFE74660BD}" dt="2023-05-30T06:42:12.535" v="775"/>
          <ac:spMkLst>
            <pc:docMk/>
            <pc:sldMk cId="440222082" sldId="267"/>
            <ac:spMk id="3" creationId="{5F0C4D50-5D52-2E68-06EF-ED6ED7733BDE}"/>
          </ac:spMkLst>
        </pc:spChg>
        <pc:spChg chg="add del mod">
          <ac:chgData name="Desachy, Guillaume" userId="2bc30b7f-be26-46b8-8749-512b74535c2d" providerId="ADAL" clId="{C0A24A10-F792-48A1-9870-02DFE74660BD}" dt="2023-05-30T06:42:12.551" v="781"/>
          <ac:spMkLst>
            <pc:docMk/>
            <pc:sldMk cId="440222082" sldId="267"/>
            <ac:spMk id="4" creationId="{0B615686-B8ED-D549-437F-447337C992FA}"/>
          </ac:spMkLst>
        </pc:spChg>
        <pc:spChg chg="mod">
          <ac:chgData name="Desachy, Guillaume" userId="2bc30b7f-be26-46b8-8749-512b74535c2d" providerId="ADAL" clId="{C0A24A10-F792-48A1-9870-02DFE74660BD}" dt="2023-05-30T06:21:03.776" v="65" actId="20577"/>
          <ac:spMkLst>
            <pc:docMk/>
            <pc:sldMk cId="440222082" sldId="267"/>
            <ac:spMk id="5" creationId="{00000000-0000-0000-0000-000000000000}"/>
          </ac:spMkLst>
        </pc:spChg>
        <pc:spChg chg="mod">
          <ac:chgData name="Desachy, Guillaume" userId="2bc30b7f-be26-46b8-8749-512b74535c2d" providerId="ADAL" clId="{C0A24A10-F792-48A1-9870-02DFE74660BD}" dt="2023-05-30T06:22:06.774" v="77" actId="20577"/>
          <ac:spMkLst>
            <pc:docMk/>
            <pc:sldMk cId="440222082" sldId="267"/>
            <ac:spMk id="6" creationId="{00000000-0000-0000-0000-000000000000}"/>
          </ac:spMkLst>
        </pc:spChg>
        <pc:spChg chg="mod">
          <ac:chgData name="Desachy, Guillaume" userId="2bc30b7f-be26-46b8-8749-512b74535c2d" providerId="ADAL" clId="{C0A24A10-F792-48A1-9870-02DFE74660BD}" dt="2023-06-02T18:13:09.661" v="2410" actId="20577"/>
          <ac:spMkLst>
            <pc:docMk/>
            <pc:sldMk cId="440222082" sldId="267"/>
            <ac:spMk id="7" creationId="{00000000-0000-0000-0000-000000000000}"/>
          </ac:spMkLst>
        </pc:spChg>
        <pc:spChg chg="add del mod">
          <ac:chgData name="Desachy, Guillaume" userId="2bc30b7f-be26-46b8-8749-512b74535c2d" providerId="ADAL" clId="{C0A24A10-F792-48A1-9870-02DFE74660BD}" dt="2023-05-30T06:42:12.568" v="787"/>
          <ac:spMkLst>
            <pc:docMk/>
            <pc:sldMk cId="440222082" sldId="267"/>
            <ac:spMk id="8" creationId="{64260119-AD2B-5C21-B149-2B5CBB869FC4}"/>
          </ac:spMkLst>
        </pc:spChg>
        <pc:spChg chg="add del mod">
          <ac:chgData name="Desachy, Guillaume" userId="2bc30b7f-be26-46b8-8749-512b74535c2d" providerId="ADAL" clId="{C0A24A10-F792-48A1-9870-02DFE74660BD}" dt="2023-05-30T06:42:12.585" v="793"/>
          <ac:spMkLst>
            <pc:docMk/>
            <pc:sldMk cId="440222082" sldId="267"/>
            <ac:spMk id="9" creationId="{96EE1EBD-7F52-22EC-98B8-4451F48E8CE1}"/>
          </ac:spMkLst>
        </pc:spChg>
        <pc:spChg chg="add del mod">
          <ac:chgData name="Desachy, Guillaume" userId="2bc30b7f-be26-46b8-8749-512b74535c2d" providerId="ADAL" clId="{C0A24A10-F792-48A1-9870-02DFE74660BD}" dt="2023-05-30T06:42:12.585" v="799"/>
          <ac:spMkLst>
            <pc:docMk/>
            <pc:sldMk cId="440222082" sldId="267"/>
            <ac:spMk id="10" creationId="{36E0A9DE-1F60-3F90-917A-8D89AC52C157}"/>
          </ac:spMkLst>
        </pc:spChg>
        <pc:spChg chg="add del mod">
          <ac:chgData name="Desachy, Guillaume" userId="2bc30b7f-be26-46b8-8749-512b74535c2d" providerId="ADAL" clId="{C0A24A10-F792-48A1-9870-02DFE74660BD}" dt="2023-05-30T06:42:12.601" v="805"/>
          <ac:spMkLst>
            <pc:docMk/>
            <pc:sldMk cId="440222082" sldId="267"/>
            <ac:spMk id="11" creationId="{76E1D375-86EB-6E16-C6A9-8454CA6D1955}"/>
          </ac:spMkLst>
        </pc:spChg>
        <pc:spChg chg="add del mod">
          <ac:chgData name="Desachy, Guillaume" userId="2bc30b7f-be26-46b8-8749-512b74535c2d" providerId="ADAL" clId="{C0A24A10-F792-48A1-9870-02DFE74660BD}" dt="2023-05-30T06:42:12.619" v="811"/>
          <ac:spMkLst>
            <pc:docMk/>
            <pc:sldMk cId="440222082" sldId="267"/>
            <ac:spMk id="12" creationId="{3A6E9694-97DA-9387-8801-4FAA7B03D3DE}"/>
          </ac:spMkLst>
        </pc:spChg>
        <pc:spChg chg="add del mod">
          <ac:chgData name="Desachy, Guillaume" userId="2bc30b7f-be26-46b8-8749-512b74535c2d" providerId="ADAL" clId="{C0A24A10-F792-48A1-9870-02DFE74660BD}" dt="2023-05-30T06:42:12.619" v="817"/>
          <ac:spMkLst>
            <pc:docMk/>
            <pc:sldMk cId="440222082" sldId="267"/>
            <ac:spMk id="13" creationId="{AD254730-5A67-31CD-26BD-1DBC0B320AE7}"/>
          </ac:spMkLst>
        </pc:spChg>
        <pc:spChg chg="add del mod">
          <ac:chgData name="Desachy, Guillaume" userId="2bc30b7f-be26-46b8-8749-512b74535c2d" providerId="ADAL" clId="{C0A24A10-F792-48A1-9870-02DFE74660BD}" dt="2023-05-30T06:42:12.635" v="823"/>
          <ac:spMkLst>
            <pc:docMk/>
            <pc:sldMk cId="440222082" sldId="267"/>
            <ac:spMk id="14" creationId="{EF618A83-9BE4-6E72-9695-0590118BE7B2}"/>
          </ac:spMkLst>
        </pc:spChg>
        <pc:spChg chg="add del mod">
          <ac:chgData name="Desachy, Guillaume" userId="2bc30b7f-be26-46b8-8749-512b74535c2d" providerId="ADAL" clId="{C0A24A10-F792-48A1-9870-02DFE74660BD}" dt="2023-05-30T06:42:13.001" v="829"/>
          <ac:spMkLst>
            <pc:docMk/>
            <pc:sldMk cId="440222082" sldId="267"/>
            <ac:spMk id="15" creationId="{FD730A44-C260-D09E-DAA5-AA50B4755E6B}"/>
          </ac:spMkLst>
        </pc:spChg>
        <pc:spChg chg="add del mod">
          <ac:chgData name="Desachy, Guillaume" userId="2bc30b7f-be26-46b8-8749-512b74535c2d" providerId="ADAL" clId="{C0A24A10-F792-48A1-9870-02DFE74660BD}" dt="2023-05-30T06:42:13.018" v="835"/>
          <ac:spMkLst>
            <pc:docMk/>
            <pc:sldMk cId="440222082" sldId="267"/>
            <ac:spMk id="16" creationId="{030A2360-C9EA-23CD-9333-BEF757689D22}"/>
          </ac:spMkLst>
        </pc:spChg>
        <pc:spChg chg="add del mod">
          <ac:chgData name="Desachy, Guillaume" userId="2bc30b7f-be26-46b8-8749-512b74535c2d" providerId="ADAL" clId="{C0A24A10-F792-48A1-9870-02DFE74660BD}" dt="2023-05-30T06:42:13.035" v="841"/>
          <ac:spMkLst>
            <pc:docMk/>
            <pc:sldMk cId="440222082" sldId="267"/>
            <ac:spMk id="17" creationId="{ABFA1E0C-E346-32DD-A36B-E72F10A85A2B}"/>
          </ac:spMkLst>
        </pc:spChg>
        <pc:spChg chg="add del mod">
          <ac:chgData name="Desachy, Guillaume" userId="2bc30b7f-be26-46b8-8749-512b74535c2d" providerId="ADAL" clId="{C0A24A10-F792-48A1-9870-02DFE74660BD}" dt="2023-05-30T06:42:13.052" v="847"/>
          <ac:spMkLst>
            <pc:docMk/>
            <pc:sldMk cId="440222082" sldId="267"/>
            <ac:spMk id="18" creationId="{DC59C214-0908-AB90-8773-4F0565BD686F}"/>
          </ac:spMkLst>
        </pc:spChg>
        <pc:spChg chg="add del mod">
          <ac:chgData name="Desachy, Guillaume" userId="2bc30b7f-be26-46b8-8749-512b74535c2d" providerId="ADAL" clId="{C0A24A10-F792-48A1-9870-02DFE74660BD}" dt="2023-05-30T06:42:13.068" v="853"/>
          <ac:spMkLst>
            <pc:docMk/>
            <pc:sldMk cId="440222082" sldId="267"/>
            <ac:spMk id="19" creationId="{BE1A82EB-42F3-8860-0003-EECD9D8D52FC}"/>
          </ac:spMkLst>
        </pc:spChg>
        <pc:spChg chg="add del mod">
          <ac:chgData name="Desachy, Guillaume" userId="2bc30b7f-be26-46b8-8749-512b74535c2d" providerId="ADAL" clId="{C0A24A10-F792-48A1-9870-02DFE74660BD}" dt="2023-05-30T06:42:13.084" v="859"/>
          <ac:spMkLst>
            <pc:docMk/>
            <pc:sldMk cId="440222082" sldId="267"/>
            <ac:spMk id="20" creationId="{895CECC9-AB33-C22B-B7AF-17EC7DCB9A0D}"/>
          </ac:spMkLst>
        </pc:spChg>
        <pc:spChg chg="add del mod">
          <ac:chgData name="Desachy, Guillaume" userId="2bc30b7f-be26-46b8-8749-512b74535c2d" providerId="ADAL" clId="{C0A24A10-F792-48A1-9870-02DFE74660BD}" dt="2023-05-30T06:42:13.085" v="865"/>
          <ac:spMkLst>
            <pc:docMk/>
            <pc:sldMk cId="440222082" sldId="267"/>
            <ac:spMk id="21" creationId="{A09EC791-6C0F-C99D-862D-CB7ECEEC627C}"/>
          </ac:spMkLst>
        </pc:spChg>
        <pc:spChg chg="add del mod">
          <ac:chgData name="Desachy, Guillaume" userId="2bc30b7f-be26-46b8-8749-512b74535c2d" providerId="ADAL" clId="{C0A24A10-F792-48A1-9870-02DFE74660BD}" dt="2023-05-30T06:42:13.101" v="871"/>
          <ac:spMkLst>
            <pc:docMk/>
            <pc:sldMk cId="440222082" sldId="267"/>
            <ac:spMk id="22" creationId="{48994770-AFB6-B078-88A4-22AB4F59992C}"/>
          </ac:spMkLst>
        </pc:spChg>
        <pc:spChg chg="add del mod">
          <ac:chgData name="Desachy, Guillaume" userId="2bc30b7f-be26-46b8-8749-512b74535c2d" providerId="ADAL" clId="{C0A24A10-F792-48A1-9870-02DFE74660BD}" dt="2023-05-30T06:42:13.101" v="877"/>
          <ac:spMkLst>
            <pc:docMk/>
            <pc:sldMk cId="440222082" sldId="267"/>
            <ac:spMk id="23" creationId="{A21843B1-051B-A6F8-A488-6FB2D04E5BF2}"/>
          </ac:spMkLst>
        </pc:spChg>
        <pc:spChg chg="add del mod">
          <ac:chgData name="Desachy, Guillaume" userId="2bc30b7f-be26-46b8-8749-512b74535c2d" providerId="ADAL" clId="{C0A24A10-F792-48A1-9870-02DFE74660BD}" dt="2023-05-30T06:42:13.118" v="883"/>
          <ac:spMkLst>
            <pc:docMk/>
            <pc:sldMk cId="440222082" sldId="267"/>
            <ac:spMk id="24" creationId="{1D87B87D-A403-7CA9-6A07-169BD0BD4E79}"/>
          </ac:spMkLst>
        </pc:spChg>
      </pc:sldChg>
      <pc:sldChg chg="modSp del mod">
        <pc:chgData name="Desachy, Guillaume" userId="2bc30b7f-be26-46b8-8749-512b74535c2d" providerId="ADAL" clId="{C0A24A10-F792-48A1-9870-02DFE74660BD}" dt="2023-05-30T06:27:15.143" v="218" actId="47"/>
        <pc:sldMkLst>
          <pc:docMk/>
          <pc:sldMk cId="3103588402" sldId="268"/>
        </pc:sldMkLst>
        <pc:spChg chg="mod">
          <ac:chgData name="Desachy, Guillaume" userId="2bc30b7f-be26-46b8-8749-512b74535c2d" providerId="ADAL" clId="{C0A24A10-F792-48A1-9870-02DFE74660BD}" dt="2023-05-30T06:18:38.310" v="26" actId="27636"/>
          <ac:spMkLst>
            <pc:docMk/>
            <pc:sldMk cId="3103588402" sldId="268"/>
            <ac:spMk id="5" creationId="{00000000-0000-0000-0000-000000000000}"/>
          </ac:spMkLst>
        </pc:spChg>
      </pc:sldChg>
      <pc:sldChg chg="modSp add mod">
        <pc:chgData name="Desachy, Guillaume" userId="2bc30b7f-be26-46b8-8749-512b74535c2d" providerId="ADAL" clId="{C0A24A10-F792-48A1-9870-02DFE74660BD}" dt="2023-05-30T06:35:18.938" v="390" actId="20577"/>
        <pc:sldMkLst>
          <pc:docMk/>
          <pc:sldMk cId="3282284945" sldId="269"/>
        </pc:sldMkLst>
        <pc:spChg chg="mod">
          <ac:chgData name="Desachy, Guillaume" userId="2bc30b7f-be26-46b8-8749-512b74535c2d" providerId="ADAL" clId="{C0A24A10-F792-48A1-9870-02DFE74660BD}" dt="2023-05-30T06:35:18.938" v="390" actId="20577"/>
          <ac:spMkLst>
            <pc:docMk/>
            <pc:sldMk cId="3282284945" sldId="269"/>
            <ac:spMk id="2" creationId="{13B0654B-F103-4248-A2FD-5F244CFE6DC8}"/>
          </ac:spMkLst>
        </pc:spChg>
      </pc:sldChg>
      <pc:sldChg chg="modSp del mod">
        <pc:chgData name="Desachy, Guillaume" userId="2bc30b7f-be26-46b8-8749-512b74535c2d" providerId="ADAL" clId="{C0A24A10-F792-48A1-9870-02DFE74660BD}" dt="2023-05-31T04:50:24.658" v="2102" actId="27636"/>
        <pc:sldMkLst>
          <pc:docMk/>
          <pc:sldMk cId="3838923672" sldId="270"/>
        </pc:sldMkLst>
        <pc:spChg chg="mod">
          <ac:chgData name="Desachy, Guillaume" userId="2bc30b7f-be26-46b8-8749-512b74535c2d" providerId="ADAL" clId="{C0A24A10-F792-48A1-9870-02DFE74660BD}" dt="2023-05-31T04:50:24.658" v="2102" actId="27636"/>
          <ac:spMkLst>
            <pc:docMk/>
            <pc:sldMk cId="3838923672" sldId="270"/>
            <ac:spMk id="5" creationId="{F6DFD025-DE61-2FD2-63C7-15A6C665CCEE}"/>
          </ac:spMkLst>
        </pc:spChg>
      </pc:sldChg>
      <pc:sldChg chg="add del ord">
        <pc:chgData name="Desachy, Guillaume" userId="2bc30b7f-be26-46b8-8749-512b74535c2d" providerId="ADAL" clId="{C0A24A10-F792-48A1-9870-02DFE74660BD}" dt="2023-05-30T07:18:33.144" v="1254" actId="47"/>
        <pc:sldMkLst>
          <pc:docMk/>
          <pc:sldMk cId="1403179094" sldId="271"/>
        </pc:sldMkLst>
      </pc:sldChg>
      <pc:sldChg chg="modSp del mod">
        <pc:chgData name="Desachy, Guillaume" userId="2bc30b7f-be26-46b8-8749-512b74535c2d" providerId="ADAL" clId="{C0A24A10-F792-48A1-9870-02DFE74660BD}" dt="2023-05-31T04:50:24.628" v="2099" actId="27636"/>
        <pc:sldMkLst>
          <pc:docMk/>
          <pc:sldMk cId="4256992292" sldId="272"/>
        </pc:sldMkLst>
        <pc:spChg chg="mod">
          <ac:chgData name="Desachy, Guillaume" userId="2bc30b7f-be26-46b8-8749-512b74535c2d" providerId="ADAL" clId="{C0A24A10-F792-48A1-9870-02DFE74660BD}" dt="2023-05-31T04:50:24.628" v="2099" actId="27636"/>
          <ac:spMkLst>
            <pc:docMk/>
            <pc:sldMk cId="4256992292" sldId="272"/>
            <ac:spMk id="2" creationId="{8FA6A476-96B2-4478-939E-ABDBE4155410}"/>
          </ac:spMkLst>
        </pc:spChg>
      </pc:sldChg>
      <pc:sldChg chg="del">
        <pc:chgData name="Desachy, Guillaume" userId="2bc30b7f-be26-46b8-8749-512b74535c2d" providerId="ADAL" clId="{C0A24A10-F792-48A1-9870-02DFE74660BD}" dt="2023-05-30T06:27:15.143" v="218" actId="47"/>
        <pc:sldMkLst>
          <pc:docMk/>
          <pc:sldMk cId="2675785397" sldId="275"/>
        </pc:sldMkLst>
      </pc:sldChg>
      <pc:sldChg chg="add">
        <pc:chgData name="Desachy, Guillaume" userId="2bc30b7f-be26-46b8-8749-512b74535c2d" providerId="ADAL" clId="{C0A24A10-F792-48A1-9870-02DFE74660BD}" dt="2023-05-30T06:19:06.527" v="36"/>
        <pc:sldMkLst>
          <pc:docMk/>
          <pc:sldMk cId="2199605400" sldId="276"/>
        </pc:sldMkLst>
      </pc:sldChg>
      <pc:sldChg chg="add">
        <pc:chgData name="Desachy, Guillaume" userId="2bc30b7f-be26-46b8-8749-512b74535c2d" providerId="ADAL" clId="{C0A24A10-F792-48A1-9870-02DFE74660BD}" dt="2023-05-30T06:19:06.527" v="36"/>
        <pc:sldMkLst>
          <pc:docMk/>
          <pc:sldMk cId="3734033027" sldId="278"/>
        </pc:sldMkLst>
      </pc:sldChg>
      <pc:sldChg chg="add">
        <pc:chgData name="Desachy, Guillaume" userId="2bc30b7f-be26-46b8-8749-512b74535c2d" providerId="ADAL" clId="{C0A24A10-F792-48A1-9870-02DFE74660BD}" dt="2023-05-30T06:19:06.527" v="36"/>
        <pc:sldMkLst>
          <pc:docMk/>
          <pc:sldMk cId="2721907892" sldId="279"/>
        </pc:sldMkLst>
      </pc:sldChg>
      <pc:sldChg chg="add">
        <pc:chgData name="Desachy, Guillaume" userId="2bc30b7f-be26-46b8-8749-512b74535c2d" providerId="ADAL" clId="{C0A24A10-F792-48A1-9870-02DFE74660BD}" dt="2023-05-30T06:19:06.527" v="36"/>
        <pc:sldMkLst>
          <pc:docMk/>
          <pc:sldMk cId="1813950030" sldId="280"/>
        </pc:sldMkLst>
      </pc:sldChg>
      <pc:sldChg chg="add">
        <pc:chgData name="Desachy, Guillaume" userId="2bc30b7f-be26-46b8-8749-512b74535c2d" providerId="ADAL" clId="{C0A24A10-F792-48A1-9870-02DFE74660BD}" dt="2023-05-30T06:19:06.527" v="36"/>
        <pc:sldMkLst>
          <pc:docMk/>
          <pc:sldMk cId="3384024461" sldId="281"/>
        </pc:sldMkLst>
      </pc:sldChg>
      <pc:sldChg chg="addSp modSp add mod">
        <pc:chgData name="Desachy, Guillaume" userId="2bc30b7f-be26-46b8-8749-512b74535c2d" providerId="ADAL" clId="{C0A24A10-F792-48A1-9870-02DFE74660BD}" dt="2023-06-02T18:14:21.240" v="2416"/>
        <pc:sldMkLst>
          <pc:docMk/>
          <pc:sldMk cId="1969172815" sldId="283"/>
        </pc:sldMkLst>
        <pc:spChg chg="mod">
          <ac:chgData name="Desachy, Guillaume" userId="2bc30b7f-be26-46b8-8749-512b74535c2d" providerId="ADAL" clId="{C0A24A10-F792-48A1-9870-02DFE74660BD}" dt="2023-05-30T06:36:04.703" v="425" actId="20577"/>
          <ac:spMkLst>
            <pc:docMk/>
            <pc:sldMk cId="1969172815" sldId="283"/>
            <ac:spMk id="2" creationId="{00000000-0000-0000-0000-000000000000}"/>
          </ac:spMkLst>
        </pc:spChg>
        <pc:spChg chg="add mod">
          <ac:chgData name="Desachy, Guillaume" userId="2bc30b7f-be26-46b8-8749-512b74535c2d" providerId="ADAL" clId="{C0A24A10-F792-48A1-9870-02DFE74660BD}" dt="2023-06-02T18:14:21.240" v="2416"/>
          <ac:spMkLst>
            <pc:docMk/>
            <pc:sldMk cId="1969172815" sldId="283"/>
            <ac:spMk id="3" creationId="{613F80E1-30C6-B2F3-D304-23F10D3255E1}"/>
          </ac:spMkLst>
        </pc:spChg>
      </pc:sldChg>
      <pc:sldChg chg="addSp delSp modSp add mod">
        <pc:chgData name="Desachy, Guillaume" userId="2bc30b7f-be26-46b8-8749-512b74535c2d" providerId="ADAL" clId="{C0A24A10-F792-48A1-9870-02DFE74660BD}" dt="2023-05-31T04:54:15.085" v="2187" actId="20577"/>
        <pc:sldMkLst>
          <pc:docMk/>
          <pc:sldMk cId="558467418" sldId="286"/>
        </pc:sldMkLst>
        <pc:spChg chg="mod">
          <ac:chgData name="Desachy, Guillaume" userId="2bc30b7f-be26-46b8-8749-512b74535c2d" providerId="ADAL" clId="{C0A24A10-F792-48A1-9870-02DFE74660BD}" dt="2023-05-30T06:50:29.927" v="1148" actId="20577"/>
          <ac:spMkLst>
            <pc:docMk/>
            <pc:sldMk cId="558467418" sldId="286"/>
            <ac:spMk id="2" creationId="{00000000-0000-0000-0000-000000000000}"/>
          </ac:spMkLst>
        </pc:spChg>
        <pc:spChg chg="mod">
          <ac:chgData name="Desachy, Guillaume" userId="2bc30b7f-be26-46b8-8749-512b74535c2d" providerId="ADAL" clId="{C0A24A10-F792-48A1-9870-02DFE74660BD}" dt="2023-05-31T04:54:15.085" v="2187" actId="20577"/>
          <ac:spMkLst>
            <pc:docMk/>
            <pc:sldMk cId="558467418" sldId="286"/>
            <ac:spMk id="3" creationId="{DA5D3FBC-B25D-4AEC-AAF0-462D3B47F0AC}"/>
          </ac:spMkLst>
        </pc:spChg>
        <pc:graphicFrameChg chg="add del mod">
          <ac:chgData name="Desachy, Guillaume" userId="2bc30b7f-be26-46b8-8749-512b74535c2d" providerId="ADAL" clId="{C0A24A10-F792-48A1-9870-02DFE74660BD}" dt="2023-05-30T06:20:00.438" v="39"/>
          <ac:graphicFrameMkLst>
            <pc:docMk/>
            <pc:sldMk cId="558467418" sldId="286"/>
            <ac:graphicFrameMk id="4" creationId="{47424299-11A5-F62B-584D-9AC9486AB7BD}"/>
          </ac:graphicFrameMkLst>
        </pc:graphicFrameChg>
        <pc:graphicFrameChg chg="add del mod">
          <ac:chgData name="Desachy, Guillaume" userId="2bc30b7f-be26-46b8-8749-512b74535c2d" providerId="ADAL" clId="{C0A24A10-F792-48A1-9870-02DFE74660BD}" dt="2023-05-30T06:20:02.656" v="41"/>
          <ac:graphicFrameMkLst>
            <pc:docMk/>
            <pc:sldMk cId="558467418" sldId="286"/>
            <ac:graphicFrameMk id="5" creationId="{E6B0E493-4CEB-11DB-B027-7B9DC2AE83D6}"/>
          </ac:graphicFrameMkLst>
        </pc:graphicFrameChg>
      </pc:sldChg>
      <pc:sldChg chg="add del ord">
        <pc:chgData name="Desachy, Guillaume" userId="2bc30b7f-be26-46b8-8749-512b74535c2d" providerId="ADAL" clId="{C0A24A10-F792-48A1-9870-02DFE74660BD}" dt="2023-05-30T07:18:33.144" v="1254" actId="47"/>
        <pc:sldMkLst>
          <pc:docMk/>
          <pc:sldMk cId="2381299663" sldId="288"/>
        </pc:sldMkLst>
      </pc:sldChg>
      <pc:sldChg chg="add">
        <pc:chgData name="Desachy, Guillaume" userId="2bc30b7f-be26-46b8-8749-512b74535c2d" providerId="ADAL" clId="{C0A24A10-F792-48A1-9870-02DFE74660BD}" dt="2023-05-30T06:19:29.184" v="37"/>
        <pc:sldMkLst>
          <pc:docMk/>
          <pc:sldMk cId="3154477934" sldId="289"/>
        </pc:sldMkLst>
      </pc:sldChg>
      <pc:sldChg chg="add">
        <pc:chgData name="Desachy, Guillaume" userId="2bc30b7f-be26-46b8-8749-512b74535c2d" providerId="ADAL" clId="{C0A24A10-F792-48A1-9870-02DFE74660BD}" dt="2023-05-30T06:19:29.184" v="37"/>
        <pc:sldMkLst>
          <pc:docMk/>
          <pc:sldMk cId="3670003713" sldId="290"/>
        </pc:sldMkLst>
      </pc:sldChg>
      <pc:sldChg chg="addSp delSp modSp add mod addCm delCm">
        <pc:chgData name="Desachy, Guillaume" userId="2bc30b7f-be26-46b8-8749-512b74535c2d" providerId="ADAL" clId="{C0A24A10-F792-48A1-9870-02DFE74660BD}" dt="2023-05-30T07:43:24.654" v="1443"/>
        <pc:sldMkLst>
          <pc:docMk/>
          <pc:sldMk cId="3082687423" sldId="291"/>
        </pc:sldMkLst>
        <pc:picChg chg="mod">
          <ac:chgData name="Desachy, Guillaume" userId="2bc30b7f-be26-46b8-8749-512b74535c2d" providerId="ADAL" clId="{C0A24A10-F792-48A1-9870-02DFE74660BD}" dt="2023-05-30T07:43:16.441" v="1438" actId="14826"/>
          <ac:picMkLst>
            <pc:docMk/>
            <pc:sldMk cId="3082687423" sldId="291"/>
            <ac:picMk id="6" creationId="{300E2885-BB99-4AD3-A3CC-6E14FCF5177F}"/>
          </ac:picMkLst>
        </pc:picChg>
        <pc:picChg chg="add del">
          <ac:chgData name="Desachy, Guillaume" userId="2bc30b7f-be26-46b8-8749-512b74535c2d" providerId="ADAL" clId="{C0A24A10-F792-48A1-9870-02DFE74660BD}" dt="2023-05-30T07:42:45.225" v="1434" actId="22"/>
          <ac:picMkLst>
            <pc:docMk/>
            <pc:sldMk cId="3082687423" sldId="291"/>
            <ac:picMk id="7" creationId="{5C7F6A27-804E-FC18-9511-4431EFC70B0A}"/>
          </ac:picMkLst>
        </pc:picChg>
        <pc:picChg chg="add del">
          <ac:chgData name="Desachy, Guillaume" userId="2bc30b7f-be26-46b8-8749-512b74535c2d" providerId="ADAL" clId="{C0A24A10-F792-48A1-9870-02DFE74660BD}" dt="2023-05-30T07:42:47.475" v="1436" actId="22"/>
          <ac:picMkLst>
            <pc:docMk/>
            <pc:sldMk cId="3082687423" sldId="291"/>
            <ac:picMk id="9" creationId="{14464819-0CBD-01CB-654B-6588D0E753B7}"/>
          </ac:picMkLst>
        </pc:picChg>
        <pc:picChg chg="add del">
          <ac:chgData name="Desachy, Guillaume" userId="2bc30b7f-be26-46b8-8749-512b74535c2d" providerId="ADAL" clId="{C0A24A10-F792-48A1-9870-02DFE74660BD}" dt="2023-05-30T07:43:18.708" v="1440" actId="22"/>
          <ac:picMkLst>
            <pc:docMk/>
            <pc:sldMk cId="3082687423" sldId="291"/>
            <ac:picMk id="11" creationId="{A42161D3-EE32-04C2-D355-9473D8CF1AAC}"/>
          </ac:picMkLst>
        </pc:picChg>
        <pc:picChg chg="add del">
          <ac:chgData name="Desachy, Guillaume" userId="2bc30b7f-be26-46b8-8749-512b74535c2d" providerId="ADAL" clId="{C0A24A10-F792-48A1-9870-02DFE74660BD}" dt="2023-05-30T07:43:20.094" v="1442" actId="22"/>
          <ac:picMkLst>
            <pc:docMk/>
            <pc:sldMk cId="3082687423" sldId="291"/>
            <ac:picMk id="13" creationId="{D3F798A4-E766-7839-88DC-23CA729342E2}"/>
          </ac:picMkLst>
        </pc:picChg>
      </pc:sldChg>
      <pc:sldChg chg="add">
        <pc:chgData name="Desachy, Guillaume" userId="2bc30b7f-be26-46b8-8749-512b74535c2d" providerId="ADAL" clId="{C0A24A10-F792-48A1-9870-02DFE74660BD}" dt="2023-05-30T06:19:29.184" v="37"/>
        <pc:sldMkLst>
          <pc:docMk/>
          <pc:sldMk cId="2622689633" sldId="293"/>
        </pc:sldMkLst>
      </pc:sldChg>
      <pc:sldChg chg="add">
        <pc:chgData name="Desachy, Guillaume" userId="2bc30b7f-be26-46b8-8749-512b74535c2d" providerId="ADAL" clId="{C0A24A10-F792-48A1-9870-02DFE74660BD}" dt="2023-05-30T06:19:29.184" v="37"/>
        <pc:sldMkLst>
          <pc:docMk/>
          <pc:sldMk cId="4239889965" sldId="294"/>
        </pc:sldMkLst>
      </pc:sldChg>
      <pc:sldChg chg="add">
        <pc:chgData name="Desachy, Guillaume" userId="2bc30b7f-be26-46b8-8749-512b74535c2d" providerId="ADAL" clId="{C0A24A10-F792-48A1-9870-02DFE74660BD}" dt="2023-05-30T06:19:29.184" v="37"/>
        <pc:sldMkLst>
          <pc:docMk/>
          <pc:sldMk cId="748479879" sldId="295"/>
        </pc:sldMkLst>
      </pc:sldChg>
      <pc:sldChg chg="add">
        <pc:chgData name="Desachy, Guillaume" userId="2bc30b7f-be26-46b8-8749-512b74535c2d" providerId="ADAL" clId="{C0A24A10-F792-48A1-9870-02DFE74660BD}" dt="2023-05-30T06:19:29.184" v="37"/>
        <pc:sldMkLst>
          <pc:docMk/>
          <pc:sldMk cId="3156978035" sldId="296"/>
        </pc:sldMkLst>
      </pc:sldChg>
      <pc:sldChg chg="add">
        <pc:chgData name="Desachy, Guillaume" userId="2bc30b7f-be26-46b8-8749-512b74535c2d" providerId="ADAL" clId="{C0A24A10-F792-48A1-9870-02DFE74660BD}" dt="2023-05-30T06:19:29.184" v="37"/>
        <pc:sldMkLst>
          <pc:docMk/>
          <pc:sldMk cId="2066813079" sldId="297"/>
        </pc:sldMkLst>
      </pc:sldChg>
      <pc:sldChg chg="add">
        <pc:chgData name="Desachy, Guillaume" userId="2bc30b7f-be26-46b8-8749-512b74535c2d" providerId="ADAL" clId="{C0A24A10-F792-48A1-9870-02DFE74660BD}" dt="2023-05-30T06:19:29.184" v="37"/>
        <pc:sldMkLst>
          <pc:docMk/>
          <pc:sldMk cId="3420538405" sldId="298"/>
        </pc:sldMkLst>
      </pc:sldChg>
      <pc:sldChg chg="modSp add mod">
        <pc:chgData name="Desachy, Guillaume" userId="2bc30b7f-be26-46b8-8749-512b74535c2d" providerId="ADAL" clId="{C0A24A10-F792-48A1-9870-02DFE74660BD}" dt="2023-05-30T07:14:41.643" v="1244" actId="14826"/>
        <pc:sldMkLst>
          <pc:docMk/>
          <pc:sldMk cId="3768831827" sldId="299"/>
        </pc:sldMkLst>
        <pc:spChg chg="mod">
          <ac:chgData name="Desachy, Guillaume" userId="2bc30b7f-be26-46b8-8749-512b74535c2d" providerId="ADAL" clId="{C0A24A10-F792-48A1-9870-02DFE74660BD}" dt="2023-05-30T06:51:09.874" v="1150" actId="20577"/>
          <ac:spMkLst>
            <pc:docMk/>
            <pc:sldMk cId="3768831827" sldId="299"/>
            <ac:spMk id="2" creationId="{547305DF-35A1-4D17-A8F4-9EAD382B0CFD}"/>
          </ac:spMkLst>
        </pc:spChg>
        <pc:picChg chg="mod ord">
          <ac:chgData name="Desachy, Guillaume" userId="2bc30b7f-be26-46b8-8749-512b74535c2d" providerId="ADAL" clId="{C0A24A10-F792-48A1-9870-02DFE74660BD}" dt="2023-05-30T07:14:41.643" v="1244" actId="14826"/>
          <ac:picMkLst>
            <pc:docMk/>
            <pc:sldMk cId="3768831827" sldId="299"/>
            <ac:picMk id="5" creationId="{A8B932CC-3755-480A-B708-2637B445AAE7}"/>
          </ac:picMkLst>
        </pc:picChg>
      </pc:sldChg>
      <pc:sldChg chg="add del ord">
        <pc:chgData name="Desachy, Guillaume" userId="2bc30b7f-be26-46b8-8749-512b74535c2d" providerId="ADAL" clId="{C0A24A10-F792-48A1-9870-02DFE74660BD}" dt="2023-05-30T07:18:33.144" v="1254" actId="47"/>
        <pc:sldMkLst>
          <pc:docMk/>
          <pc:sldMk cId="1580268818" sldId="300"/>
        </pc:sldMkLst>
      </pc:sldChg>
      <pc:sldChg chg="add">
        <pc:chgData name="Desachy, Guillaume" userId="2bc30b7f-be26-46b8-8749-512b74535c2d" providerId="ADAL" clId="{C0A24A10-F792-48A1-9870-02DFE74660BD}" dt="2023-05-30T06:19:06.527" v="36"/>
        <pc:sldMkLst>
          <pc:docMk/>
          <pc:sldMk cId="1280307822" sldId="339"/>
        </pc:sldMkLst>
      </pc:sldChg>
      <pc:sldChg chg="add">
        <pc:chgData name="Desachy, Guillaume" userId="2bc30b7f-be26-46b8-8749-512b74535c2d" providerId="ADAL" clId="{C0A24A10-F792-48A1-9870-02DFE74660BD}" dt="2023-05-30T06:19:06.527" v="36"/>
        <pc:sldMkLst>
          <pc:docMk/>
          <pc:sldMk cId="1011587570" sldId="340"/>
        </pc:sldMkLst>
      </pc:sldChg>
      <pc:sldChg chg="add del">
        <pc:chgData name="Desachy, Guillaume" userId="2bc30b7f-be26-46b8-8749-512b74535c2d" providerId="ADAL" clId="{C0A24A10-F792-48A1-9870-02DFE74660BD}" dt="2023-05-30T06:48:32.172" v="1143" actId="47"/>
        <pc:sldMkLst>
          <pc:docMk/>
          <pc:sldMk cId="2933245651" sldId="343"/>
        </pc:sldMkLst>
      </pc:sldChg>
      <pc:sldChg chg="add del">
        <pc:chgData name="Desachy, Guillaume" userId="2bc30b7f-be26-46b8-8749-512b74535c2d" providerId="ADAL" clId="{C0A24A10-F792-48A1-9870-02DFE74660BD}" dt="2023-05-31T04:57:28.441" v="2278" actId="47"/>
        <pc:sldMkLst>
          <pc:docMk/>
          <pc:sldMk cId="3708635523" sldId="346"/>
        </pc:sldMkLst>
      </pc:sldChg>
      <pc:sldChg chg="add">
        <pc:chgData name="Desachy, Guillaume" userId="2bc30b7f-be26-46b8-8749-512b74535c2d" providerId="ADAL" clId="{C0A24A10-F792-48A1-9870-02DFE74660BD}" dt="2023-05-30T06:19:06.527" v="36"/>
        <pc:sldMkLst>
          <pc:docMk/>
          <pc:sldMk cId="4077952633" sldId="348"/>
        </pc:sldMkLst>
      </pc:sldChg>
      <pc:sldChg chg="del">
        <pc:chgData name="Desachy, Guillaume" userId="2bc30b7f-be26-46b8-8749-512b74535c2d" providerId="ADAL" clId="{C0A24A10-F792-48A1-9870-02DFE74660BD}" dt="2023-05-30T06:27:15.143" v="218" actId="47"/>
        <pc:sldMkLst>
          <pc:docMk/>
          <pc:sldMk cId="2719309618" sldId="362"/>
        </pc:sldMkLst>
      </pc:sldChg>
      <pc:sldChg chg="del">
        <pc:chgData name="Desachy, Guillaume" userId="2bc30b7f-be26-46b8-8749-512b74535c2d" providerId="ADAL" clId="{C0A24A10-F792-48A1-9870-02DFE74660BD}" dt="2023-05-30T06:27:15.143" v="218" actId="47"/>
        <pc:sldMkLst>
          <pc:docMk/>
          <pc:sldMk cId="3188354747" sldId="363"/>
        </pc:sldMkLst>
      </pc:sldChg>
      <pc:sldChg chg="del">
        <pc:chgData name="Desachy, Guillaume" userId="2bc30b7f-be26-46b8-8749-512b74535c2d" providerId="ADAL" clId="{C0A24A10-F792-48A1-9870-02DFE74660BD}" dt="2023-05-30T06:27:15.143" v="218" actId="47"/>
        <pc:sldMkLst>
          <pc:docMk/>
          <pc:sldMk cId="2393092760" sldId="364"/>
        </pc:sldMkLst>
      </pc:sldChg>
      <pc:sldChg chg="del">
        <pc:chgData name="Desachy, Guillaume" userId="2bc30b7f-be26-46b8-8749-512b74535c2d" providerId="ADAL" clId="{C0A24A10-F792-48A1-9870-02DFE74660BD}" dt="2023-05-30T06:27:15.143" v="218" actId="47"/>
        <pc:sldMkLst>
          <pc:docMk/>
          <pc:sldMk cId="1048167895" sldId="366"/>
        </pc:sldMkLst>
      </pc:sldChg>
      <pc:sldChg chg="del">
        <pc:chgData name="Desachy, Guillaume" userId="2bc30b7f-be26-46b8-8749-512b74535c2d" providerId="ADAL" clId="{C0A24A10-F792-48A1-9870-02DFE74660BD}" dt="2023-05-30T06:27:15.143" v="218" actId="47"/>
        <pc:sldMkLst>
          <pc:docMk/>
          <pc:sldMk cId="1899527405" sldId="367"/>
        </pc:sldMkLst>
      </pc:sldChg>
      <pc:sldChg chg="del">
        <pc:chgData name="Desachy, Guillaume" userId="2bc30b7f-be26-46b8-8749-512b74535c2d" providerId="ADAL" clId="{C0A24A10-F792-48A1-9870-02DFE74660BD}" dt="2023-05-30T06:27:15.143" v="218" actId="47"/>
        <pc:sldMkLst>
          <pc:docMk/>
          <pc:sldMk cId="2829405763" sldId="371"/>
        </pc:sldMkLst>
      </pc:sldChg>
      <pc:sldChg chg="del">
        <pc:chgData name="Desachy, Guillaume" userId="2bc30b7f-be26-46b8-8749-512b74535c2d" providerId="ADAL" clId="{C0A24A10-F792-48A1-9870-02DFE74660BD}" dt="2023-05-30T06:27:15.143" v="218" actId="47"/>
        <pc:sldMkLst>
          <pc:docMk/>
          <pc:sldMk cId="1859213853" sldId="372"/>
        </pc:sldMkLst>
      </pc:sldChg>
      <pc:sldChg chg="modSp del mod">
        <pc:chgData name="Desachy, Guillaume" userId="2bc30b7f-be26-46b8-8749-512b74535c2d" providerId="ADAL" clId="{C0A24A10-F792-48A1-9870-02DFE74660BD}" dt="2023-05-30T06:27:15.143" v="218" actId="47"/>
        <pc:sldMkLst>
          <pc:docMk/>
          <pc:sldMk cId="2933809645" sldId="375"/>
        </pc:sldMkLst>
        <pc:spChg chg="mod">
          <ac:chgData name="Desachy, Guillaume" userId="2bc30b7f-be26-46b8-8749-512b74535c2d" providerId="ADAL" clId="{C0A24A10-F792-48A1-9870-02DFE74660BD}" dt="2023-05-30T06:18:38.360" v="34" actId="27636"/>
          <ac:spMkLst>
            <pc:docMk/>
            <pc:sldMk cId="2933809645" sldId="375"/>
            <ac:spMk id="3" creationId="{2AC22C55-09A1-414D-9C14-082517747F58}"/>
          </ac:spMkLst>
        </pc:spChg>
      </pc:sldChg>
      <pc:sldChg chg="del">
        <pc:chgData name="Desachy, Guillaume" userId="2bc30b7f-be26-46b8-8749-512b74535c2d" providerId="ADAL" clId="{C0A24A10-F792-48A1-9870-02DFE74660BD}" dt="2023-05-30T06:27:15.143" v="218" actId="47"/>
        <pc:sldMkLst>
          <pc:docMk/>
          <pc:sldMk cId="2205750302" sldId="376"/>
        </pc:sldMkLst>
      </pc:sldChg>
      <pc:sldChg chg="del">
        <pc:chgData name="Desachy, Guillaume" userId="2bc30b7f-be26-46b8-8749-512b74535c2d" providerId="ADAL" clId="{C0A24A10-F792-48A1-9870-02DFE74660BD}" dt="2023-05-30T06:27:15.143" v="218" actId="47"/>
        <pc:sldMkLst>
          <pc:docMk/>
          <pc:sldMk cId="2305984441" sldId="377"/>
        </pc:sldMkLst>
      </pc:sldChg>
      <pc:sldChg chg="modSp del mod">
        <pc:chgData name="Desachy, Guillaume" userId="2bc30b7f-be26-46b8-8749-512b74535c2d" providerId="ADAL" clId="{C0A24A10-F792-48A1-9870-02DFE74660BD}" dt="2023-05-30T06:27:15.143" v="218" actId="47"/>
        <pc:sldMkLst>
          <pc:docMk/>
          <pc:sldMk cId="3871855805" sldId="379"/>
        </pc:sldMkLst>
        <pc:spChg chg="mod">
          <ac:chgData name="Desachy, Guillaume" userId="2bc30b7f-be26-46b8-8749-512b74535c2d" providerId="ADAL" clId="{C0A24A10-F792-48A1-9870-02DFE74660BD}" dt="2023-05-30T06:18:38.360" v="35" actId="27636"/>
          <ac:spMkLst>
            <pc:docMk/>
            <pc:sldMk cId="3871855805" sldId="379"/>
            <ac:spMk id="3" creationId="{36C81F62-C4FE-489A-8820-D95901AEF8B6}"/>
          </ac:spMkLst>
        </pc:spChg>
      </pc:sldChg>
      <pc:sldChg chg="modSp del mod">
        <pc:chgData name="Desachy, Guillaume" userId="2bc30b7f-be26-46b8-8749-512b74535c2d" providerId="ADAL" clId="{C0A24A10-F792-48A1-9870-02DFE74660BD}" dt="2023-05-30T06:27:15.143" v="218" actId="47"/>
        <pc:sldMkLst>
          <pc:docMk/>
          <pc:sldMk cId="3277722135" sldId="380"/>
        </pc:sldMkLst>
        <pc:spChg chg="mod">
          <ac:chgData name="Desachy, Guillaume" userId="2bc30b7f-be26-46b8-8749-512b74535c2d" providerId="ADAL" clId="{C0A24A10-F792-48A1-9870-02DFE74660BD}" dt="2023-05-30T06:18:38.327" v="28" actId="27636"/>
          <ac:spMkLst>
            <pc:docMk/>
            <pc:sldMk cId="3277722135" sldId="380"/>
            <ac:spMk id="2" creationId="{157C253C-E918-4E7C-8549-D03A49E77453}"/>
          </ac:spMkLst>
        </pc:spChg>
      </pc:sldChg>
      <pc:sldChg chg="del">
        <pc:chgData name="Desachy, Guillaume" userId="2bc30b7f-be26-46b8-8749-512b74535c2d" providerId="ADAL" clId="{C0A24A10-F792-48A1-9870-02DFE74660BD}" dt="2023-05-30T06:27:15.143" v="218" actId="47"/>
        <pc:sldMkLst>
          <pc:docMk/>
          <pc:sldMk cId="2341475551" sldId="381"/>
        </pc:sldMkLst>
      </pc:sldChg>
      <pc:sldChg chg="modSp del mod">
        <pc:chgData name="Desachy, Guillaume" userId="2bc30b7f-be26-46b8-8749-512b74535c2d" providerId="ADAL" clId="{C0A24A10-F792-48A1-9870-02DFE74660BD}" dt="2023-05-30T06:27:15.143" v="218" actId="47"/>
        <pc:sldMkLst>
          <pc:docMk/>
          <pc:sldMk cId="980379108" sldId="382"/>
        </pc:sldMkLst>
        <pc:spChg chg="mod">
          <ac:chgData name="Desachy, Guillaume" userId="2bc30b7f-be26-46b8-8749-512b74535c2d" providerId="ADAL" clId="{C0A24A10-F792-48A1-9870-02DFE74660BD}" dt="2023-05-30T06:18:38.331" v="32" actId="27636"/>
          <ac:spMkLst>
            <pc:docMk/>
            <pc:sldMk cId="980379108" sldId="382"/>
            <ac:spMk id="2" creationId="{071B70C0-6BFF-4F8A-AF44-B8B539809710}"/>
          </ac:spMkLst>
        </pc:spChg>
        <pc:spChg chg="mod">
          <ac:chgData name="Desachy, Guillaume" userId="2bc30b7f-be26-46b8-8749-512b74535c2d" providerId="ADAL" clId="{C0A24A10-F792-48A1-9870-02DFE74660BD}" dt="2023-05-30T06:18:38.344" v="33" actId="27636"/>
          <ac:spMkLst>
            <pc:docMk/>
            <pc:sldMk cId="980379108" sldId="382"/>
            <ac:spMk id="3" creationId="{99ECF8B7-1D63-4EB3-B44D-FFEEC2D3DCC6}"/>
          </ac:spMkLst>
        </pc:spChg>
      </pc:sldChg>
      <pc:sldChg chg="del">
        <pc:chgData name="Desachy, Guillaume" userId="2bc30b7f-be26-46b8-8749-512b74535c2d" providerId="ADAL" clId="{C0A24A10-F792-48A1-9870-02DFE74660BD}" dt="2023-05-30T06:27:15.143" v="218" actId="47"/>
        <pc:sldMkLst>
          <pc:docMk/>
          <pc:sldMk cId="3441707240" sldId="384"/>
        </pc:sldMkLst>
      </pc:sldChg>
      <pc:sldChg chg="del">
        <pc:chgData name="Desachy, Guillaume" userId="2bc30b7f-be26-46b8-8749-512b74535c2d" providerId="ADAL" clId="{C0A24A10-F792-48A1-9870-02DFE74660BD}" dt="2023-05-30T06:27:15.143" v="218" actId="47"/>
        <pc:sldMkLst>
          <pc:docMk/>
          <pc:sldMk cId="1926505462" sldId="385"/>
        </pc:sldMkLst>
      </pc:sldChg>
      <pc:sldChg chg="modSp del mod">
        <pc:chgData name="Desachy, Guillaume" userId="2bc30b7f-be26-46b8-8749-512b74535c2d" providerId="ADAL" clId="{C0A24A10-F792-48A1-9870-02DFE74660BD}" dt="2023-05-31T04:50:24.648" v="2101" actId="27636"/>
        <pc:sldMkLst>
          <pc:docMk/>
          <pc:sldMk cId="201495728" sldId="386"/>
        </pc:sldMkLst>
        <pc:spChg chg="mod">
          <ac:chgData name="Desachy, Guillaume" userId="2bc30b7f-be26-46b8-8749-512b74535c2d" providerId="ADAL" clId="{C0A24A10-F792-48A1-9870-02DFE74660BD}" dt="2023-05-31T04:50:24.648" v="2101" actId="27636"/>
          <ac:spMkLst>
            <pc:docMk/>
            <pc:sldMk cId="201495728" sldId="386"/>
            <ac:spMk id="5" creationId="{98AB3A8D-377A-4577-0E75-590E72513472}"/>
          </ac:spMkLst>
        </pc:spChg>
      </pc:sldChg>
      <pc:sldChg chg="del">
        <pc:chgData name="Desachy, Guillaume" userId="2bc30b7f-be26-46b8-8749-512b74535c2d" providerId="ADAL" clId="{C0A24A10-F792-48A1-9870-02DFE74660BD}" dt="2023-05-30T06:27:15.143" v="218" actId="47"/>
        <pc:sldMkLst>
          <pc:docMk/>
          <pc:sldMk cId="2280781397" sldId="387"/>
        </pc:sldMkLst>
      </pc:sldChg>
      <pc:sldChg chg="modSp del mod">
        <pc:chgData name="Desachy, Guillaume" userId="2bc30b7f-be26-46b8-8749-512b74535c2d" providerId="ADAL" clId="{C0A24A10-F792-48A1-9870-02DFE74660BD}" dt="2023-05-30T06:27:15.143" v="218" actId="47"/>
        <pc:sldMkLst>
          <pc:docMk/>
          <pc:sldMk cId="2369165516" sldId="388"/>
        </pc:sldMkLst>
        <pc:spChg chg="mod">
          <ac:chgData name="Desachy, Guillaume" userId="2bc30b7f-be26-46b8-8749-512b74535c2d" providerId="ADAL" clId="{C0A24A10-F792-48A1-9870-02DFE74660BD}" dt="2023-05-30T06:18:38.310" v="27" actId="27636"/>
          <ac:spMkLst>
            <pc:docMk/>
            <pc:sldMk cId="2369165516" sldId="388"/>
            <ac:spMk id="2" creationId="{7AD6F2BE-2B82-26A9-1226-C7776EA341AC}"/>
          </ac:spMkLst>
        </pc:spChg>
      </pc:sldChg>
      <pc:sldChg chg="modSp del mod">
        <pc:chgData name="Desachy, Guillaume" userId="2bc30b7f-be26-46b8-8749-512b74535c2d" providerId="ADAL" clId="{C0A24A10-F792-48A1-9870-02DFE74660BD}" dt="2023-05-31T04:50:24.638" v="2100" actId="27636"/>
        <pc:sldMkLst>
          <pc:docMk/>
          <pc:sldMk cId="2559149541" sldId="389"/>
        </pc:sldMkLst>
        <pc:spChg chg="mod">
          <ac:chgData name="Desachy, Guillaume" userId="2bc30b7f-be26-46b8-8749-512b74535c2d" providerId="ADAL" clId="{C0A24A10-F792-48A1-9870-02DFE74660BD}" dt="2023-05-31T04:50:24.638" v="2100" actId="27636"/>
          <ac:spMkLst>
            <pc:docMk/>
            <pc:sldMk cId="2559149541" sldId="389"/>
            <ac:spMk id="5" creationId="{AD04DFD8-793A-EB1C-4E44-E65A7374D00E}"/>
          </ac:spMkLst>
        </pc:spChg>
      </pc:sldChg>
      <pc:sldChg chg="del">
        <pc:chgData name="Desachy, Guillaume" userId="2bc30b7f-be26-46b8-8749-512b74535c2d" providerId="ADAL" clId="{C0A24A10-F792-48A1-9870-02DFE74660BD}" dt="2023-05-30T06:27:15.143" v="218" actId="47"/>
        <pc:sldMkLst>
          <pc:docMk/>
          <pc:sldMk cId="695762013" sldId="390"/>
        </pc:sldMkLst>
      </pc:sldChg>
      <pc:sldChg chg="del">
        <pc:chgData name="Desachy, Guillaume" userId="2bc30b7f-be26-46b8-8749-512b74535c2d" providerId="ADAL" clId="{C0A24A10-F792-48A1-9870-02DFE74660BD}" dt="2023-05-30T06:27:15.143" v="218" actId="47"/>
        <pc:sldMkLst>
          <pc:docMk/>
          <pc:sldMk cId="358469406" sldId="391"/>
        </pc:sldMkLst>
      </pc:sldChg>
      <pc:sldChg chg="del">
        <pc:chgData name="Desachy, Guillaume" userId="2bc30b7f-be26-46b8-8749-512b74535c2d" providerId="ADAL" clId="{C0A24A10-F792-48A1-9870-02DFE74660BD}" dt="2023-05-30T06:27:15.143" v="218" actId="47"/>
        <pc:sldMkLst>
          <pc:docMk/>
          <pc:sldMk cId="24459072" sldId="392"/>
        </pc:sldMkLst>
      </pc:sldChg>
      <pc:sldChg chg="del">
        <pc:chgData name="Desachy, Guillaume" userId="2bc30b7f-be26-46b8-8749-512b74535c2d" providerId="ADAL" clId="{C0A24A10-F792-48A1-9870-02DFE74660BD}" dt="2023-05-30T06:27:15.143" v="218" actId="47"/>
        <pc:sldMkLst>
          <pc:docMk/>
          <pc:sldMk cId="1958049793" sldId="393"/>
        </pc:sldMkLst>
      </pc:sldChg>
      <pc:sldChg chg="del">
        <pc:chgData name="Desachy, Guillaume" userId="2bc30b7f-be26-46b8-8749-512b74535c2d" providerId="ADAL" clId="{C0A24A10-F792-48A1-9870-02DFE74660BD}" dt="2023-05-30T06:27:15.143" v="218" actId="47"/>
        <pc:sldMkLst>
          <pc:docMk/>
          <pc:sldMk cId="835342052" sldId="394"/>
        </pc:sldMkLst>
      </pc:sldChg>
      <pc:sldChg chg="modSp del mod">
        <pc:chgData name="Desachy, Guillaume" userId="2bc30b7f-be26-46b8-8749-512b74535c2d" providerId="ADAL" clId="{C0A24A10-F792-48A1-9870-02DFE74660BD}" dt="2023-05-31T04:50:24.709" v="2105" actId="27636"/>
        <pc:sldMkLst>
          <pc:docMk/>
          <pc:sldMk cId="3359737526" sldId="395"/>
        </pc:sldMkLst>
        <pc:spChg chg="mod">
          <ac:chgData name="Desachy, Guillaume" userId="2bc30b7f-be26-46b8-8749-512b74535c2d" providerId="ADAL" clId="{C0A24A10-F792-48A1-9870-02DFE74660BD}" dt="2023-05-31T04:50:24.709" v="2105" actId="27636"/>
          <ac:spMkLst>
            <pc:docMk/>
            <pc:sldMk cId="3359737526" sldId="395"/>
            <ac:spMk id="3" creationId="{67E4B66A-1F04-9307-46A8-38586D0295D6}"/>
          </ac:spMkLst>
        </pc:spChg>
      </pc:sldChg>
      <pc:sldChg chg="del">
        <pc:chgData name="Desachy, Guillaume" userId="2bc30b7f-be26-46b8-8749-512b74535c2d" providerId="ADAL" clId="{C0A24A10-F792-48A1-9870-02DFE74660BD}" dt="2023-05-30T06:27:15.143" v="218" actId="47"/>
        <pc:sldMkLst>
          <pc:docMk/>
          <pc:sldMk cId="1165133863" sldId="396"/>
        </pc:sldMkLst>
      </pc:sldChg>
      <pc:sldChg chg="del">
        <pc:chgData name="Desachy, Guillaume" userId="2bc30b7f-be26-46b8-8749-512b74535c2d" providerId="ADAL" clId="{C0A24A10-F792-48A1-9870-02DFE74660BD}" dt="2023-05-30T06:27:15.143" v="218" actId="47"/>
        <pc:sldMkLst>
          <pc:docMk/>
          <pc:sldMk cId="4140561744" sldId="397"/>
        </pc:sldMkLst>
      </pc:sldChg>
      <pc:sldChg chg="del">
        <pc:chgData name="Desachy, Guillaume" userId="2bc30b7f-be26-46b8-8749-512b74535c2d" providerId="ADAL" clId="{C0A24A10-F792-48A1-9870-02DFE74660BD}" dt="2023-05-30T06:27:15.143" v="218" actId="47"/>
        <pc:sldMkLst>
          <pc:docMk/>
          <pc:sldMk cId="2961919390" sldId="398"/>
        </pc:sldMkLst>
      </pc:sldChg>
      <pc:sldChg chg="del">
        <pc:chgData name="Desachy, Guillaume" userId="2bc30b7f-be26-46b8-8749-512b74535c2d" providerId="ADAL" clId="{C0A24A10-F792-48A1-9870-02DFE74660BD}" dt="2023-05-30T06:27:15.143" v="218" actId="47"/>
        <pc:sldMkLst>
          <pc:docMk/>
          <pc:sldMk cId="3112518227" sldId="399"/>
        </pc:sldMkLst>
      </pc:sldChg>
      <pc:sldChg chg="del">
        <pc:chgData name="Desachy, Guillaume" userId="2bc30b7f-be26-46b8-8749-512b74535c2d" providerId="ADAL" clId="{C0A24A10-F792-48A1-9870-02DFE74660BD}" dt="2023-05-30T06:27:15.143" v="218" actId="47"/>
        <pc:sldMkLst>
          <pc:docMk/>
          <pc:sldMk cId="3614307119" sldId="400"/>
        </pc:sldMkLst>
      </pc:sldChg>
      <pc:sldChg chg="del">
        <pc:chgData name="Desachy, Guillaume" userId="2bc30b7f-be26-46b8-8749-512b74535c2d" providerId="ADAL" clId="{C0A24A10-F792-48A1-9870-02DFE74660BD}" dt="2023-05-30T06:27:15.143" v="218" actId="47"/>
        <pc:sldMkLst>
          <pc:docMk/>
          <pc:sldMk cId="2387920947" sldId="401"/>
        </pc:sldMkLst>
      </pc:sldChg>
      <pc:sldChg chg="del">
        <pc:chgData name="Desachy, Guillaume" userId="2bc30b7f-be26-46b8-8749-512b74535c2d" providerId="ADAL" clId="{C0A24A10-F792-48A1-9870-02DFE74660BD}" dt="2023-05-30T06:27:15.143" v="218" actId="47"/>
        <pc:sldMkLst>
          <pc:docMk/>
          <pc:sldMk cId="1316713497" sldId="402"/>
        </pc:sldMkLst>
      </pc:sldChg>
      <pc:sldChg chg="modSp del mod">
        <pc:chgData name="Desachy, Guillaume" userId="2bc30b7f-be26-46b8-8749-512b74535c2d" providerId="ADAL" clId="{C0A24A10-F792-48A1-9870-02DFE74660BD}" dt="2023-05-31T04:50:24.668" v="2103" actId="27636"/>
        <pc:sldMkLst>
          <pc:docMk/>
          <pc:sldMk cId="477595211" sldId="403"/>
        </pc:sldMkLst>
        <pc:spChg chg="mod">
          <ac:chgData name="Desachy, Guillaume" userId="2bc30b7f-be26-46b8-8749-512b74535c2d" providerId="ADAL" clId="{C0A24A10-F792-48A1-9870-02DFE74660BD}" dt="2023-05-31T04:50:24.668" v="2103" actId="27636"/>
          <ac:spMkLst>
            <pc:docMk/>
            <pc:sldMk cId="477595211" sldId="403"/>
            <ac:spMk id="2" creationId="{D99F669D-339B-1A27-1960-E41DAF033777}"/>
          </ac:spMkLst>
        </pc:spChg>
      </pc:sldChg>
      <pc:sldChg chg="add mod modShow">
        <pc:chgData name="Desachy, Guillaume" userId="2bc30b7f-be26-46b8-8749-512b74535c2d" providerId="ADAL" clId="{C0A24A10-F792-48A1-9870-02DFE74660BD}" dt="2023-05-31T14:13:19.809" v="2302" actId="729"/>
        <pc:sldMkLst>
          <pc:docMk/>
          <pc:sldMk cId="2309899167" sldId="404"/>
        </pc:sldMkLst>
      </pc:sldChg>
      <pc:sldChg chg="modSp add mod">
        <pc:chgData name="Desachy, Guillaume" userId="2bc30b7f-be26-46b8-8749-512b74535c2d" providerId="ADAL" clId="{C0A24A10-F792-48A1-9870-02DFE74660BD}" dt="2023-05-30T06:25:06.444" v="163" actId="20577"/>
        <pc:sldMkLst>
          <pc:docMk/>
          <pc:sldMk cId="1099897018" sldId="405"/>
        </pc:sldMkLst>
        <pc:spChg chg="mod">
          <ac:chgData name="Desachy, Guillaume" userId="2bc30b7f-be26-46b8-8749-512b74535c2d" providerId="ADAL" clId="{C0A24A10-F792-48A1-9870-02DFE74660BD}" dt="2023-05-30T06:25:06.444" v="163" actId="20577"/>
          <ac:spMkLst>
            <pc:docMk/>
            <pc:sldMk cId="1099897018" sldId="405"/>
            <ac:spMk id="6" creationId="{00000000-0000-0000-0000-000000000000}"/>
          </ac:spMkLst>
        </pc:spChg>
      </pc:sldChg>
      <pc:sldChg chg="modSp add mod ord modShow addCm delCm">
        <pc:chgData name="Desachy, Guillaume" userId="2bc30b7f-be26-46b8-8749-512b74535c2d" providerId="ADAL" clId="{C0A24A10-F792-48A1-9870-02DFE74660BD}" dt="2023-05-31T14:14:52.491" v="2305" actId="729"/>
        <pc:sldMkLst>
          <pc:docMk/>
          <pc:sldMk cId="3305920032" sldId="406"/>
        </pc:sldMkLst>
        <pc:spChg chg="mod">
          <ac:chgData name="Desachy, Guillaume" userId="2bc30b7f-be26-46b8-8749-512b74535c2d" providerId="ADAL" clId="{C0A24A10-F792-48A1-9870-02DFE74660BD}" dt="2023-05-30T06:26:07.051" v="217" actId="14100"/>
          <ac:spMkLst>
            <pc:docMk/>
            <pc:sldMk cId="3305920032" sldId="406"/>
            <ac:spMk id="2" creationId="{13B0654B-F103-4248-A2FD-5F244CFE6DC8}"/>
          </ac:spMkLst>
        </pc:spChg>
        <pc:spChg chg="mod">
          <ac:chgData name="Desachy, Guillaume" userId="2bc30b7f-be26-46b8-8749-512b74535c2d" providerId="ADAL" clId="{C0A24A10-F792-48A1-9870-02DFE74660BD}" dt="2023-05-30T06:34:46.126" v="367" actId="255"/>
          <ac:spMkLst>
            <pc:docMk/>
            <pc:sldMk cId="3305920032" sldId="406"/>
            <ac:spMk id="3" creationId="{33477F9B-7933-457D-9B4F-5220EE8911F7}"/>
          </ac:spMkLst>
        </pc:spChg>
      </pc:sldChg>
      <pc:sldChg chg="addSp delSp modSp add mod delAnim modAnim">
        <pc:chgData name="Desachy, Guillaume" userId="2bc30b7f-be26-46b8-8749-512b74535c2d" providerId="ADAL" clId="{C0A24A10-F792-48A1-9870-02DFE74660BD}" dt="2023-05-30T06:37:08.208" v="438"/>
        <pc:sldMkLst>
          <pc:docMk/>
          <pc:sldMk cId="3595480484" sldId="407"/>
        </pc:sldMkLst>
        <pc:spChg chg="mod">
          <ac:chgData name="Desachy, Guillaume" userId="2bc30b7f-be26-46b8-8749-512b74535c2d" providerId="ADAL" clId="{C0A24A10-F792-48A1-9870-02DFE74660BD}" dt="2023-05-30T06:36:59.242" v="435" actId="27636"/>
          <ac:spMkLst>
            <pc:docMk/>
            <pc:sldMk cId="3595480484" sldId="407"/>
            <ac:spMk id="2" creationId="{13B0654B-F103-4248-A2FD-5F244CFE6DC8}"/>
          </ac:spMkLst>
        </pc:spChg>
        <pc:spChg chg="del">
          <ac:chgData name="Desachy, Guillaume" userId="2bc30b7f-be26-46b8-8749-512b74535c2d" providerId="ADAL" clId="{C0A24A10-F792-48A1-9870-02DFE74660BD}" dt="2023-05-30T06:37:06.019" v="436" actId="478"/>
          <ac:spMkLst>
            <pc:docMk/>
            <pc:sldMk cId="3595480484" sldId="407"/>
            <ac:spMk id="3" creationId="{33477F9B-7933-457D-9B4F-5220EE8911F7}"/>
          </ac:spMkLst>
        </pc:spChg>
        <pc:spChg chg="add del mod">
          <ac:chgData name="Desachy, Guillaume" userId="2bc30b7f-be26-46b8-8749-512b74535c2d" providerId="ADAL" clId="{C0A24A10-F792-48A1-9870-02DFE74660BD}" dt="2023-05-30T06:37:08.037" v="437" actId="478"/>
          <ac:spMkLst>
            <pc:docMk/>
            <pc:sldMk cId="3595480484" sldId="407"/>
            <ac:spMk id="6" creationId="{E76D1384-CDA1-C8C8-A30E-AE1E23A7E8A3}"/>
          </ac:spMkLst>
        </pc:spChg>
        <pc:picChg chg="add mod">
          <ac:chgData name="Desachy, Guillaume" userId="2bc30b7f-be26-46b8-8749-512b74535c2d" providerId="ADAL" clId="{C0A24A10-F792-48A1-9870-02DFE74660BD}" dt="2023-05-30T06:37:08.208" v="438"/>
          <ac:picMkLst>
            <pc:docMk/>
            <pc:sldMk cId="3595480484" sldId="407"/>
            <ac:picMk id="7" creationId="{507C37B9-EAB3-A9F3-AD51-8E6EAFA39DBA}"/>
          </ac:picMkLst>
        </pc:picChg>
        <pc:picChg chg="add mod">
          <ac:chgData name="Desachy, Guillaume" userId="2bc30b7f-be26-46b8-8749-512b74535c2d" providerId="ADAL" clId="{C0A24A10-F792-48A1-9870-02DFE74660BD}" dt="2023-05-30T06:37:08.208" v="438"/>
          <ac:picMkLst>
            <pc:docMk/>
            <pc:sldMk cId="3595480484" sldId="407"/>
            <ac:picMk id="8" creationId="{EB595355-BCA6-1373-A3C6-67F7E111E22F}"/>
          </ac:picMkLst>
        </pc:picChg>
        <pc:picChg chg="add mod">
          <ac:chgData name="Desachy, Guillaume" userId="2bc30b7f-be26-46b8-8749-512b74535c2d" providerId="ADAL" clId="{C0A24A10-F792-48A1-9870-02DFE74660BD}" dt="2023-05-30T06:37:08.208" v="438"/>
          <ac:picMkLst>
            <pc:docMk/>
            <pc:sldMk cId="3595480484" sldId="407"/>
            <ac:picMk id="9" creationId="{1119C7AB-16AC-748B-523D-5E32E18BC986}"/>
          </ac:picMkLst>
        </pc:picChg>
      </pc:sldChg>
      <pc:sldChg chg="new">
        <pc:chgData name="Desachy, Guillaume" userId="2bc30b7f-be26-46b8-8749-512b74535c2d" providerId="ADAL" clId="{C0A24A10-F792-48A1-9870-02DFE74660BD}" dt="2023-05-30T06:27:59.359" v="220" actId="680"/>
        <pc:sldMkLst>
          <pc:docMk/>
          <pc:sldMk cId="1545894845" sldId="408"/>
        </pc:sldMkLst>
      </pc:sldChg>
      <pc:sldChg chg="add del">
        <pc:chgData name="Desachy, Guillaume" userId="2bc30b7f-be26-46b8-8749-512b74535c2d" providerId="ADAL" clId="{C0A24A10-F792-48A1-9870-02DFE74660BD}" dt="2023-06-02T18:10:18.028" v="2384" actId="47"/>
        <pc:sldMkLst>
          <pc:docMk/>
          <pc:sldMk cId="2558346691" sldId="409"/>
        </pc:sldMkLst>
      </pc:sldChg>
      <pc:sldChg chg="addSp delSp modSp add mod">
        <pc:chgData name="Desachy, Guillaume" userId="2bc30b7f-be26-46b8-8749-512b74535c2d" providerId="ADAL" clId="{C0A24A10-F792-48A1-9870-02DFE74660BD}" dt="2023-05-30T06:45:24.393" v="938" actId="255"/>
        <pc:sldMkLst>
          <pc:docMk/>
          <pc:sldMk cId="1565039187" sldId="410"/>
        </pc:sldMkLst>
        <pc:spChg chg="mod">
          <ac:chgData name="Desachy, Guillaume" userId="2bc30b7f-be26-46b8-8749-512b74535c2d" providerId="ADAL" clId="{C0A24A10-F792-48A1-9870-02DFE74660BD}" dt="2023-05-30T06:45:24.393" v="938" actId="255"/>
          <ac:spMkLst>
            <pc:docMk/>
            <pc:sldMk cId="1565039187" sldId="410"/>
            <ac:spMk id="2" creationId="{00000000-0000-0000-0000-000000000000}"/>
          </ac:spMkLst>
        </pc:spChg>
        <pc:spChg chg="mod">
          <ac:chgData name="Desachy, Guillaume" userId="2bc30b7f-be26-46b8-8749-512b74535c2d" providerId="ADAL" clId="{C0A24A10-F792-48A1-9870-02DFE74660BD}" dt="2023-05-30T06:31:14.927" v="285" actId="20577"/>
          <ac:spMkLst>
            <pc:docMk/>
            <pc:sldMk cId="1565039187" sldId="410"/>
            <ac:spMk id="3" creationId="{DA5D3FBC-B25D-4AEC-AAF0-462D3B47F0AC}"/>
          </ac:spMkLst>
        </pc:spChg>
        <pc:graphicFrameChg chg="add del mod">
          <ac:chgData name="Desachy, Guillaume" userId="2bc30b7f-be26-46b8-8749-512b74535c2d" providerId="ADAL" clId="{C0A24A10-F792-48A1-9870-02DFE74660BD}" dt="2023-05-30T06:28:53.264" v="228"/>
          <ac:graphicFrameMkLst>
            <pc:docMk/>
            <pc:sldMk cId="1565039187" sldId="410"/>
            <ac:graphicFrameMk id="4" creationId="{5AD23954-D12F-673C-5A43-7E2C5135866A}"/>
          </ac:graphicFrameMkLst>
        </pc:graphicFrameChg>
      </pc:sldChg>
      <pc:sldChg chg="modSp add mod">
        <pc:chgData name="Desachy, Guillaume" userId="2bc30b7f-be26-46b8-8749-512b74535c2d" providerId="ADAL" clId="{C0A24A10-F792-48A1-9870-02DFE74660BD}" dt="2023-06-02T18:14:38.767" v="2418" actId="20577"/>
        <pc:sldMkLst>
          <pc:docMk/>
          <pc:sldMk cId="1164506325" sldId="411"/>
        </pc:sldMkLst>
        <pc:spChg chg="mod">
          <ac:chgData name="Desachy, Guillaume" userId="2bc30b7f-be26-46b8-8749-512b74535c2d" providerId="ADAL" clId="{C0A24A10-F792-48A1-9870-02DFE74660BD}" dt="2023-05-30T06:30:35.825" v="252" actId="20577"/>
          <ac:spMkLst>
            <pc:docMk/>
            <pc:sldMk cId="1164506325" sldId="411"/>
            <ac:spMk id="2" creationId="{00000000-0000-0000-0000-000000000000}"/>
          </ac:spMkLst>
        </pc:spChg>
        <pc:spChg chg="mod">
          <ac:chgData name="Desachy, Guillaume" userId="2bc30b7f-be26-46b8-8749-512b74535c2d" providerId="ADAL" clId="{C0A24A10-F792-48A1-9870-02DFE74660BD}" dt="2023-06-02T18:14:38.767" v="2418" actId="20577"/>
          <ac:spMkLst>
            <pc:docMk/>
            <pc:sldMk cId="1164506325" sldId="411"/>
            <ac:spMk id="3" creationId="{DA5D3FBC-B25D-4AEC-AAF0-462D3B47F0AC}"/>
          </ac:spMkLst>
        </pc:spChg>
      </pc:sldChg>
      <pc:sldChg chg="add del">
        <pc:chgData name="Desachy, Guillaume" userId="2bc30b7f-be26-46b8-8749-512b74535c2d" providerId="ADAL" clId="{C0A24A10-F792-48A1-9870-02DFE74660BD}" dt="2023-05-30T07:19:49.206" v="1258"/>
        <pc:sldMkLst>
          <pc:docMk/>
          <pc:sldMk cId="3833144018" sldId="656"/>
        </pc:sldMkLst>
      </pc:sldChg>
      <pc:sldChg chg="modSp del mod">
        <pc:chgData name="Desachy, Guillaume" userId="2bc30b7f-be26-46b8-8749-512b74535c2d" providerId="ADAL" clId="{C0A24A10-F792-48A1-9870-02DFE74660BD}" dt="2023-05-30T06:39:42.854" v="590" actId="47"/>
        <pc:sldMkLst>
          <pc:docMk/>
          <pc:sldMk cId="747706120" sldId="703"/>
        </pc:sldMkLst>
        <pc:spChg chg="mod">
          <ac:chgData name="Desachy, Guillaume" userId="2bc30b7f-be26-46b8-8749-512b74535c2d" providerId="ADAL" clId="{C0A24A10-F792-48A1-9870-02DFE74660BD}" dt="2023-05-30T06:36:50.642" v="427" actId="27636"/>
          <ac:spMkLst>
            <pc:docMk/>
            <pc:sldMk cId="747706120" sldId="703"/>
            <ac:spMk id="4" creationId="{D2E27B07-6EA2-4EBA-BEBF-12DDF7DBE9F2}"/>
          </ac:spMkLst>
        </pc:spChg>
      </pc:sldChg>
      <pc:sldChg chg="del">
        <pc:chgData name="Desachy, Guillaume" userId="2bc30b7f-be26-46b8-8749-512b74535c2d" providerId="ADAL" clId="{C0A24A10-F792-48A1-9870-02DFE74660BD}" dt="2023-05-30T06:39:42.854" v="590" actId="47"/>
        <pc:sldMkLst>
          <pc:docMk/>
          <pc:sldMk cId="1834176533" sldId="704"/>
        </pc:sldMkLst>
      </pc:sldChg>
      <pc:sldChg chg="modSp add mod modAnim">
        <pc:chgData name="Desachy, Guillaume" userId="2bc30b7f-be26-46b8-8749-512b74535c2d" providerId="ADAL" clId="{C0A24A10-F792-48A1-9870-02DFE74660BD}" dt="2023-05-30T06:38:43.228" v="472" actId="113"/>
        <pc:sldMkLst>
          <pc:docMk/>
          <pc:sldMk cId="71926368" sldId="705"/>
        </pc:sldMkLst>
        <pc:spChg chg="mod">
          <ac:chgData name="Desachy, Guillaume" userId="2bc30b7f-be26-46b8-8749-512b74535c2d" providerId="ADAL" clId="{C0A24A10-F792-48A1-9870-02DFE74660BD}" dt="2023-05-30T06:38:16.179" v="459" actId="255"/>
          <ac:spMkLst>
            <pc:docMk/>
            <pc:sldMk cId="71926368" sldId="705"/>
            <ac:spMk id="2" creationId="{13B0654B-F103-4248-A2FD-5F244CFE6DC8}"/>
          </ac:spMkLst>
        </pc:spChg>
        <pc:spChg chg="mod">
          <ac:chgData name="Desachy, Guillaume" userId="2bc30b7f-be26-46b8-8749-512b74535c2d" providerId="ADAL" clId="{C0A24A10-F792-48A1-9870-02DFE74660BD}" dt="2023-05-30T06:38:43.228" v="472" actId="113"/>
          <ac:spMkLst>
            <pc:docMk/>
            <pc:sldMk cId="71926368" sldId="705"/>
            <ac:spMk id="3" creationId="{33477F9B-7933-457D-9B4F-5220EE8911F7}"/>
          </ac:spMkLst>
        </pc:spChg>
      </pc:sldChg>
      <pc:sldChg chg="add">
        <pc:chgData name="Desachy, Guillaume" userId="2bc30b7f-be26-46b8-8749-512b74535c2d" providerId="ADAL" clId="{C0A24A10-F792-48A1-9870-02DFE74660BD}" dt="2023-05-30T06:36:53.576" v="433" actId="2890"/>
        <pc:sldMkLst>
          <pc:docMk/>
          <pc:sldMk cId="617088654" sldId="706"/>
        </pc:sldMkLst>
      </pc:sldChg>
      <pc:sldChg chg="new del">
        <pc:chgData name="Desachy, Guillaume" userId="2bc30b7f-be26-46b8-8749-512b74535c2d" providerId="ADAL" clId="{C0A24A10-F792-48A1-9870-02DFE74660BD}" dt="2023-05-30T06:39:14.691" v="478" actId="680"/>
        <pc:sldMkLst>
          <pc:docMk/>
          <pc:sldMk cId="949092382" sldId="707"/>
        </pc:sldMkLst>
      </pc:sldChg>
      <pc:sldChg chg="addSp delSp modSp add del mod modAnim">
        <pc:chgData name="Desachy, Guillaume" userId="2bc30b7f-be26-46b8-8749-512b74535c2d" providerId="ADAL" clId="{C0A24A10-F792-48A1-9870-02DFE74660BD}" dt="2023-05-30T06:38:18.933" v="460" actId="47"/>
        <pc:sldMkLst>
          <pc:docMk/>
          <pc:sldMk cId="1628572597" sldId="707"/>
        </pc:sldMkLst>
        <pc:spChg chg="mod">
          <ac:chgData name="Desachy, Guillaume" userId="2bc30b7f-be26-46b8-8749-512b74535c2d" providerId="ADAL" clId="{C0A24A10-F792-48A1-9870-02DFE74660BD}" dt="2023-05-30T06:37:50.135" v="449" actId="255"/>
          <ac:spMkLst>
            <pc:docMk/>
            <pc:sldMk cId="1628572597" sldId="707"/>
            <ac:spMk id="2" creationId="{13B0654B-F103-4248-A2FD-5F244CFE6DC8}"/>
          </ac:spMkLst>
        </pc:spChg>
        <pc:spChg chg="add del mod">
          <ac:chgData name="Desachy, Guillaume" userId="2bc30b7f-be26-46b8-8749-512b74535c2d" providerId="ADAL" clId="{C0A24A10-F792-48A1-9870-02DFE74660BD}" dt="2023-05-30T06:38:02.779" v="451"/>
          <ac:spMkLst>
            <pc:docMk/>
            <pc:sldMk cId="1628572597" sldId="707"/>
            <ac:spMk id="3" creationId="{E9BEF340-7622-80C3-4444-9D43A3B52786}"/>
          </ac:spMkLst>
        </pc:spChg>
      </pc:sldChg>
      <pc:sldChg chg="addSp modSp new del mod">
        <pc:chgData name="Desachy, Guillaume" userId="2bc30b7f-be26-46b8-8749-512b74535c2d" providerId="ADAL" clId="{C0A24A10-F792-48A1-9870-02DFE74660BD}" dt="2023-05-30T06:46:43.050" v="1033" actId="47"/>
        <pc:sldMkLst>
          <pc:docMk/>
          <pc:sldMk cId="2729685458" sldId="707"/>
        </pc:sldMkLst>
        <pc:spChg chg="mod">
          <ac:chgData name="Desachy, Guillaume" userId="2bc30b7f-be26-46b8-8749-512b74535c2d" providerId="ADAL" clId="{C0A24A10-F792-48A1-9870-02DFE74660BD}" dt="2023-05-30T06:39:37.971" v="589" actId="20577"/>
          <ac:spMkLst>
            <pc:docMk/>
            <pc:sldMk cId="2729685458" sldId="707"/>
            <ac:spMk id="2" creationId="{37E61B2F-AAC6-8F5B-DE37-9B9C9281891A}"/>
          </ac:spMkLst>
        </pc:spChg>
        <pc:spChg chg="add mod">
          <ac:chgData name="Desachy, Guillaume" userId="2bc30b7f-be26-46b8-8749-512b74535c2d" providerId="ADAL" clId="{C0A24A10-F792-48A1-9870-02DFE74660BD}" dt="2023-05-30T06:42:21.450" v="886" actId="1076"/>
          <ac:spMkLst>
            <pc:docMk/>
            <pc:sldMk cId="2729685458" sldId="707"/>
            <ac:spMk id="5" creationId="{FDAF5D5B-3CFC-1E98-0A97-7F471F2BF25F}"/>
          </ac:spMkLst>
        </pc:spChg>
      </pc:sldChg>
      <pc:sldChg chg="add del">
        <pc:chgData name="Desachy, Guillaume" userId="2bc30b7f-be26-46b8-8749-512b74535c2d" providerId="ADAL" clId="{C0A24A10-F792-48A1-9870-02DFE74660BD}" dt="2023-05-30T06:38:06.544" v="453" actId="47"/>
        <pc:sldMkLst>
          <pc:docMk/>
          <pc:sldMk cId="1462742508" sldId="708"/>
        </pc:sldMkLst>
      </pc:sldChg>
      <pc:sldChg chg="addSp modSp add del mod">
        <pc:chgData name="Desachy, Guillaume" userId="2bc30b7f-be26-46b8-8749-512b74535c2d" providerId="ADAL" clId="{C0A24A10-F792-48A1-9870-02DFE74660BD}" dt="2023-05-30T07:59:17.942" v="1563" actId="47"/>
        <pc:sldMkLst>
          <pc:docMk/>
          <pc:sldMk cId="2157163954" sldId="708"/>
        </pc:sldMkLst>
        <pc:spChg chg="mod">
          <ac:chgData name="Desachy, Guillaume" userId="2bc30b7f-be26-46b8-8749-512b74535c2d" providerId="ADAL" clId="{C0A24A10-F792-48A1-9870-02DFE74660BD}" dt="2023-05-30T06:40:27.391" v="713" actId="20577"/>
          <ac:spMkLst>
            <pc:docMk/>
            <pc:sldMk cId="2157163954" sldId="708"/>
            <ac:spMk id="2" creationId="{37E61B2F-AAC6-8F5B-DE37-9B9C9281891A}"/>
          </ac:spMkLst>
        </pc:spChg>
        <pc:spChg chg="add mod">
          <ac:chgData name="Desachy, Guillaume" userId="2bc30b7f-be26-46b8-8749-512b74535c2d" providerId="ADAL" clId="{C0A24A10-F792-48A1-9870-02DFE74660BD}" dt="2023-05-30T06:42:22.550" v="887"/>
          <ac:spMkLst>
            <pc:docMk/>
            <pc:sldMk cId="2157163954" sldId="708"/>
            <ac:spMk id="5" creationId="{F6797A5B-5400-64B9-66C0-0C7BF50A054B}"/>
          </ac:spMkLst>
        </pc:spChg>
      </pc:sldChg>
      <pc:sldChg chg="add del setBg">
        <pc:chgData name="Desachy, Guillaume" userId="2bc30b7f-be26-46b8-8749-512b74535c2d" providerId="ADAL" clId="{C0A24A10-F792-48A1-9870-02DFE74660BD}" dt="2023-05-30T06:39:05.288" v="474" actId="47"/>
        <pc:sldMkLst>
          <pc:docMk/>
          <pc:sldMk cId="1289584366" sldId="709"/>
        </pc:sldMkLst>
      </pc:sldChg>
      <pc:sldChg chg="modSp add mod modAnim">
        <pc:chgData name="Desachy, Guillaume" userId="2bc30b7f-be26-46b8-8749-512b74535c2d" providerId="ADAL" clId="{C0A24A10-F792-48A1-9870-02DFE74660BD}" dt="2023-05-30T06:50:06.901" v="1147"/>
        <pc:sldMkLst>
          <pc:docMk/>
          <pc:sldMk cId="2386302207" sldId="709"/>
        </pc:sldMkLst>
        <pc:spChg chg="mod">
          <ac:chgData name="Desachy, Guillaume" userId="2bc30b7f-be26-46b8-8749-512b74535c2d" providerId="ADAL" clId="{C0A24A10-F792-48A1-9870-02DFE74660BD}" dt="2023-05-30T06:41:41.706" v="746" actId="20577"/>
          <ac:spMkLst>
            <pc:docMk/>
            <pc:sldMk cId="2386302207" sldId="709"/>
            <ac:spMk id="2" creationId="{13B0654B-F103-4248-A2FD-5F244CFE6DC8}"/>
          </ac:spMkLst>
        </pc:spChg>
      </pc:sldChg>
      <pc:sldChg chg="modSp add del mod ord">
        <pc:chgData name="Desachy, Guillaume" userId="2bc30b7f-be26-46b8-8749-512b74535c2d" providerId="ADAL" clId="{C0A24A10-F792-48A1-9870-02DFE74660BD}" dt="2023-05-30T07:58:24.609" v="1525" actId="47"/>
        <pc:sldMkLst>
          <pc:docMk/>
          <pc:sldMk cId="3966387591" sldId="710"/>
        </pc:sldMkLst>
        <pc:spChg chg="mod">
          <ac:chgData name="Desachy, Guillaume" userId="2bc30b7f-be26-46b8-8749-512b74535c2d" providerId="ADAL" clId="{C0A24A10-F792-48A1-9870-02DFE74660BD}" dt="2023-05-30T06:46:55.998" v="1080" actId="20577"/>
          <ac:spMkLst>
            <pc:docMk/>
            <pc:sldMk cId="3966387591" sldId="710"/>
            <ac:spMk id="2" creationId="{37E61B2F-AAC6-8F5B-DE37-9B9C9281891A}"/>
          </ac:spMkLst>
        </pc:spChg>
      </pc:sldChg>
      <pc:sldChg chg="modSp add del mod ord">
        <pc:chgData name="Desachy, Guillaume" userId="2bc30b7f-be26-46b8-8749-512b74535c2d" providerId="ADAL" clId="{C0A24A10-F792-48A1-9870-02DFE74660BD}" dt="2023-05-30T07:59:54.266" v="1601" actId="47"/>
        <pc:sldMkLst>
          <pc:docMk/>
          <pc:sldMk cId="291043084" sldId="711"/>
        </pc:sldMkLst>
        <pc:spChg chg="mod">
          <ac:chgData name="Desachy, Guillaume" userId="2bc30b7f-be26-46b8-8749-512b74535c2d" providerId="ADAL" clId="{C0A24A10-F792-48A1-9870-02DFE74660BD}" dt="2023-05-30T06:46:39.983" v="1032" actId="20577"/>
          <ac:spMkLst>
            <pc:docMk/>
            <pc:sldMk cId="291043084" sldId="711"/>
            <ac:spMk id="2" creationId="{37E61B2F-AAC6-8F5B-DE37-9B9C9281891A}"/>
          </ac:spMkLst>
        </pc:spChg>
      </pc:sldChg>
      <pc:sldChg chg="modSp add del mod">
        <pc:chgData name="Desachy, Guillaume" userId="2bc30b7f-be26-46b8-8749-512b74535c2d" providerId="ADAL" clId="{C0A24A10-F792-48A1-9870-02DFE74660BD}" dt="2023-05-30T07:57:48.970" v="1487" actId="47"/>
        <pc:sldMkLst>
          <pc:docMk/>
          <pc:sldMk cId="1589628139" sldId="712"/>
        </pc:sldMkLst>
        <pc:spChg chg="mod">
          <ac:chgData name="Desachy, Guillaume" userId="2bc30b7f-be26-46b8-8749-512b74535c2d" providerId="ADAL" clId="{C0A24A10-F792-48A1-9870-02DFE74660BD}" dt="2023-05-30T06:47:43.927" v="1139" actId="20577"/>
          <ac:spMkLst>
            <pc:docMk/>
            <pc:sldMk cId="1589628139" sldId="712"/>
            <ac:spMk id="2" creationId="{37E61B2F-AAC6-8F5B-DE37-9B9C9281891A}"/>
          </ac:spMkLst>
        </pc:spChg>
      </pc:sldChg>
      <pc:sldChg chg="modSp add del mod">
        <pc:chgData name="Desachy, Guillaume" userId="2bc30b7f-be26-46b8-8749-512b74535c2d" providerId="ADAL" clId="{C0A24A10-F792-48A1-9870-02DFE74660BD}" dt="2023-05-30T08:44:54.959" v="1653" actId="47"/>
        <pc:sldMkLst>
          <pc:docMk/>
          <pc:sldMk cId="3633281518" sldId="713"/>
        </pc:sldMkLst>
        <pc:spChg chg="mod">
          <ac:chgData name="Desachy, Guillaume" userId="2bc30b7f-be26-46b8-8749-512b74535c2d" providerId="ADAL" clId="{C0A24A10-F792-48A1-9870-02DFE74660BD}" dt="2023-05-30T06:48:40.788" v="1146" actId="20577"/>
          <ac:spMkLst>
            <pc:docMk/>
            <pc:sldMk cId="3633281518" sldId="713"/>
            <ac:spMk id="2" creationId="{37E61B2F-AAC6-8F5B-DE37-9B9C9281891A}"/>
          </ac:spMkLst>
        </pc:spChg>
      </pc:sldChg>
      <pc:sldChg chg="add del">
        <pc:chgData name="Desachy, Guillaume" userId="2bc30b7f-be26-46b8-8749-512b74535c2d" providerId="ADAL" clId="{C0A24A10-F792-48A1-9870-02DFE74660BD}" dt="2023-05-31T04:57:20.821" v="2277" actId="47"/>
        <pc:sldMkLst>
          <pc:docMk/>
          <pc:sldMk cId="2686515003" sldId="714"/>
        </pc:sldMkLst>
      </pc:sldChg>
      <pc:sldChg chg="add del">
        <pc:chgData name="Desachy, Guillaume" userId="2bc30b7f-be26-46b8-8749-512b74535c2d" providerId="ADAL" clId="{C0A24A10-F792-48A1-9870-02DFE74660BD}" dt="2023-05-31T04:56:59.824" v="2259" actId="47"/>
        <pc:sldMkLst>
          <pc:docMk/>
          <pc:sldMk cId="2410265448" sldId="715"/>
        </pc:sldMkLst>
      </pc:sldChg>
      <pc:sldChg chg="modSp new mod ord">
        <pc:chgData name="Desachy, Guillaume" userId="2bc30b7f-be26-46b8-8749-512b74535c2d" providerId="ADAL" clId="{C0A24A10-F792-48A1-9870-02DFE74660BD}" dt="2023-05-30T06:53:03.963" v="1193" actId="20577"/>
        <pc:sldMkLst>
          <pc:docMk/>
          <pc:sldMk cId="207780557" sldId="716"/>
        </pc:sldMkLst>
        <pc:spChg chg="mod">
          <ac:chgData name="Desachy, Guillaume" userId="2bc30b7f-be26-46b8-8749-512b74535c2d" providerId="ADAL" clId="{C0A24A10-F792-48A1-9870-02DFE74660BD}" dt="2023-05-30T06:53:03.963" v="1193" actId="20577"/>
          <ac:spMkLst>
            <pc:docMk/>
            <pc:sldMk cId="207780557" sldId="716"/>
            <ac:spMk id="2" creationId="{BF27CEA2-5B23-A035-3931-5711AE029F89}"/>
          </ac:spMkLst>
        </pc:spChg>
      </pc:sldChg>
      <pc:sldChg chg="modSp add del mod ord">
        <pc:chgData name="Desachy, Guillaume" userId="2bc30b7f-be26-46b8-8749-512b74535c2d" providerId="ADAL" clId="{C0A24A10-F792-48A1-9870-02DFE74660BD}" dt="2023-05-30T07:06:56.573" v="1242" actId="47"/>
        <pc:sldMkLst>
          <pc:docMk/>
          <pc:sldMk cId="102076182" sldId="717"/>
        </pc:sldMkLst>
        <pc:spChg chg="mod">
          <ac:chgData name="Desachy, Guillaume" userId="2bc30b7f-be26-46b8-8749-512b74535c2d" providerId="ADAL" clId="{C0A24A10-F792-48A1-9870-02DFE74660BD}" dt="2023-05-30T06:54:03.496" v="1226"/>
          <ac:spMkLst>
            <pc:docMk/>
            <pc:sldMk cId="102076182" sldId="717"/>
            <ac:spMk id="2" creationId="{88C6F33A-2D84-4429-8040-3AF1B772CA4E}"/>
          </ac:spMkLst>
        </pc:spChg>
        <pc:spChg chg="mod">
          <ac:chgData name="Desachy, Guillaume" userId="2bc30b7f-be26-46b8-8749-512b74535c2d" providerId="ADAL" clId="{C0A24A10-F792-48A1-9870-02DFE74660BD}" dt="2023-05-30T06:54:06.791" v="1227" actId="20577"/>
          <ac:spMkLst>
            <pc:docMk/>
            <pc:sldMk cId="102076182" sldId="717"/>
            <ac:spMk id="3" creationId="{9D7E9DCE-0BA6-4BDA-8E62-B4CD1766EEBC}"/>
          </ac:spMkLst>
        </pc:spChg>
      </pc:sldChg>
      <pc:sldChg chg="modSp add mod">
        <pc:chgData name="Desachy, Guillaume" userId="2bc30b7f-be26-46b8-8749-512b74535c2d" providerId="ADAL" clId="{C0A24A10-F792-48A1-9870-02DFE74660BD}" dt="2023-05-30T07:17:10.183" v="1249" actId="20577"/>
        <pc:sldMkLst>
          <pc:docMk/>
          <pc:sldMk cId="4068077065" sldId="718"/>
        </pc:sldMkLst>
        <pc:spChg chg="mod">
          <ac:chgData name="Desachy, Guillaume" userId="2bc30b7f-be26-46b8-8749-512b74535c2d" providerId="ADAL" clId="{C0A24A10-F792-48A1-9870-02DFE74660BD}" dt="2023-05-30T07:17:10.183" v="1249" actId="20577"/>
          <ac:spMkLst>
            <pc:docMk/>
            <pc:sldMk cId="4068077065" sldId="718"/>
            <ac:spMk id="2" creationId="{547305DF-35A1-4D17-A8F4-9EAD382B0CFD}"/>
          </ac:spMkLst>
        </pc:spChg>
        <pc:picChg chg="mod">
          <ac:chgData name="Desachy, Guillaume" userId="2bc30b7f-be26-46b8-8749-512b74535c2d" providerId="ADAL" clId="{C0A24A10-F792-48A1-9870-02DFE74660BD}" dt="2023-05-30T06:57:20.123" v="1235" actId="14826"/>
          <ac:picMkLst>
            <pc:docMk/>
            <pc:sldMk cId="4068077065" sldId="718"/>
            <ac:picMk id="5" creationId="{A8B932CC-3755-480A-B708-2637B445AAE7}"/>
          </ac:picMkLst>
        </pc:picChg>
      </pc:sldChg>
      <pc:sldChg chg="new del">
        <pc:chgData name="Desachy, Guillaume" userId="2bc30b7f-be26-46b8-8749-512b74535c2d" providerId="ADAL" clId="{C0A24A10-F792-48A1-9870-02DFE74660BD}" dt="2023-05-30T07:19:03.196" v="1256" actId="47"/>
        <pc:sldMkLst>
          <pc:docMk/>
          <pc:sldMk cId="1393168284" sldId="719"/>
        </pc:sldMkLst>
      </pc:sldChg>
      <pc:sldChg chg="add del">
        <pc:chgData name="Desachy, Guillaume" userId="2bc30b7f-be26-46b8-8749-512b74535c2d" providerId="ADAL" clId="{C0A24A10-F792-48A1-9870-02DFE74660BD}" dt="2023-05-30T07:06:14.993" v="1239" actId="47"/>
        <pc:sldMkLst>
          <pc:docMk/>
          <pc:sldMk cId="2844112013" sldId="719"/>
        </pc:sldMkLst>
      </pc:sldChg>
      <pc:sldChg chg="addSp delSp modSp add mod">
        <pc:chgData name="Desachy, Guillaume" userId="2bc30b7f-be26-46b8-8749-512b74535c2d" providerId="ADAL" clId="{C0A24A10-F792-48A1-9870-02DFE74660BD}" dt="2023-05-30T12:36:05.683" v="2082" actId="313"/>
        <pc:sldMkLst>
          <pc:docMk/>
          <pc:sldMk cId="3873827196" sldId="719"/>
        </pc:sldMkLst>
        <pc:spChg chg="mod">
          <ac:chgData name="Desachy, Guillaume" userId="2bc30b7f-be26-46b8-8749-512b74535c2d" providerId="ADAL" clId="{C0A24A10-F792-48A1-9870-02DFE74660BD}" dt="2023-05-30T07:20:22.053" v="1305" actId="20577"/>
          <ac:spMkLst>
            <pc:docMk/>
            <pc:sldMk cId="3873827196" sldId="719"/>
            <ac:spMk id="2" creationId="{547305DF-35A1-4D17-A8F4-9EAD382B0CFD}"/>
          </ac:spMkLst>
        </pc:spChg>
        <pc:spChg chg="del">
          <ac:chgData name="Desachy, Guillaume" userId="2bc30b7f-be26-46b8-8749-512b74535c2d" providerId="ADAL" clId="{C0A24A10-F792-48A1-9870-02DFE74660BD}" dt="2023-05-30T07:20:07.621" v="1261" actId="478"/>
          <ac:spMkLst>
            <pc:docMk/>
            <pc:sldMk cId="3873827196" sldId="719"/>
            <ac:spMk id="3" creationId="{87D5AD00-1A71-49C7-A99F-494B6AE36914}"/>
          </ac:spMkLst>
        </pc:spChg>
        <pc:spChg chg="add mod">
          <ac:chgData name="Desachy, Guillaume" userId="2bc30b7f-be26-46b8-8749-512b74535c2d" providerId="ADAL" clId="{C0A24A10-F792-48A1-9870-02DFE74660BD}" dt="2023-05-30T09:20:57.026" v="2072" actId="122"/>
          <ac:spMkLst>
            <pc:docMk/>
            <pc:sldMk cId="3873827196" sldId="719"/>
            <ac:spMk id="7" creationId="{68286BAF-3B85-F344-EB96-968C86D9D82B}"/>
          </ac:spMkLst>
        </pc:spChg>
        <pc:spChg chg="add del mod">
          <ac:chgData name="Desachy, Guillaume" userId="2bc30b7f-be26-46b8-8749-512b74535c2d" providerId="ADAL" clId="{C0A24A10-F792-48A1-9870-02DFE74660BD}" dt="2023-05-30T07:20:09.571" v="1262" actId="478"/>
          <ac:spMkLst>
            <pc:docMk/>
            <pc:sldMk cId="3873827196" sldId="719"/>
            <ac:spMk id="7" creationId="{823C6CC8-187F-1AF2-9870-502E3773D9D2}"/>
          </ac:spMkLst>
        </pc:spChg>
        <pc:spChg chg="add mod">
          <ac:chgData name="Desachy, Guillaume" userId="2bc30b7f-be26-46b8-8749-512b74535c2d" providerId="ADAL" clId="{C0A24A10-F792-48A1-9870-02DFE74660BD}" dt="2023-05-30T07:38:38.823" v="1379" actId="20577"/>
          <ac:spMkLst>
            <pc:docMk/>
            <pc:sldMk cId="3873827196" sldId="719"/>
            <ac:spMk id="9" creationId="{84E5F744-7AE3-D283-863F-F1D2AB203386}"/>
          </ac:spMkLst>
        </pc:spChg>
        <pc:spChg chg="add del mod">
          <ac:chgData name="Desachy, Guillaume" userId="2bc30b7f-be26-46b8-8749-512b74535c2d" providerId="ADAL" clId="{C0A24A10-F792-48A1-9870-02DFE74660BD}" dt="2023-05-30T07:20:38.319" v="1308" actId="478"/>
          <ac:spMkLst>
            <pc:docMk/>
            <pc:sldMk cId="3873827196" sldId="719"/>
            <ac:spMk id="11" creationId="{06A4CB9E-D811-1EB8-BA5C-B4E369C47A7B}"/>
          </ac:spMkLst>
        </pc:spChg>
        <pc:spChg chg="add mod">
          <ac:chgData name="Desachy, Guillaume" userId="2bc30b7f-be26-46b8-8749-512b74535c2d" providerId="ADAL" clId="{C0A24A10-F792-48A1-9870-02DFE74660BD}" dt="2023-05-30T07:38:29.489" v="1377" actId="255"/>
          <ac:spMkLst>
            <pc:docMk/>
            <pc:sldMk cId="3873827196" sldId="719"/>
            <ac:spMk id="13" creationId="{57EA8ABF-B373-5B9F-5EEF-C62365CF238D}"/>
          </ac:spMkLst>
        </pc:spChg>
        <pc:spChg chg="add mod">
          <ac:chgData name="Desachy, Guillaume" userId="2bc30b7f-be26-46b8-8749-512b74535c2d" providerId="ADAL" clId="{C0A24A10-F792-48A1-9870-02DFE74660BD}" dt="2023-05-30T12:36:05.683" v="2082" actId="313"/>
          <ac:spMkLst>
            <pc:docMk/>
            <pc:sldMk cId="3873827196" sldId="719"/>
            <ac:spMk id="15" creationId="{F2CBCF43-C0C9-A06F-E307-E7799468F2C3}"/>
          </ac:spMkLst>
        </pc:spChg>
        <pc:picChg chg="del">
          <ac:chgData name="Desachy, Guillaume" userId="2bc30b7f-be26-46b8-8749-512b74535c2d" providerId="ADAL" clId="{C0A24A10-F792-48A1-9870-02DFE74660BD}" dt="2023-05-30T07:20:00.371" v="1260" actId="478"/>
          <ac:picMkLst>
            <pc:docMk/>
            <pc:sldMk cId="3873827196" sldId="719"/>
            <ac:picMk id="5" creationId="{A8B932CC-3755-480A-B708-2637B445AAE7}"/>
          </ac:picMkLst>
        </pc:picChg>
        <pc:picChg chg="add mod ord modCrop">
          <ac:chgData name="Desachy, Guillaume" userId="2bc30b7f-be26-46b8-8749-512b74535c2d" providerId="ADAL" clId="{C0A24A10-F792-48A1-9870-02DFE74660BD}" dt="2023-05-30T09:19:33.785" v="1981" actId="166"/>
          <ac:picMkLst>
            <pc:docMk/>
            <pc:sldMk cId="3873827196" sldId="719"/>
            <ac:picMk id="5" creationId="{D514B9CC-E27F-08EB-B354-17414F4229AB}"/>
          </ac:picMkLst>
        </pc:picChg>
        <pc:picChg chg="add del mod modCrop">
          <ac:chgData name="Desachy, Guillaume" userId="2bc30b7f-be26-46b8-8749-512b74535c2d" providerId="ADAL" clId="{C0A24A10-F792-48A1-9870-02DFE74660BD}" dt="2023-05-30T09:19:55.104" v="2006" actId="478"/>
          <ac:picMkLst>
            <pc:docMk/>
            <pc:sldMk cId="3873827196" sldId="719"/>
            <ac:picMk id="6" creationId="{1F3791BC-91D2-8B20-A803-9258CE13D289}"/>
          </ac:picMkLst>
        </pc:picChg>
        <pc:picChg chg="add mod">
          <ac:chgData name="Desachy, Guillaume" userId="2bc30b7f-be26-46b8-8749-512b74535c2d" providerId="ADAL" clId="{C0A24A10-F792-48A1-9870-02DFE74660BD}" dt="2023-05-30T07:34:32.515" v="1340" actId="14826"/>
          <ac:picMkLst>
            <pc:docMk/>
            <pc:sldMk cId="3873827196" sldId="719"/>
            <ac:picMk id="8" creationId="{A177A821-DEB2-4D66-3961-7D8522B80CA0}"/>
          </ac:picMkLst>
        </pc:picChg>
        <pc:picChg chg="add del mod">
          <ac:chgData name="Desachy, Guillaume" userId="2bc30b7f-be26-46b8-8749-512b74535c2d" providerId="ADAL" clId="{C0A24A10-F792-48A1-9870-02DFE74660BD}" dt="2023-05-30T07:20:38.319" v="1308" actId="478"/>
          <ac:picMkLst>
            <pc:docMk/>
            <pc:sldMk cId="3873827196" sldId="719"/>
            <ac:picMk id="10" creationId="{D8F9B087-2F47-53EB-B0AA-0710AFA4EC0B}"/>
          </ac:picMkLst>
        </pc:picChg>
        <pc:picChg chg="add mod">
          <ac:chgData name="Desachy, Guillaume" userId="2bc30b7f-be26-46b8-8749-512b74535c2d" providerId="ADAL" clId="{C0A24A10-F792-48A1-9870-02DFE74660BD}" dt="2023-05-30T07:33:44.618" v="1327" actId="14826"/>
          <ac:picMkLst>
            <pc:docMk/>
            <pc:sldMk cId="3873827196" sldId="719"/>
            <ac:picMk id="12" creationId="{68CA208C-0D73-0351-310F-E5E8EC231D2D}"/>
          </ac:picMkLst>
        </pc:picChg>
        <pc:picChg chg="add mod">
          <ac:chgData name="Desachy, Guillaume" userId="2bc30b7f-be26-46b8-8749-512b74535c2d" providerId="ADAL" clId="{C0A24A10-F792-48A1-9870-02DFE74660BD}" dt="2023-05-30T07:37:38.064" v="1366" actId="14826"/>
          <ac:picMkLst>
            <pc:docMk/>
            <pc:sldMk cId="3873827196" sldId="719"/>
            <ac:picMk id="14" creationId="{5EE7B5AB-EC33-6896-915E-2A83D255A116}"/>
          </ac:picMkLst>
        </pc:picChg>
      </pc:sldChg>
      <pc:sldChg chg="modSp add del mod">
        <pc:chgData name="Desachy, Guillaume" userId="2bc30b7f-be26-46b8-8749-512b74535c2d" providerId="ADAL" clId="{C0A24A10-F792-48A1-9870-02DFE74660BD}" dt="2023-05-30T07:13:27.481" v="1243" actId="47"/>
        <pc:sldMkLst>
          <pc:docMk/>
          <pc:sldMk cId="2329852275" sldId="720"/>
        </pc:sldMkLst>
        <pc:spChg chg="mod">
          <ac:chgData name="Desachy, Guillaume" userId="2bc30b7f-be26-46b8-8749-512b74535c2d" providerId="ADAL" clId="{C0A24A10-F792-48A1-9870-02DFE74660BD}" dt="2023-05-30T07:06:33.708" v="1241" actId="27636"/>
          <ac:spMkLst>
            <pc:docMk/>
            <pc:sldMk cId="2329852275" sldId="720"/>
            <ac:spMk id="2" creationId="{547305DF-35A1-4D17-A8F4-9EAD382B0CFD}"/>
          </ac:spMkLst>
        </pc:spChg>
      </pc:sldChg>
      <pc:sldChg chg="modSp add del mod">
        <pc:chgData name="Desachy, Guillaume" userId="2bc30b7f-be26-46b8-8749-512b74535c2d" providerId="ADAL" clId="{C0A24A10-F792-48A1-9870-02DFE74660BD}" dt="2023-05-30T08:50:20.604" v="1696" actId="47"/>
        <pc:sldMkLst>
          <pc:docMk/>
          <pc:sldMk cId="3085459251" sldId="720"/>
        </pc:sldMkLst>
        <pc:spChg chg="mod">
          <ac:chgData name="Desachy, Guillaume" userId="2bc30b7f-be26-46b8-8749-512b74535c2d" providerId="ADAL" clId="{C0A24A10-F792-48A1-9870-02DFE74660BD}" dt="2023-05-30T07:40:59.229" v="1427" actId="20577"/>
          <ac:spMkLst>
            <pc:docMk/>
            <pc:sldMk cId="3085459251" sldId="720"/>
            <ac:spMk id="2" creationId="{37E61B2F-AAC6-8F5B-DE37-9B9C9281891A}"/>
          </ac:spMkLst>
        </pc:spChg>
      </pc:sldChg>
      <pc:sldChg chg="addSp modSp add del mod setBg modAnim replTag">
        <pc:chgData name="Desachy, Guillaume" userId="2bc30b7f-be26-46b8-8749-512b74535c2d" providerId="ADAL" clId="{C0A24A10-F792-48A1-9870-02DFE74660BD}" dt="2023-05-30T07:57:42.926" v="1485" actId="2696"/>
        <pc:sldMkLst>
          <pc:docMk/>
          <pc:sldMk cId="2886689175" sldId="721"/>
        </pc:sldMkLst>
        <pc:spChg chg="add mod replST">
          <ac:chgData name="Desachy, Guillaume" userId="2bc30b7f-be26-46b8-8749-512b74535c2d" providerId="ADAL" clId="{C0A24A10-F792-48A1-9870-02DFE74660BD}" dt="2023-05-30T07:57:37.714" v="1468"/>
          <ac:spMkLst>
            <pc:docMk/>
            <pc:sldMk cId="2886689175" sldId="721"/>
            <ac:spMk id="7" creationId="{978DAE93-96B0-30DC-C5CD-0963716F27B2}"/>
          </ac:spMkLst>
        </pc:spChg>
        <pc:spChg chg="add mod replST">
          <ac:chgData name="Desachy, Guillaume" userId="2bc30b7f-be26-46b8-8749-512b74535c2d" providerId="ADAL" clId="{C0A24A10-F792-48A1-9870-02DFE74660BD}" dt="2023-05-30T07:57:37.741" v="1478"/>
          <ac:spMkLst>
            <pc:docMk/>
            <pc:sldMk cId="2886689175" sldId="721"/>
            <ac:spMk id="8" creationId="{8A56CC0C-CC34-5556-1484-4D40EE8314E9}"/>
          </ac:spMkLst>
        </pc:spChg>
        <pc:picChg chg="add mod replST">
          <ac:chgData name="Desachy, Guillaume" userId="2bc30b7f-be26-46b8-8749-512b74535c2d" providerId="ADAL" clId="{C0A24A10-F792-48A1-9870-02DFE74660BD}" dt="2023-05-30T07:57:36.839" v="1455"/>
          <ac:picMkLst>
            <pc:docMk/>
            <pc:sldMk cId="2886689175" sldId="721"/>
            <ac:picMk id="4" creationId="{74C344E2-3A4A-7418-7B4F-C8A76EDE5231}"/>
          </ac:picMkLst>
        </pc:picChg>
        <pc:picChg chg="add mod replST">
          <ac:chgData name="Desachy, Guillaume" userId="2bc30b7f-be26-46b8-8749-512b74535c2d" providerId="ADAL" clId="{C0A24A10-F792-48A1-9870-02DFE74660BD}" dt="2023-05-30T07:57:37.680" v="1459"/>
          <ac:picMkLst>
            <pc:docMk/>
            <pc:sldMk cId="2886689175" sldId="721"/>
            <ac:picMk id="6" creationId="{4A40997B-60C7-1CA8-8D60-CF5619F0E21C}"/>
          </ac:picMkLst>
        </pc:picChg>
      </pc:sldChg>
      <pc:sldChg chg="addSp delSp modSp add mod setBg modAnim replTag">
        <pc:chgData name="Desachy, Guillaume" userId="2bc30b7f-be26-46b8-8749-512b74535c2d" providerId="ADAL" clId="{C0A24A10-F792-48A1-9870-02DFE74660BD}" dt="2023-05-30T09:20:14.619" v="2067"/>
        <pc:sldMkLst>
          <pc:docMk/>
          <pc:sldMk cId="3064694499" sldId="721"/>
        </pc:sldMkLst>
        <pc:spChg chg="add del mod">
          <ac:chgData name="Desachy, Guillaume" userId="2bc30b7f-be26-46b8-8749-512b74535c2d" providerId="ADAL" clId="{C0A24A10-F792-48A1-9870-02DFE74660BD}" dt="2023-05-30T09:19:21.784" v="1864"/>
          <ac:spMkLst>
            <pc:docMk/>
            <pc:sldMk cId="3064694499" sldId="721"/>
            <ac:spMk id="3" creationId="{16FB25DE-75F4-F5B4-7848-B7F2ABCBF1FB}"/>
          </ac:spMkLst>
        </pc:spChg>
        <pc:spChg chg="add del mod">
          <ac:chgData name="Desachy, Guillaume" userId="2bc30b7f-be26-46b8-8749-512b74535c2d" providerId="ADAL" clId="{C0A24A10-F792-48A1-9870-02DFE74660BD}" dt="2023-05-30T09:19:21.793" v="1870"/>
          <ac:spMkLst>
            <pc:docMk/>
            <pc:sldMk cId="3064694499" sldId="721"/>
            <ac:spMk id="5" creationId="{0787BFDD-6476-DA22-946C-A1EF0E56BA03}"/>
          </ac:spMkLst>
        </pc:spChg>
        <pc:spChg chg="add del mod">
          <ac:chgData name="Desachy, Guillaume" userId="2bc30b7f-be26-46b8-8749-512b74535c2d" providerId="ADAL" clId="{C0A24A10-F792-48A1-9870-02DFE74660BD}" dt="2023-05-30T09:19:21.799" v="1876"/>
          <ac:spMkLst>
            <pc:docMk/>
            <pc:sldMk cId="3064694499" sldId="721"/>
            <ac:spMk id="9" creationId="{E2A032DC-60A7-63A2-1072-934E4872405A}"/>
          </ac:spMkLst>
        </pc:spChg>
        <pc:spChg chg="add del mod">
          <ac:chgData name="Desachy, Guillaume" userId="2bc30b7f-be26-46b8-8749-512b74535c2d" providerId="ADAL" clId="{C0A24A10-F792-48A1-9870-02DFE74660BD}" dt="2023-05-30T09:19:21.809" v="1882"/>
          <ac:spMkLst>
            <pc:docMk/>
            <pc:sldMk cId="3064694499" sldId="721"/>
            <ac:spMk id="10" creationId="{C30E4F19-8E38-AEFC-83B9-EF8774F929BA}"/>
          </ac:spMkLst>
        </pc:spChg>
        <pc:spChg chg="add del mod">
          <ac:chgData name="Desachy, Guillaume" userId="2bc30b7f-be26-46b8-8749-512b74535c2d" providerId="ADAL" clId="{C0A24A10-F792-48A1-9870-02DFE74660BD}" dt="2023-05-30T09:19:21.814" v="1888"/>
          <ac:spMkLst>
            <pc:docMk/>
            <pc:sldMk cId="3064694499" sldId="721"/>
            <ac:spMk id="11" creationId="{40E3A643-B61C-A370-D471-51DA47918943}"/>
          </ac:spMkLst>
        </pc:spChg>
        <pc:spChg chg="add del mod">
          <ac:chgData name="Desachy, Guillaume" userId="2bc30b7f-be26-46b8-8749-512b74535c2d" providerId="ADAL" clId="{C0A24A10-F792-48A1-9870-02DFE74660BD}" dt="2023-05-30T09:19:21.826" v="1894"/>
          <ac:spMkLst>
            <pc:docMk/>
            <pc:sldMk cId="3064694499" sldId="721"/>
            <ac:spMk id="12" creationId="{57950128-8421-4B2E-056C-113CEB56C1D6}"/>
          </ac:spMkLst>
        </pc:spChg>
        <pc:spChg chg="add del mod">
          <ac:chgData name="Desachy, Guillaume" userId="2bc30b7f-be26-46b8-8749-512b74535c2d" providerId="ADAL" clId="{C0A24A10-F792-48A1-9870-02DFE74660BD}" dt="2023-05-30T09:19:21.834" v="1900"/>
          <ac:spMkLst>
            <pc:docMk/>
            <pc:sldMk cId="3064694499" sldId="721"/>
            <ac:spMk id="13" creationId="{53A42C52-3010-101A-3B24-151654C4DDF9}"/>
          </ac:spMkLst>
        </pc:spChg>
        <pc:spChg chg="add del mod">
          <ac:chgData name="Desachy, Guillaume" userId="2bc30b7f-be26-46b8-8749-512b74535c2d" providerId="ADAL" clId="{C0A24A10-F792-48A1-9870-02DFE74660BD}" dt="2023-05-30T09:19:21.839" v="1906"/>
          <ac:spMkLst>
            <pc:docMk/>
            <pc:sldMk cId="3064694499" sldId="721"/>
            <ac:spMk id="14" creationId="{85E9A452-DC6A-E172-D381-36D3CF951401}"/>
          </ac:spMkLst>
        </pc:spChg>
        <pc:spChg chg="add del mod">
          <ac:chgData name="Desachy, Guillaume" userId="2bc30b7f-be26-46b8-8749-512b74535c2d" providerId="ADAL" clId="{C0A24A10-F792-48A1-9870-02DFE74660BD}" dt="2023-05-30T09:19:21.849" v="1912"/>
          <ac:spMkLst>
            <pc:docMk/>
            <pc:sldMk cId="3064694499" sldId="721"/>
            <ac:spMk id="15" creationId="{582D98ED-4AE0-2853-560C-58DFF334FD1D}"/>
          </ac:spMkLst>
        </pc:spChg>
        <pc:spChg chg="add del mod">
          <ac:chgData name="Desachy, Guillaume" userId="2bc30b7f-be26-46b8-8749-512b74535c2d" providerId="ADAL" clId="{C0A24A10-F792-48A1-9870-02DFE74660BD}" dt="2023-05-30T09:19:21.854" v="1918"/>
          <ac:spMkLst>
            <pc:docMk/>
            <pc:sldMk cId="3064694499" sldId="721"/>
            <ac:spMk id="16" creationId="{CB5B96F0-7BDB-4E95-7C69-0D1CF9FEC4DB}"/>
          </ac:spMkLst>
        </pc:spChg>
        <pc:spChg chg="add del mod">
          <ac:chgData name="Desachy, Guillaume" userId="2bc30b7f-be26-46b8-8749-512b74535c2d" providerId="ADAL" clId="{C0A24A10-F792-48A1-9870-02DFE74660BD}" dt="2023-05-30T09:19:26.216" v="1924"/>
          <ac:spMkLst>
            <pc:docMk/>
            <pc:sldMk cId="3064694499" sldId="721"/>
            <ac:spMk id="17" creationId="{4692A5CB-F767-03EC-079C-D423508504FB}"/>
          </ac:spMkLst>
        </pc:spChg>
        <pc:spChg chg="add del mod">
          <ac:chgData name="Desachy, Guillaume" userId="2bc30b7f-be26-46b8-8749-512b74535c2d" providerId="ADAL" clId="{C0A24A10-F792-48A1-9870-02DFE74660BD}" dt="2023-05-30T09:19:26.221" v="1930"/>
          <ac:spMkLst>
            <pc:docMk/>
            <pc:sldMk cId="3064694499" sldId="721"/>
            <ac:spMk id="18" creationId="{8DE50AEF-1D41-9ECF-D9E4-B791572D07BB}"/>
          </ac:spMkLst>
        </pc:spChg>
        <pc:spChg chg="add del mod">
          <ac:chgData name="Desachy, Guillaume" userId="2bc30b7f-be26-46b8-8749-512b74535c2d" providerId="ADAL" clId="{C0A24A10-F792-48A1-9870-02DFE74660BD}" dt="2023-05-30T09:19:26.226" v="1936"/>
          <ac:spMkLst>
            <pc:docMk/>
            <pc:sldMk cId="3064694499" sldId="721"/>
            <ac:spMk id="19" creationId="{B1400DA2-C625-DB87-CAA2-ED1F619C6FAD}"/>
          </ac:spMkLst>
        </pc:spChg>
        <pc:spChg chg="add del mod">
          <ac:chgData name="Desachy, Guillaume" userId="2bc30b7f-be26-46b8-8749-512b74535c2d" providerId="ADAL" clId="{C0A24A10-F792-48A1-9870-02DFE74660BD}" dt="2023-05-30T09:19:26.234" v="1942"/>
          <ac:spMkLst>
            <pc:docMk/>
            <pc:sldMk cId="3064694499" sldId="721"/>
            <ac:spMk id="20" creationId="{5DBD0076-9285-2B95-6A11-29FDCB046BE8}"/>
          </ac:spMkLst>
        </pc:spChg>
        <pc:spChg chg="add del mod">
          <ac:chgData name="Desachy, Guillaume" userId="2bc30b7f-be26-46b8-8749-512b74535c2d" providerId="ADAL" clId="{C0A24A10-F792-48A1-9870-02DFE74660BD}" dt="2023-05-30T09:19:26.244" v="1948"/>
          <ac:spMkLst>
            <pc:docMk/>
            <pc:sldMk cId="3064694499" sldId="721"/>
            <ac:spMk id="21" creationId="{8E219A82-1F94-AD8F-05D7-06ACED6BAB83}"/>
          </ac:spMkLst>
        </pc:spChg>
        <pc:spChg chg="add del mod">
          <ac:chgData name="Desachy, Guillaume" userId="2bc30b7f-be26-46b8-8749-512b74535c2d" providerId="ADAL" clId="{C0A24A10-F792-48A1-9870-02DFE74660BD}" dt="2023-05-30T09:19:26.252" v="1954"/>
          <ac:spMkLst>
            <pc:docMk/>
            <pc:sldMk cId="3064694499" sldId="721"/>
            <ac:spMk id="22" creationId="{3A1B834F-110F-7F63-875F-EA517BF4A3C4}"/>
          </ac:spMkLst>
        </pc:spChg>
        <pc:spChg chg="add del mod">
          <ac:chgData name="Desachy, Guillaume" userId="2bc30b7f-be26-46b8-8749-512b74535c2d" providerId="ADAL" clId="{C0A24A10-F792-48A1-9870-02DFE74660BD}" dt="2023-05-30T09:19:26.259" v="1960"/>
          <ac:spMkLst>
            <pc:docMk/>
            <pc:sldMk cId="3064694499" sldId="721"/>
            <ac:spMk id="23" creationId="{F44C5103-1631-FCA3-883D-2A7CE8AE4E12}"/>
          </ac:spMkLst>
        </pc:spChg>
        <pc:spChg chg="add del mod">
          <ac:chgData name="Desachy, Guillaume" userId="2bc30b7f-be26-46b8-8749-512b74535c2d" providerId="ADAL" clId="{C0A24A10-F792-48A1-9870-02DFE74660BD}" dt="2023-05-30T09:19:26.264" v="1966"/>
          <ac:spMkLst>
            <pc:docMk/>
            <pc:sldMk cId="3064694499" sldId="721"/>
            <ac:spMk id="24" creationId="{213C877C-6041-A86F-5A0A-F296DF730BA7}"/>
          </ac:spMkLst>
        </pc:spChg>
        <pc:spChg chg="add del mod">
          <ac:chgData name="Desachy, Guillaume" userId="2bc30b7f-be26-46b8-8749-512b74535c2d" providerId="ADAL" clId="{C0A24A10-F792-48A1-9870-02DFE74660BD}" dt="2023-05-30T09:19:26.264" v="1972"/>
          <ac:spMkLst>
            <pc:docMk/>
            <pc:sldMk cId="3064694499" sldId="721"/>
            <ac:spMk id="25" creationId="{7D877F7F-11E1-D3F4-17B1-63FA9F67D1EF}"/>
          </ac:spMkLst>
        </pc:spChg>
        <pc:spChg chg="add del mod">
          <ac:chgData name="Desachy, Guillaume" userId="2bc30b7f-be26-46b8-8749-512b74535c2d" providerId="ADAL" clId="{C0A24A10-F792-48A1-9870-02DFE74660BD}" dt="2023-05-30T09:19:26.276" v="1978"/>
          <ac:spMkLst>
            <pc:docMk/>
            <pc:sldMk cId="3064694499" sldId="721"/>
            <ac:spMk id="26" creationId="{A6A58C01-D40E-3098-52CB-D2AE79356EE4}"/>
          </ac:spMkLst>
        </pc:spChg>
        <pc:spChg chg="add del mod">
          <ac:chgData name="Desachy, Guillaume" userId="2bc30b7f-be26-46b8-8749-512b74535c2d" providerId="ADAL" clId="{C0A24A10-F792-48A1-9870-02DFE74660BD}" dt="2023-05-30T09:20:14.546" v="2013"/>
          <ac:spMkLst>
            <pc:docMk/>
            <pc:sldMk cId="3064694499" sldId="721"/>
            <ac:spMk id="27" creationId="{171F2DF9-04BD-EC47-30FB-DCD2D2223BF2}"/>
          </ac:spMkLst>
        </pc:spChg>
        <pc:spChg chg="add del mod">
          <ac:chgData name="Desachy, Guillaume" userId="2bc30b7f-be26-46b8-8749-512b74535c2d" providerId="ADAL" clId="{C0A24A10-F792-48A1-9870-02DFE74660BD}" dt="2023-05-30T09:20:14.554" v="2019"/>
          <ac:spMkLst>
            <pc:docMk/>
            <pc:sldMk cId="3064694499" sldId="721"/>
            <ac:spMk id="28" creationId="{3982A389-3112-9527-6E1A-AB8397909222}"/>
          </ac:spMkLst>
        </pc:spChg>
        <pc:spChg chg="add del mod">
          <ac:chgData name="Desachy, Guillaume" userId="2bc30b7f-be26-46b8-8749-512b74535c2d" providerId="ADAL" clId="{C0A24A10-F792-48A1-9870-02DFE74660BD}" dt="2023-05-30T09:20:14.569" v="2025"/>
          <ac:spMkLst>
            <pc:docMk/>
            <pc:sldMk cId="3064694499" sldId="721"/>
            <ac:spMk id="29" creationId="{776F2600-8BB4-8CCD-6C60-37B63021B421}"/>
          </ac:spMkLst>
        </pc:spChg>
        <pc:spChg chg="add del mod">
          <ac:chgData name="Desachy, Guillaume" userId="2bc30b7f-be26-46b8-8749-512b74535c2d" providerId="ADAL" clId="{C0A24A10-F792-48A1-9870-02DFE74660BD}" dt="2023-05-30T09:20:14.577" v="2031"/>
          <ac:spMkLst>
            <pc:docMk/>
            <pc:sldMk cId="3064694499" sldId="721"/>
            <ac:spMk id="30" creationId="{DF7A1D4E-681B-2F57-44F9-63B15A48FAD7}"/>
          </ac:spMkLst>
        </pc:spChg>
        <pc:spChg chg="add del mod">
          <ac:chgData name="Desachy, Guillaume" userId="2bc30b7f-be26-46b8-8749-512b74535c2d" providerId="ADAL" clId="{C0A24A10-F792-48A1-9870-02DFE74660BD}" dt="2023-05-30T09:20:14.585" v="2037"/>
          <ac:spMkLst>
            <pc:docMk/>
            <pc:sldMk cId="3064694499" sldId="721"/>
            <ac:spMk id="31" creationId="{F760E49D-BA34-23F3-DD4E-2AA19D516875}"/>
          </ac:spMkLst>
        </pc:spChg>
        <pc:spChg chg="add del mod">
          <ac:chgData name="Desachy, Guillaume" userId="2bc30b7f-be26-46b8-8749-512b74535c2d" providerId="ADAL" clId="{C0A24A10-F792-48A1-9870-02DFE74660BD}" dt="2023-05-30T09:20:14.592" v="2043"/>
          <ac:spMkLst>
            <pc:docMk/>
            <pc:sldMk cId="3064694499" sldId="721"/>
            <ac:spMk id="32" creationId="{39FB8F8C-F7AC-B6E4-C60E-0496F709CB21}"/>
          </ac:spMkLst>
        </pc:spChg>
        <pc:spChg chg="add del mod">
          <ac:chgData name="Desachy, Guillaume" userId="2bc30b7f-be26-46b8-8749-512b74535c2d" providerId="ADAL" clId="{C0A24A10-F792-48A1-9870-02DFE74660BD}" dt="2023-05-30T09:20:14.594" v="2049"/>
          <ac:spMkLst>
            <pc:docMk/>
            <pc:sldMk cId="3064694499" sldId="721"/>
            <ac:spMk id="33" creationId="{C6C5B3A6-9834-B104-2749-A880391582BD}"/>
          </ac:spMkLst>
        </pc:spChg>
        <pc:spChg chg="add del mod">
          <ac:chgData name="Desachy, Guillaume" userId="2bc30b7f-be26-46b8-8749-512b74535c2d" providerId="ADAL" clId="{C0A24A10-F792-48A1-9870-02DFE74660BD}" dt="2023-05-30T09:20:14.604" v="2055"/>
          <ac:spMkLst>
            <pc:docMk/>
            <pc:sldMk cId="3064694499" sldId="721"/>
            <ac:spMk id="34" creationId="{F7F9EF03-CD9B-F7A7-FABF-CB854F362474}"/>
          </ac:spMkLst>
        </pc:spChg>
        <pc:spChg chg="add del mod">
          <ac:chgData name="Desachy, Guillaume" userId="2bc30b7f-be26-46b8-8749-512b74535c2d" providerId="ADAL" clId="{C0A24A10-F792-48A1-9870-02DFE74660BD}" dt="2023-05-30T09:20:14.609" v="2061"/>
          <ac:spMkLst>
            <pc:docMk/>
            <pc:sldMk cId="3064694499" sldId="721"/>
            <ac:spMk id="35" creationId="{EC5CFCF8-E947-8C8D-605E-2BEA424602CE}"/>
          </ac:spMkLst>
        </pc:spChg>
        <pc:spChg chg="add del mod">
          <ac:chgData name="Desachy, Guillaume" userId="2bc30b7f-be26-46b8-8749-512b74535c2d" providerId="ADAL" clId="{C0A24A10-F792-48A1-9870-02DFE74660BD}" dt="2023-05-30T09:20:14.619" v="2067"/>
          <ac:spMkLst>
            <pc:docMk/>
            <pc:sldMk cId="3064694499" sldId="721"/>
            <ac:spMk id="36" creationId="{1727FD9A-1A7C-0B25-8B69-46123EB4AC7C}"/>
          </ac:spMkLst>
        </pc:spChg>
      </pc:sldChg>
      <pc:sldChg chg="addSp modSp add mod setBg modAnim replTag delCm modCm">
        <pc:chgData name="Desachy, Guillaume" userId="2bc30b7f-be26-46b8-8749-512b74535c2d" providerId="ADAL" clId="{C0A24A10-F792-48A1-9870-02DFE74660BD}" dt="2023-05-31T14:47:38.689" v="2374"/>
        <pc:sldMkLst>
          <pc:docMk/>
          <pc:sldMk cId="3101758249" sldId="722"/>
        </pc:sldMkLst>
        <pc:spChg chg="add mod replST">
          <ac:chgData name="Desachy, Guillaume" userId="2bc30b7f-be26-46b8-8749-512b74535c2d" providerId="ADAL" clId="{C0A24A10-F792-48A1-9870-02DFE74660BD}" dt="2023-05-31T14:47:19.107" v="2357"/>
          <ac:spMkLst>
            <pc:docMk/>
            <pc:sldMk cId="3101758249" sldId="722"/>
            <ac:spMk id="7" creationId="{26D3EE56-3711-B848-04DA-2A6094FADA63}"/>
          </ac:spMkLst>
        </pc:spChg>
        <pc:spChg chg="add mod replST">
          <ac:chgData name="Desachy, Guillaume" userId="2bc30b7f-be26-46b8-8749-512b74535c2d" providerId="ADAL" clId="{C0A24A10-F792-48A1-9870-02DFE74660BD}" dt="2023-05-30T07:58:22.581" v="1518"/>
          <ac:spMkLst>
            <pc:docMk/>
            <pc:sldMk cId="3101758249" sldId="722"/>
            <ac:spMk id="8" creationId="{C1CD72F5-BCEC-53A2-AAC8-93EEE94099BD}"/>
          </ac:spMkLst>
        </pc:spChg>
        <pc:picChg chg="add mod replST">
          <ac:chgData name="Desachy, Guillaume" userId="2bc30b7f-be26-46b8-8749-512b74535c2d" providerId="ADAL" clId="{C0A24A10-F792-48A1-9870-02DFE74660BD}" dt="2023-05-30T07:58:22.384" v="1495"/>
          <ac:picMkLst>
            <pc:docMk/>
            <pc:sldMk cId="3101758249" sldId="722"/>
            <ac:picMk id="4" creationId="{1BC23891-61A5-3426-C437-4B45BB6CC8E0}"/>
          </ac:picMkLst>
        </pc:picChg>
        <pc:picChg chg="add mod replST">
          <ac:chgData name="Desachy, Guillaume" userId="2bc30b7f-be26-46b8-8749-512b74535c2d" providerId="ADAL" clId="{C0A24A10-F792-48A1-9870-02DFE74660BD}" dt="2023-05-30T07:58:22.554" v="1499"/>
          <ac:picMkLst>
            <pc:docMk/>
            <pc:sldMk cId="3101758249" sldId="722"/>
            <ac:picMk id="6" creationId="{DBC9C7E0-4093-C5BD-D18A-66B7E46C64E8}"/>
          </ac:picMkLst>
        </pc:picChg>
      </pc:sldChg>
      <pc:sldChg chg="addSp modSp add mod ord setBg modAnim replTag">
        <pc:chgData name="Desachy, Guillaume" userId="2bc30b7f-be26-46b8-8749-512b74535c2d" providerId="ADAL" clId="{C0A24A10-F792-48A1-9870-02DFE74660BD}" dt="2023-05-31T04:52:31.826" v="2145"/>
        <pc:sldMkLst>
          <pc:docMk/>
          <pc:sldMk cId="1025001955" sldId="723"/>
        </pc:sldMkLst>
        <pc:spChg chg="add mod replST">
          <ac:chgData name="Desachy, Guillaume" userId="2bc30b7f-be26-46b8-8749-512b74535c2d" providerId="ADAL" clId="{C0A24A10-F792-48A1-9870-02DFE74660BD}" dt="2023-05-31T04:52:25.486" v="2131"/>
          <ac:spMkLst>
            <pc:docMk/>
            <pc:sldMk cId="1025001955" sldId="723"/>
            <ac:spMk id="7" creationId="{69D6B32C-DDA5-7192-43A7-D2AF549F76F2}"/>
          </ac:spMkLst>
        </pc:spChg>
        <pc:spChg chg="add mod replST">
          <ac:chgData name="Desachy, Guillaume" userId="2bc30b7f-be26-46b8-8749-512b74535c2d" providerId="ADAL" clId="{C0A24A10-F792-48A1-9870-02DFE74660BD}" dt="2023-05-30T07:59:13.245" v="1556"/>
          <ac:spMkLst>
            <pc:docMk/>
            <pc:sldMk cId="1025001955" sldId="723"/>
            <ac:spMk id="8" creationId="{906B7B36-D5ED-5120-56E5-7D25A990BF82}"/>
          </ac:spMkLst>
        </pc:spChg>
        <pc:picChg chg="add mod replST">
          <ac:chgData name="Desachy, Guillaume" userId="2bc30b7f-be26-46b8-8749-512b74535c2d" providerId="ADAL" clId="{C0A24A10-F792-48A1-9870-02DFE74660BD}" dt="2023-05-30T07:59:12.913" v="1533"/>
          <ac:picMkLst>
            <pc:docMk/>
            <pc:sldMk cId="1025001955" sldId="723"/>
            <ac:picMk id="4" creationId="{AC429B74-F881-04F6-097B-1C8673751969}"/>
          </ac:picMkLst>
        </pc:picChg>
        <pc:picChg chg="add mod replST">
          <ac:chgData name="Desachy, Guillaume" userId="2bc30b7f-be26-46b8-8749-512b74535c2d" providerId="ADAL" clId="{C0A24A10-F792-48A1-9870-02DFE74660BD}" dt="2023-05-30T07:59:13.215" v="1537"/>
          <ac:picMkLst>
            <pc:docMk/>
            <pc:sldMk cId="1025001955" sldId="723"/>
            <ac:picMk id="6" creationId="{18B26B18-78B3-6BC3-247E-2A40CBE13543}"/>
          </ac:picMkLst>
        </pc:picChg>
      </pc:sldChg>
      <pc:sldChg chg="addSp modSp add mod setBg modAnim replTag">
        <pc:chgData name="Desachy, Guillaume" userId="2bc30b7f-be26-46b8-8749-512b74535c2d" providerId="ADAL" clId="{C0A24A10-F792-48A1-9870-02DFE74660BD}" dt="2023-05-30T07:59:53.004" v="1600"/>
        <pc:sldMkLst>
          <pc:docMk/>
          <pc:sldMk cId="1521332870" sldId="724"/>
        </pc:sldMkLst>
        <pc:spChg chg="add mod replST">
          <ac:chgData name="Desachy, Guillaume" userId="2bc30b7f-be26-46b8-8749-512b74535c2d" providerId="ADAL" clId="{C0A24A10-F792-48A1-9870-02DFE74660BD}" dt="2023-05-30T07:59:52.973" v="1584"/>
          <ac:spMkLst>
            <pc:docMk/>
            <pc:sldMk cId="1521332870" sldId="724"/>
            <ac:spMk id="7" creationId="{AF91CD24-C742-06EC-ED7A-4FAEE704CB2B}"/>
          </ac:spMkLst>
        </pc:spChg>
        <pc:spChg chg="add mod replST">
          <ac:chgData name="Desachy, Guillaume" userId="2bc30b7f-be26-46b8-8749-512b74535c2d" providerId="ADAL" clId="{C0A24A10-F792-48A1-9870-02DFE74660BD}" dt="2023-05-30T07:59:52.988" v="1594"/>
          <ac:spMkLst>
            <pc:docMk/>
            <pc:sldMk cId="1521332870" sldId="724"/>
            <ac:spMk id="8" creationId="{3A630B14-FED6-8251-0BC2-B59EBADECA03}"/>
          </ac:spMkLst>
        </pc:spChg>
        <pc:picChg chg="add mod replST">
          <ac:chgData name="Desachy, Guillaume" userId="2bc30b7f-be26-46b8-8749-512b74535c2d" providerId="ADAL" clId="{C0A24A10-F792-48A1-9870-02DFE74660BD}" dt="2023-05-30T07:59:52.762" v="1571"/>
          <ac:picMkLst>
            <pc:docMk/>
            <pc:sldMk cId="1521332870" sldId="724"/>
            <ac:picMk id="4" creationId="{85697BA3-5370-B86D-1361-2913FB02FD42}"/>
          </ac:picMkLst>
        </pc:picChg>
        <pc:picChg chg="add mod replST">
          <ac:chgData name="Desachy, Guillaume" userId="2bc30b7f-be26-46b8-8749-512b74535c2d" providerId="ADAL" clId="{C0A24A10-F792-48A1-9870-02DFE74660BD}" dt="2023-05-30T07:59:52.958" v="1575"/>
          <ac:picMkLst>
            <pc:docMk/>
            <pc:sldMk cId="1521332870" sldId="724"/>
            <ac:picMk id="6" creationId="{BCE7661B-A52C-317C-7932-A0F3270DA13B}"/>
          </ac:picMkLst>
        </pc:picChg>
      </pc:sldChg>
      <pc:sldChg chg="addSp modSp add mod ord setBg modAnim replTag">
        <pc:chgData name="Desachy, Guillaume" userId="2bc30b7f-be26-46b8-8749-512b74535c2d" providerId="ADAL" clId="{C0A24A10-F792-48A1-9870-02DFE74660BD}" dt="2023-05-30T08:44:53.688" v="1652"/>
        <pc:sldMkLst>
          <pc:docMk/>
          <pc:sldMk cId="433628065" sldId="725"/>
        </pc:sldMkLst>
        <pc:spChg chg="add mod replST">
          <ac:chgData name="Desachy, Guillaume" userId="2bc30b7f-be26-46b8-8749-512b74535c2d" providerId="ADAL" clId="{C0A24A10-F792-48A1-9870-02DFE74660BD}" dt="2023-05-30T08:44:51.506" v="1634"/>
          <ac:spMkLst>
            <pc:docMk/>
            <pc:sldMk cId="433628065" sldId="725"/>
            <ac:spMk id="7" creationId="{09A0B76E-5689-4A12-A45E-4E647637B364}"/>
          </ac:spMkLst>
        </pc:spChg>
        <pc:spChg chg="add mod replST">
          <ac:chgData name="Desachy, Guillaume" userId="2bc30b7f-be26-46b8-8749-512b74535c2d" providerId="ADAL" clId="{C0A24A10-F792-48A1-9870-02DFE74660BD}" dt="2023-05-30T08:44:51.521" v="1644"/>
          <ac:spMkLst>
            <pc:docMk/>
            <pc:sldMk cId="433628065" sldId="725"/>
            <ac:spMk id="8" creationId="{609CF8CC-D099-6889-D9B4-7065909DE692}"/>
          </ac:spMkLst>
        </pc:spChg>
        <pc:picChg chg="add mod replST">
          <ac:chgData name="Desachy, Guillaume" userId="2bc30b7f-be26-46b8-8749-512b74535c2d" providerId="ADAL" clId="{C0A24A10-F792-48A1-9870-02DFE74660BD}" dt="2023-05-30T08:44:51.186" v="1621"/>
          <ac:picMkLst>
            <pc:docMk/>
            <pc:sldMk cId="433628065" sldId="725"/>
            <ac:picMk id="4" creationId="{26A0E797-3976-C9FE-861F-8FC4D18B45D5}"/>
          </ac:picMkLst>
        </pc:picChg>
        <pc:picChg chg="add mod replST">
          <ac:chgData name="Desachy, Guillaume" userId="2bc30b7f-be26-46b8-8749-512b74535c2d" providerId="ADAL" clId="{C0A24A10-F792-48A1-9870-02DFE74660BD}" dt="2023-05-30T08:44:51.492" v="1625"/>
          <ac:picMkLst>
            <pc:docMk/>
            <pc:sldMk cId="433628065" sldId="725"/>
            <ac:picMk id="6" creationId="{001F7F76-385C-10FA-180D-F0D4D95A7957}"/>
          </ac:picMkLst>
        </pc:picChg>
      </pc:sldChg>
      <pc:sldChg chg="modSp mod">
        <pc:chgData name="Desachy, Guillaume" userId="2bc30b7f-be26-46b8-8749-512b74535c2d" providerId="ADAL" clId="{C0A24A10-F792-48A1-9870-02DFE74660BD}" dt="2023-05-30T14:02:55.093" v="2098" actId="20577"/>
        <pc:sldMkLst>
          <pc:docMk/>
          <pc:sldMk cId="34305449" sldId="726"/>
        </pc:sldMkLst>
        <pc:spChg chg="mod">
          <ac:chgData name="Desachy, Guillaume" userId="2bc30b7f-be26-46b8-8749-512b74535c2d" providerId="ADAL" clId="{C0A24A10-F792-48A1-9870-02DFE74660BD}" dt="2023-05-30T14:02:55.093" v="2098" actId="20577"/>
          <ac:spMkLst>
            <pc:docMk/>
            <pc:sldMk cId="34305449" sldId="726"/>
            <ac:spMk id="2" creationId="{13B0654B-F103-4248-A2FD-5F244CFE6DC8}"/>
          </ac:spMkLst>
        </pc:spChg>
      </pc:sldChg>
      <pc:sldChg chg="addSp modSp add del mod setBg replTag">
        <pc:chgData name="Desachy, Guillaume" userId="2bc30b7f-be26-46b8-8749-512b74535c2d" providerId="ADAL" clId="{C0A24A10-F792-48A1-9870-02DFE74660BD}" dt="2023-05-30T09:14:23.015" v="1780" actId="47"/>
        <pc:sldMkLst>
          <pc:docMk/>
          <pc:sldMk cId="2552758515" sldId="726"/>
        </pc:sldMkLst>
        <pc:spChg chg="add mod replST">
          <ac:chgData name="Desachy, Guillaume" userId="2bc30b7f-be26-46b8-8749-512b74535c2d" providerId="ADAL" clId="{C0A24A10-F792-48A1-9870-02DFE74660BD}" dt="2023-05-30T09:14:05.970" v="1730"/>
          <ac:spMkLst>
            <pc:docMk/>
            <pc:sldMk cId="2552758515" sldId="726"/>
            <ac:spMk id="7" creationId="{E07C65A7-EBD8-0429-1256-C6B106BE1E98}"/>
          </ac:spMkLst>
        </pc:spChg>
        <pc:spChg chg="add mod replST">
          <ac:chgData name="Desachy, Guillaume" userId="2bc30b7f-be26-46b8-8749-512b74535c2d" providerId="ADAL" clId="{C0A24A10-F792-48A1-9870-02DFE74660BD}" dt="2023-05-30T09:14:05.988" v="1740"/>
          <ac:spMkLst>
            <pc:docMk/>
            <pc:sldMk cId="2552758515" sldId="726"/>
            <ac:spMk id="8" creationId="{29B2034B-B081-1EE2-2872-8A00DF6849DA}"/>
          </ac:spMkLst>
        </pc:spChg>
        <pc:picChg chg="add mod replST">
          <ac:chgData name="Desachy, Guillaume" userId="2bc30b7f-be26-46b8-8749-512b74535c2d" providerId="ADAL" clId="{C0A24A10-F792-48A1-9870-02DFE74660BD}" dt="2023-05-30T09:14:05.752" v="1717"/>
          <ac:picMkLst>
            <pc:docMk/>
            <pc:sldMk cId="2552758515" sldId="726"/>
            <ac:picMk id="4" creationId="{7F544388-6341-23A0-70BB-C402AB0565D7}"/>
          </ac:picMkLst>
        </pc:picChg>
        <pc:picChg chg="add mod replST">
          <ac:chgData name="Desachy, Guillaume" userId="2bc30b7f-be26-46b8-8749-512b74535c2d" providerId="ADAL" clId="{C0A24A10-F792-48A1-9870-02DFE74660BD}" dt="2023-05-30T09:14:05.951" v="1721"/>
          <ac:picMkLst>
            <pc:docMk/>
            <pc:sldMk cId="2552758515" sldId="726"/>
            <ac:picMk id="6" creationId="{72C26A52-02A6-3EE5-417D-C56CE56E462C}"/>
          </ac:picMkLst>
        </pc:picChg>
      </pc:sldChg>
      <pc:sldChg chg="addSp modSp add del mod ord setBg replTag">
        <pc:chgData name="Desachy, Guillaume" userId="2bc30b7f-be26-46b8-8749-512b74535c2d" providerId="ADAL" clId="{C0A24A10-F792-48A1-9870-02DFE74660BD}" dt="2023-05-30T09:13:44.095" v="1709" actId="47"/>
        <pc:sldMkLst>
          <pc:docMk/>
          <pc:sldMk cId="2673131312" sldId="726"/>
        </pc:sldMkLst>
        <pc:spChg chg="add mod replST">
          <ac:chgData name="Desachy, Guillaume" userId="2bc30b7f-be26-46b8-8749-512b74535c2d" providerId="ADAL" clId="{C0A24A10-F792-48A1-9870-02DFE74660BD}" dt="2023-05-30T08:46:02.507" v="1693"/>
          <ac:spMkLst>
            <pc:docMk/>
            <pc:sldMk cId="2673131312" sldId="726"/>
            <ac:spMk id="7" creationId="{A2CF6E86-43D3-57A9-9C14-72CF61AD6129}"/>
          </ac:spMkLst>
        </pc:spChg>
        <pc:spChg chg="add mod replST">
          <ac:chgData name="Desachy, Guillaume" userId="2bc30b7f-be26-46b8-8749-512b74535c2d" providerId="ADAL" clId="{C0A24A10-F792-48A1-9870-02DFE74660BD}" dt="2023-05-30T08:45:19.440" v="1684"/>
          <ac:spMkLst>
            <pc:docMk/>
            <pc:sldMk cId="2673131312" sldId="726"/>
            <ac:spMk id="8" creationId="{C9D00D83-BF9A-7186-B974-1870FD015DD0}"/>
          </ac:spMkLst>
        </pc:spChg>
        <pc:picChg chg="add mod replST">
          <ac:chgData name="Desachy, Guillaume" userId="2bc30b7f-be26-46b8-8749-512b74535c2d" providerId="ADAL" clId="{C0A24A10-F792-48A1-9870-02DFE74660BD}" dt="2023-05-30T08:45:19.059" v="1661"/>
          <ac:picMkLst>
            <pc:docMk/>
            <pc:sldMk cId="2673131312" sldId="726"/>
            <ac:picMk id="4" creationId="{4A3BAC99-DD51-1F69-2060-D4323F8F0A5E}"/>
          </ac:picMkLst>
        </pc:picChg>
        <pc:picChg chg="add mod replST">
          <ac:chgData name="Desachy, Guillaume" userId="2bc30b7f-be26-46b8-8749-512b74535c2d" providerId="ADAL" clId="{C0A24A10-F792-48A1-9870-02DFE74660BD}" dt="2023-05-30T08:45:19.413" v="1665"/>
          <ac:picMkLst>
            <pc:docMk/>
            <pc:sldMk cId="2673131312" sldId="726"/>
            <ac:picMk id="6" creationId="{462F3BB4-2FFE-4F42-5CF4-34E2E4F94F5B}"/>
          </ac:picMkLst>
        </pc:picChg>
      </pc:sldChg>
      <pc:sldChg chg="addSp modSp add del mod setBg replTag">
        <pc:chgData name="Desachy, Guillaume" userId="2bc30b7f-be26-46b8-8749-512b74535c2d" providerId="ADAL" clId="{C0A24A10-F792-48A1-9870-02DFE74660BD}" dt="2023-05-30T09:16:42.104" v="1818" actId="47"/>
        <pc:sldMkLst>
          <pc:docMk/>
          <pc:sldMk cId="625845364" sldId="727"/>
        </pc:sldMkLst>
        <pc:spChg chg="add mod replST">
          <ac:chgData name="Desachy, Guillaume" userId="2bc30b7f-be26-46b8-8749-512b74535c2d" providerId="ADAL" clId="{C0A24A10-F792-48A1-9870-02DFE74660BD}" dt="2023-05-30T09:14:18.458" v="1765"/>
          <ac:spMkLst>
            <pc:docMk/>
            <pc:sldMk cId="625845364" sldId="727"/>
            <ac:spMk id="7" creationId="{54241A7F-FE8E-88C9-4B84-563E07552DB5}"/>
          </ac:spMkLst>
        </pc:spChg>
        <pc:spChg chg="add mod replST">
          <ac:chgData name="Desachy, Guillaume" userId="2bc30b7f-be26-46b8-8749-512b74535c2d" providerId="ADAL" clId="{C0A24A10-F792-48A1-9870-02DFE74660BD}" dt="2023-05-30T09:14:18.476" v="1775"/>
          <ac:spMkLst>
            <pc:docMk/>
            <pc:sldMk cId="625845364" sldId="727"/>
            <ac:spMk id="8" creationId="{60D0BA17-A339-A3FB-809F-4E9A51F3E462}"/>
          </ac:spMkLst>
        </pc:spChg>
        <pc:picChg chg="add mod replST">
          <ac:chgData name="Desachy, Guillaume" userId="2bc30b7f-be26-46b8-8749-512b74535c2d" providerId="ADAL" clId="{C0A24A10-F792-48A1-9870-02DFE74660BD}" dt="2023-05-30T09:14:18.269" v="1752"/>
          <ac:picMkLst>
            <pc:docMk/>
            <pc:sldMk cId="625845364" sldId="727"/>
            <ac:picMk id="4" creationId="{FE59D4AA-4704-C234-F414-5EDFF7AF66CC}"/>
          </ac:picMkLst>
        </pc:picChg>
        <pc:picChg chg="add mod replST">
          <ac:chgData name="Desachy, Guillaume" userId="2bc30b7f-be26-46b8-8749-512b74535c2d" providerId="ADAL" clId="{C0A24A10-F792-48A1-9870-02DFE74660BD}" dt="2023-05-30T09:14:18.439" v="1756"/>
          <ac:picMkLst>
            <pc:docMk/>
            <pc:sldMk cId="625845364" sldId="727"/>
            <ac:picMk id="6" creationId="{528A8960-BFBC-D999-6F9C-6A32DDC6E59F}"/>
          </ac:picMkLst>
        </pc:picChg>
      </pc:sldChg>
      <pc:sldChg chg="modSp mod">
        <pc:chgData name="Desachy, Guillaume" userId="2bc30b7f-be26-46b8-8749-512b74535c2d" providerId="ADAL" clId="{C0A24A10-F792-48A1-9870-02DFE74660BD}" dt="2023-05-31T04:59:22.809" v="2301" actId="27636"/>
        <pc:sldMkLst>
          <pc:docMk/>
          <pc:sldMk cId="1614570064" sldId="727"/>
        </pc:sldMkLst>
        <pc:spChg chg="mod">
          <ac:chgData name="Desachy, Guillaume" userId="2bc30b7f-be26-46b8-8749-512b74535c2d" providerId="ADAL" clId="{C0A24A10-F792-48A1-9870-02DFE74660BD}" dt="2023-05-31T04:59:22.809" v="2301" actId="27636"/>
          <ac:spMkLst>
            <pc:docMk/>
            <pc:sldMk cId="1614570064" sldId="727"/>
            <ac:spMk id="6" creationId="{F900F7DF-8A8A-F1B3-B230-8F3B0D6C6339}"/>
          </ac:spMkLst>
        </pc:spChg>
      </pc:sldChg>
      <pc:sldChg chg="addSp modSp add del mod setBg replTag">
        <pc:chgData name="Desachy, Guillaume" userId="2bc30b7f-be26-46b8-8749-512b74535c2d" providerId="ADAL" clId="{C0A24A10-F792-48A1-9870-02DFE74660BD}" dt="2023-05-30T09:14:55.476" v="1816" actId="47"/>
        <pc:sldMkLst>
          <pc:docMk/>
          <pc:sldMk cId="479745435" sldId="728"/>
        </pc:sldMkLst>
        <pc:spChg chg="add mod replST">
          <ac:chgData name="Desachy, Guillaume" userId="2bc30b7f-be26-46b8-8749-512b74535c2d" providerId="ADAL" clId="{C0A24A10-F792-48A1-9870-02DFE74660BD}" dt="2023-05-30T09:14:49.959" v="1801"/>
          <ac:spMkLst>
            <pc:docMk/>
            <pc:sldMk cId="479745435" sldId="728"/>
            <ac:spMk id="7" creationId="{C1F1AD2F-809A-F2F1-D663-1BF5DA715D65}"/>
          </ac:spMkLst>
        </pc:spChg>
        <pc:spChg chg="add mod replST">
          <ac:chgData name="Desachy, Guillaume" userId="2bc30b7f-be26-46b8-8749-512b74535c2d" providerId="ADAL" clId="{C0A24A10-F792-48A1-9870-02DFE74660BD}" dt="2023-05-30T09:14:49.976" v="1811"/>
          <ac:spMkLst>
            <pc:docMk/>
            <pc:sldMk cId="479745435" sldId="728"/>
            <ac:spMk id="8" creationId="{2FB886A0-6E70-DEAC-8170-5CE1351D8D60}"/>
          </ac:spMkLst>
        </pc:spChg>
        <pc:picChg chg="add mod replST">
          <ac:chgData name="Desachy, Guillaume" userId="2bc30b7f-be26-46b8-8749-512b74535c2d" providerId="ADAL" clId="{C0A24A10-F792-48A1-9870-02DFE74660BD}" dt="2023-05-30T09:14:49.788" v="1788"/>
          <ac:picMkLst>
            <pc:docMk/>
            <pc:sldMk cId="479745435" sldId="728"/>
            <ac:picMk id="4" creationId="{45F71CBF-6C40-B62B-6869-A6CEA1488B58}"/>
          </ac:picMkLst>
        </pc:picChg>
        <pc:picChg chg="add mod replST">
          <ac:chgData name="Desachy, Guillaume" userId="2bc30b7f-be26-46b8-8749-512b74535c2d" providerId="ADAL" clId="{C0A24A10-F792-48A1-9870-02DFE74660BD}" dt="2023-05-30T09:14:49.944" v="1792"/>
          <ac:picMkLst>
            <pc:docMk/>
            <pc:sldMk cId="479745435" sldId="728"/>
            <ac:picMk id="6" creationId="{5A314EAA-7ED4-5A01-C31B-DB789E8E8305}"/>
          </ac:picMkLst>
        </pc:picChg>
      </pc:sldChg>
      <pc:sldChg chg="modSp mod">
        <pc:chgData name="Desachy, Guillaume" userId="2bc30b7f-be26-46b8-8749-512b74535c2d" providerId="ADAL" clId="{C0A24A10-F792-48A1-9870-02DFE74660BD}" dt="2023-06-02T18:13:33.605" v="2414" actId="122"/>
        <pc:sldMkLst>
          <pc:docMk/>
          <pc:sldMk cId="2508774885" sldId="729"/>
        </pc:sldMkLst>
        <pc:spChg chg="mod">
          <ac:chgData name="Desachy, Guillaume" userId="2bc30b7f-be26-46b8-8749-512b74535c2d" providerId="ADAL" clId="{C0A24A10-F792-48A1-9870-02DFE74660BD}" dt="2023-06-02T18:13:33.605" v="2414" actId="122"/>
          <ac:spMkLst>
            <pc:docMk/>
            <pc:sldMk cId="2508774885" sldId="729"/>
            <ac:spMk id="7" creationId="{6E3E9B23-427A-73FB-1A54-860AB9C4F9AE}"/>
          </ac:spMkLst>
        </pc:spChg>
      </pc:sldChg>
      <pc:sldChg chg="modSp mod">
        <pc:chgData name="Desachy, Guillaume" userId="2bc30b7f-be26-46b8-8749-512b74535c2d" providerId="ADAL" clId="{C0A24A10-F792-48A1-9870-02DFE74660BD}" dt="2023-05-31T04:50:24.678" v="2104" actId="27636"/>
        <pc:sldMkLst>
          <pc:docMk/>
          <pc:sldMk cId="2582747711" sldId="733"/>
        </pc:sldMkLst>
        <pc:spChg chg="mod">
          <ac:chgData name="Desachy, Guillaume" userId="2bc30b7f-be26-46b8-8749-512b74535c2d" providerId="ADAL" clId="{C0A24A10-F792-48A1-9870-02DFE74660BD}" dt="2023-05-31T04:50:24.678" v="2104" actId="27636"/>
          <ac:spMkLst>
            <pc:docMk/>
            <pc:sldMk cId="2582747711" sldId="733"/>
            <ac:spMk id="3" creationId="{347459CA-6EAE-7AB7-5288-0C79644936FC}"/>
          </ac:spMkLst>
        </pc:spChg>
      </pc:sldChg>
      <pc:sldChg chg="modSp modAnim replTag addCm delCm">
        <pc:chgData name="Desachy, Guillaume" userId="2bc30b7f-be26-46b8-8749-512b74535c2d" providerId="ADAL" clId="{C0A24A10-F792-48A1-9870-02DFE74660BD}" dt="2023-05-31T14:47:19.912" v="2370"/>
        <pc:sldMkLst>
          <pc:docMk/>
          <pc:sldMk cId="3763972439" sldId="735"/>
        </pc:sldMkLst>
        <pc:spChg chg="mod">
          <ac:chgData name="Desachy, Guillaume" userId="2bc30b7f-be26-46b8-8749-512b74535c2d" providerId="ADAL" clId="{C0A24A10-F792-48A1-9870-02DFE74660BD}" dt="2023-05-31T14:47:19.156" v="2359"/>
          <ac:spMkLst>
            <pc:docMk/>
            <pc:sldMk cId="3763972439" sldId="735"/>
            <ac:spMk id="7" creationId="{26D3EE56-3711-B848-04DA-2A6094FADA63}"/>
          </ac:spMkLst>
        </pc:spChg>
      </pc:sldChg>
      <pc:sldChg chg="addSp delSp modSp add mod">
        <pc:chgData name="Desachy, Guillaume" userId="2bc30b7f-be26-46b8-8749-512b74535c2d" providerId="ADAL" clId="{C0A24A10-F792-48A1-9870-02DFE74660BD}" dt="2023-05-31T04:57:11.620" v="2275"/>
        <pc:sldMkLst>
          <pc:docMk/>
          <pc:sldMk cId="2718213498" sldId="736"/>
        </pc:sldMkLst>
        <pc:spChg chg="mod">
          <ac:chgData name="Desachy, Guillaume" userId="2bc30b7f-be26-46b8-8749-512b74535c2d" providerId="ADAL" clId="{C0A24A10-F792-48A1-9870-02DFE74660BD}" dt="2023-05-31T04:57:11.620" v="2275"/>
          <ac:spMkLst>
            <pc:docMk/>
            <pc:sldMk cId="2718213498" sldId="736"/>
            <ac:spMk id="2" creationId="{47D27CC1-395C-11F0-27C8-50E4D2347DBB}"/>
          </ac:spMkLst>
        </pc:spChg>
        <pc:spChg chg="mod">
          <ac:chgData name="Desachy, Guillaume" userId="2bc30b7f-be26-46b8-8749-512b74535c2d" providerId="ADAL" clId="{C0A24A10-F792-48A1-9870-02DFE74660BD}" dt="2023-05-31T04:56:37.969" v="2251" actId="242"/>
          <ac:spMkLst>
            <pc:docMk/>
            <pc:sldMk cId="2718213498" sldId="736"/>
            <ac:spMk id="3" creationId="{699C3705-011B-9650-E338-D66658903505}"/>
          </ac:spMkLst>
        </pc:spChg>
        <pc:spChg chg="add del mod">
          <ac:chgData name="Desachy, Guillaume" userId="2bc30b7f-be26-46b8-8749-512b74535c2d" providerId="ADAL" clId="{C0A24A10-F792-48A1-9870-02DFE74660BD}" dt="2023-05-31T04:56:48.205" v="2257" actId="478"/>
          <ac:spMkLst>
            <pc:docMk/>
            <pc:sldMk cId="2718213498" sldId="736"/>
            <ac:spMk id="5" creationId="{B327CBE7-915E-626F-EFF8-CE902BF9CC22}"/>
          </ac:spMkLst>
        </pc:spChg>
        <pc:picChg chg="add mod">
          <ac:chgData name="Desachy, Guillaume" userId="2bc30b7f-be26-46b8-8749-512b74535c2d" providerId="ADAL" clId="{C0A24A10-F792-48A1-9870-02DFE74660BD}" dt="2023-05-31T04:56:51.368" v="2258" actId="1076"/>
          <ac:picMkLst>
            <pc:docMk/>
            <pc:sldMk cId="2718213498" sldId="736"/>
            <ac:picMk id="6" creationId="{A8D3952F-227E-6BB1-DDFF-821B29B313FB}"/>
          </ac:picMkLst>
        </pc:picChg>
      </pc:sldChg>
      <pc:sldChg chg="add">
        <pc:chgData name="Desachy, Guillaume" userId="2bc30b7f-be26-46b8-8749-512b74535c2d" providerId="ADAL" clId="{C0A24A10-F792-48A1-9870-02DFE74660BD}" dt="2023-05-31T04:57:18.080" v="2276"/>
        <pc:sldMkLst>
          <pc:docMk/>
          <pc:sldMk cId="1624583138" sldId="737"/>
        </pc:sldMkLst>
      </pc:sldChg>
      <pc:sldChg chg="add">
        <pc:chgData name="Desachy, Guillaume" userId="2bc30b7f-be26-46b8-8749-512b74535c2d" providerId="ADAL" clId="{C0A24A10-F792-48A1-9870-02DFE74660BD}" dt="2023-05-31T04:57:31.378" v="2279"/>
        <pc:sldMkLst>
          <pc:docMk/>
          <pc:sldMk cId="532132865" sldId="738"/>
        </pc:sldMkLst>
      </pc:sldChg>
      <pc:sldChg chg="addSp delSp modSp add mod ord setBg replTag">
        <pc:chgData name="Desachy, Guillaume" userId="2bc30b7f-be26-46b8-8749-512b74535c2d" providerId="ADAL" clId="{C0A24A10-F792-48A1-9870-02DFE74660BD}" dt="2023-06-02T18:10:04.580" v="2383"/>
        <pc:sldMkLst>
          <pc:docMk/>
          <pc:sldMk cId="3037032189" sldId="739"/>
        </pc:sldMkLst>
        <pc:spChg chg="add mod replST">
          <ac:chgData name="Desachy, Guillaume" userId="2bc30b7f-be26-46b8-8749-512b74535c2d" providerId="ADAL" clId="{C0A24A10-F792-48A1-9870-02DFE74660BD}" dt="2023-06-02T18:09:59.468" v="2381"/>
          <ac:spMkLst>
            <pc:docMk/>
            <pc:sldMk cId="3037032189" sldId="739"/>
            <ac:spMk id="7" creationId="{FAB21B32-B461-51CB-2F9C-DC7E46B3F9E9}"/>
          </ac:spMkLst>
        </pc:spChg>
        <pc:spChg chg="add mod replST">
          <ac:chgData name="Desachy, Guillaume" userId="2bc30b7f-be26-46b8-8749-512b74535c2d" providerId="ADAL" clId="{C0A24A10-F792-48A1-9870-02DFE74660BD}" dt="2023-05-31T14:35:20.295" v="2337"/>
          <ac:spMkLst>
            <pc:docMk/>
            <pc:sldMk cId="3037032189" sldId="739"/>
            <ac:spMk id="8" creationId="{85F28ACE-B950-8516-BC63-C7C9528923AC}"/>
          </ac:spMkLst>
        </pc:spChg>
        <pc:picChg chg="add mod replST">
          <ac:chgData name="Desachy, Guillaume" userId="2bc30b7f-be26-46b8-8749-512b74535c2d" providerId="ADAL" clId="{C0A24A10-F792-48A1-9870-02DFE74660BD}" dt="2023-05-31T14:35:19.847" v="2314"/>
          <ac:picMkLst>
            <pc:docMk/>
            <pc:sldMk cId="3037032189" sldId="739"/>
            <ac:picMk id="4" creationId="{5C116766-E00F-1D11-ADAA-8009C5FEE0C3}"/>
          </ac:picMkLst>
        </pc:picChg>
        <pc:picChg chg="add del mod replST">
          <ac:chgData name="Desachy, Guillaume" userId="2bc30b7f-be26-46b8-8749-512b74535c2d" providerId="ADAL" clId="{C0A24A10-F792-48A1-9870-02DFE74660BD}" dt="2023-05-31T14:36:06.787" v="2345"/>
          <ac:picMkLst>
            <pc:docMk/>
            <pc:sldMk cId="3037032189" sldId="739"/>
            <ac:picMk id="6" creationId="{E64F7E82-8D11-1006-9604-B21C215077A3}"/>
          </ac:picMkLst>
        </pc:picChg>
        <pc:picChg chg="add mod replST">
          <ac:chgData name="Desachy, Guillaume" userId="2bc30b7f-be26-46b8-8749-512b74535c2d" providerId="ADAL" clId="{C0A24A10-F792-48A1-9870-02DFE74660BD}" dt="2023-05-31T14:36:07.023" v="2350"/>
          <ac:picMkLst>
            <pc:docMk/>
            <pc:sldMk cId="3037032189" sldId="739"/>
            <ac:picMk id="10" creationId="{751B7DFA-24E7-D174-392F-F7B019399421}"/>
          </ac:picMkLst>
        </pc:picChg>
      </pc:sldChg>
      <pc:sldChg chg="del">
        <pc:chgData name="Desachy, Guillaume" userId="2bc30b7f-be26-46b8-8749-512b74535c2d" providerId="ADAL" clId="{C0A24A10-F792-48A1-9870-02DFE74660BD}" dt="2023-06-02T18:13:56.748" v="2415" actId="47"/>
        <pc:sldMkLst>
          <pc:docMk/>
          <pc:sldMk cId="1413234938" sldId="749"/>
        </pc:sldMkLst>
      </pc:sldChg>
      <pc:sldChg chg="del">
        <pc:chgData name="Desachy, Guillaume" userId="2bc30b7f-be26-46b8-8749-512b74535c2d" providerId="ADAL" clId="{C0A24A10-F792-48A1-9870-02DFE74660BD}" dt="2023-06-02T18:14:51.011" v="2419" actId="47"/>
        <pc:sldMkLst>
          <pc:docMk/>
          <pc:sldMk cId="717198936" sldId="757"/>
        </pc:sldMkLst>
      </pc:sldChg>
      <pc:sldMasterChg chg="delSldLayout modSldLayout">
        <pc:chgData name="Desachy, Guillaume" userId="2bc30b7f-be26-46b8-8749-512b74535c2d" providerId="ADAL" clId="{C0A24A10-F792-48A1-9870-02DFE74660BD}" dt="2023-05-30T06:39:42.854" v="590" actId="47"/>
        <pc:sldMasterMkLst>
          <pc:docMk/>
          <pc:sldMasterMk cId="3693843513" sldId="2147493455"/>
        </pc:sldMasterMkLst>
        <pc:sldLayoutChg chg="modSp del mod">
          <pc:chgData name="Desachy, Guillaume" userId="2bc30b7f-be26-46b8-8749-512b74535c2d" providerId="ADAL" clId="{C0A24A10-F792-48A1-9870-02DFE74660BD}" dt="2023-05-30T06:39:42.854" v="590" actId="47"/>
          <pc:sldLayoutMkLst>
            <pc:docMk/>
            <pc:sldMasterMk cId="3693843513" sldId="2147493455"/>
            <pc:sldLayoutMk cId="1071730138" sldId="2147493478"/>
          </pc:sldLayoutMkLst>
          <pc:spChg chg="mod">
            <ac:chgData name="Desachy, Guillaume" userId="2bc30b7f-be26-46b8-8749-512b74535c2d" providerId="ADAL" clId="{C0A24A10-F792-48A1-9870-02DFE74660BD}" dt="2023-05-30T06:36:50.659" v="429" actId="27636"/>
            <ac:spMkLst>
              <pc:docMk/>
              <pc:sldMasterMk cId="3693843513" sldId="2147493455"/>
              <pc:sldLayoutMk cId="1071730138" sldId="2147493478"/>
              <ac:spMk id="22" creationId="{FBBA307A-010F-4044-8D61-740573222215}"/>
            </ac:spMkLst>
          </pc:spChg>
          <pc:spChg chg="mod">
            <ac:chgData name="Desachy, Guillaume" userId="2bc30b7f-be26-46b8-8749-512b74535c2d" providerId="ADAL" clId="{C0A24A10-F792-48A1-9870-02DFE74660BD}" dt="2023-05-30T06:36:50.643" v="428" actId="27636"/>
            <ac:spMkLst>
              <pc:docMk/>
              <pc:sldMasterMk cId="3693843513" sldId="2147493455"/>
              <pc:sldLayoutMk cId="1071730138" sldId="2147493478"/>
              <ac:spMk id="29" creationId="{8934FD15-9670-48A6-A698-20A6B4AC8D03}"/>
            </ac:spMkLst>
          </pc:spChg>
          <pc:spChg chg="mod">
            <ac:chgData name="Desachy, Guillaume" userId="2bc30b7f-be26-46b8-8749-512b74535c2d" providerId="ADAL" clId="{C0A24A10-F792-48A1-9870-02DFE74660BD}" dt="2023-05-30T06:36:50.660" v="430" actId="27636"/>
            <ac:spMkLst>
              <pc:docMk/>
              <pc:sldMasterMk cId="3693843513" sldId="2147493455"/>
              <pc:sldLayoutMk cId="1071730138" sldId="2147493478"/>
              <ac:spMk id="30" creationId="{5F11E2DD-4F6A-4277-8111-3B67D3D5755D}"/>
            </ac:spMkLst>
          </pc:spChg>
          <pc:spChg chg="mod">
            <ac:chgData name="Desachy, Guillaume" userId="2bc30b7f-be26-46b8-8749-512b74535c2d" providerId="ADAL" clId="{C0A24A10-F792-48A1-9870-02DFE74660BD}" dt="2023-05-30T06:36:50.663" v="431" actId="27636"/>
            <ac:spMkLst>
              <pc:docMk/>
              <pc:sldMasterMk cId="3693843513" sldId="2147493455"/>
              <pc:sldLayoutMk cId="1071730138" sldId="2147493478"/>
              <ac:spMk id="62" creationId="{A378D202-F39A-465E-BE52-FB10138C8072}"/>
            </ac:spMkLst>
          </pc:spChg>
        </pc:sldLayoutChg>
        <pc:sldLayoutChg chg="del">
          <pc:chgData name="Desachy, Guillaume" userId="2bc30b7f-be26-46b8-8749-512b74535c2d" providerId="ADAL" clId="{C0A24A10-F792-48A1-9870-02DFE74660BD}" dt="2023-05-30T06:39:05.288" v="474" actId="47"/>
          <pc:sldLayoutMkLst>
            <pc:docMk/>
            <pc:sldMasterMk cId="3693843513" sldId="2147493455"/>
            <pc:sldLayoutMk cId="2030004326" sldId="2147493479"/>
          </pc:sldLayoutMkLst>
        </pc:sldLayoutChg>
      </pc:sldMasterChg>
    </pc:docChg>
  </pc:docChgLst>
  <pc:docChgLst>
    <pc:chgData name="Kraemer,Dr.,Nicole (MED BDS) BIP-DE-B" userId="S::nicole_2.kraemer_boehringer-ingelheim.com#ext#@azcollaboration.onmicrosoft.com::f50266fd-7db2-4e58-9ba3-3ccf00f78a0a" providerId="AD" clId="Web-{8EBA4468-A63F-F462-EE4B-301C76DD4F3E}"/>
    <pc:docChg chg="modSld">
      <pc:chgData name="Kraemer,Dr.,Nicole (MED BDS) BIP-DE-B" userId="S::nicole_2.kraemer_boehringer-ingelheim.com#ext#@azcollaboration.onmicrosoft.com::f50266fd-7db2-4e58-9ba3-3ccf00f78a0a" providerId="AD" clId="Web-{8EBA4468-A63F-F462-EE4B-301C76DD4F3E}" dt="2023-05-31T03:22:11.455" v="38"/>
      <pc:docMkLst>
        <pc:docMk/>
      </pc:docMkLst>
      <pc:sldChg chg="addSp modSp">
        <pc:chgData name="Kraemer,Dr.,Nicole (MED BDS) BIP-DE-B" userId="S::nicole_2.kraemer_boehringer-ingelheim.com#ext#@azcollaboration.onmicrosoft.com::f50266fd-7db2-4e58-9ba3-3ccf00f78a0a" providerId="AD" clId="Web-{8EBA4468-A63F-F462-EE4B-301C76DD4F3E}" dt="2023-05-31T03:22:11.455" v="38"/>
        <pc:sldMkLst>
          <pc:docMk/>
          <pc:sldMk cId="4140561744" sldId="397"/>
        </pc:sldMkLst>
        <pc:spChg chg="add mod">
          <ac:chgData name="Kraemer,Dr.,Nicole (MED BDS) BIP-DE-B" userId="S::nicole_2.kraemer_boehringer-ingelheim.com#ext#@azcollaboration.onmicrosoft.com::f50266fd-7db2-4e58-9ba3-3ccf00f78a0a" providerId="AD" clId="Web-{8EBA4468-A63F-F462-EE4B-301C76DD4F3E}" dt="2023-05-31T03:22:11.455" v="38"/>
          <ac:spMkLst>
            <pc:docMk/>
            <pc:sldMk cId="4140561744" sldId="397"/>
            <ac:spMk id="10" creationId="{943BC202-D595-7A91-C58B-C6ECBF3576F6}"/>
          </ac:spMkLst>
        </pc:spChg>
        <pc:picChg chg="mod">
          <ac:chgData name="Kraemer,Dr.,Nicole (MED BDS) BIP-DE-B" userId="S::nicole_2.kraemer_boehringer-ingelheim.com#ext#@azcollaboration.onmicrosoft.com::f50266fd-7db2-4e58-9ba3-3ccf00f78a0a" providerId="AD" clId="Web-{8EBA4468-A63F-F462-EE4B-301C76DD4F3E}" dt="2023-05-31T03:22:05.095" v="36" actId="1076"/>
          <ac:picMkLst>
            <pc:docMk/>
            <pc:sldMk cId="4140561744" sldId="397"/>
            <ac:picMk id="1026" creationId="{8C7D0954-67F0-3F89-1A78-E063EC327B9A}"/>
          </ac:picMkLst>
        </pc:picChg>
      </pc:sldChg>
    </pc:docChg>
  </pc:docChgLst>
  <pc:docChgLst>
    <pc:chgData name="Parashar, Deepak" userId="S::d.parashar_warwick.ac.uk#ext#@azcollaboration.onmicrosoft.com::623560d8-6623-4ca6-bc7e-346ea5c48ce8" providerId="AD" clId="Web-{6FC91B9A-B570-25D7-3A34-8C7F993A0D23}"/>
    <pc:docChg chg="addSld addMainMaster modSection">
      <pc:chgData name="Parashar, Deepak" userId="S::d.parashar_warwick.ac.uk#ext#@azcollaboration.onmicrosoft.com::623560d8-6623-4ca6-bc7e-346ea5c48ce8" providerId="AD" clId="Web-{6FC91B9A-B570-25D7-3A34-8C7F993A0D23}" dt="2023-06-01T13:56:40.874" v="17"/>
      <pc:docMkLst>
        <pc:docMk/>
      </pc:docMkLst>
      <pc:sldChg chg="add">
        <pc:chgData name="Parashar, Deepak" userId="S::d.parashar_warwick.ac.uk#ext#@azcollaboration.onmicrosoft.com::623560d8-6623-4ca6-bc7e-346ea5c48ce8" providerId="AD" clId="Web-{6FC91B9A-B570-25D7-3A34-8C7F993A0D23}" dt="2023-06-01T13:56:39.108" v="0"/>
        <pc:sldMkLst>
          <pc:docMk/>
          <pc:sldMk cId="2895998936" sldId="740"/>
        </pc:sldMkLst>
      </pc:sldChg>
      <pc:sldChg chg="add">
        <pc:chgData name="Parashar, Deepak" userId="S::d.parashar_warwick.ac.uk#ext#@azcollaboration.onmicrosoft.com::623560d8-6623-4ca6-bc7e-346ea5c48ce8" providerId="AD" clId="Web-{6FC91B9A-B570-25D7-3A34-8C7F993A0D23}" dt="2023-06-01T13:56:39.295" v="1"/>
        <pc:sldMkLst>
          <pc:docMk/>
          <pc:sldMk cId="2881096832" sldId="741"/>
        </pc:sldMkLst>
      </pc:sldChg>
      <pc:sldChg chg="add">
        <pc:chgData name="Parashar, Deepak" userId="S::d.parashar_warwick.ac.uk#ext#@azcollaboration.onmicrosoft.com::623560d8-6623-4ca6-bc7e-346ea5c48ce8" providerId="AD" clId="Web-{6FC91B9A-B570-25D7-3A34-8C7F993A0D23}" dt="2023-06-01T13:56:39.452" v="2"/>
        <pc:sldMkLst>
          <pc:docMk/>
          <pc:sldMk cId="3764653708" sldId="742"/>
        </pc:sldMkLst>
      </pc:sldChg>
      <pc:sldChg chg="add">
        <pc:chgData name="Parashar, Deepak" userId="S::d.parashar_warwick.ac.uk#ext#@azcollaboration.onmicrosoft.com::623560d8-6623-4ca6-bc7e-346ea5c48ce8" providerId="AD" clId="Web-{6FC91B9A-B570-25D7-3A34-8C7F993A0D23}" dt="2023-06-01T13:56:39.546" v="3"/>
        <pc:sldMkLst>
          <pc:docMk/>
          <pc:sldMk cId="1566307454" sldId="743"/>
        </pc:sldMkLst>
      </pc:sldChg>
      <pc:sldChg chg="add">
        <pc:chgData name="Parashar, Deepak" userId="S::d.parashar_warwick.ac.uk#ext#@azcollaboration.onmicrosoft.com::623560d8-6623-4ca6-bc7e-346ea5c48ce8" providerId="AD" clId="Web-{6FC91B9A-B570-25D7-3A34-8C7F993A0D23}" dt="2023-06-01T13:56:39.670" v="4"/>
        <pc:sldMkLst>
          <pc:docMk/>
          <pc:sldMk cId="3582939468" sldId="744"/>
        </pc:sldMkLst>
      </pc:sldChg>
      <pc:sldChg chg="add">
        <pc:chgData name="Parashar, Deepak" userId="S::d.parashar_warwick.ac.uk#ext#@azcollaboration.onmicrosoft.com::623560d8-6623-4ca6-bc7e-346ea5c48ce8" providerId="AD" clId="Web-{6FC91B9A-B570-25D7-3A34-8C7F993A0D23}" dt="2023-06-01T13:56:39.795" v="5"/>
        <pc:sldMkLst>
          <pc:docMk/>
          <pc:sldMk cId="3540896685" sldId="745"/>
        </pc:sldMkLst>
      </pc:sldChg>
      <pc:sldChg chg="add">
        <pc:chgData name="Parashar, Deepak" userId="S::d.parashar_warwick.ac.uk#ext#@azcollaboration.onmicrosoft.com::623560d8-6623-4ca6-bc7e-346ea5c48ce8" providerId="AD" clId="Web-{6FC91B9A-B570-25D7-3A34-8C7F993A0D23}" dt="2023-06-01T13:56:39.905" v="6"/>
        <pc:sldMkLst>
          <pc:docMk/>
          <pc:sldMk cId="3501978424" sldId="746"/>
        </pc:sldMkLst>
      </pc:sldChg>
      <pc:sldChg chg="add">
        <pc:chgData name="Parashar, Deepak" userId="S::d.parashar_warwick.ac.uk#ext#@azcollaboration.onmicrosoft.com::623560d8-6623-4ca6-bc7e-346ea5c48ce8" providerId="AD" clId="Web-{6FC91B9A-B570-25D7-3A34-8C7F993A0D23}" dt="2023-06-01T13:56:39.999" v="7"/>
        <pc:sldMkLst>
          <pc:docMk/>
          <pc:sldMk cId="3482404595" sldId="747"/>
        </pc:sldMkLst>
      </pc:sldChg>
      <pc:sldChg chg="add">
        <pc:chgData name="Parashar, Deepak" userId="S::d.parashar_warwick.ac.uk#ext#@azcollaboration.onmicrosoft.com::623560d8-6623-4ca6-bc7e-346ea5c48ce8" providerId="AD" clId="Web-{6FC91B9A-B570-25D7-3A34-8C7F993A0D23}" dt="2023-06-01T13:56:40.030" v="8"/>
        <pc:sldMkLst>
          <pc:docMk/>
          <pc:sldMk cId="2188988332" sldId="748"/>
        </pc:sldMkLst>
      </pc:sldChg>
      <pc:sldChg chg="add">
        <pc:chgData name="Parashar, Deepak" userId="S::d.parashar_warwick.ac.uk#ext#@azcollaboration.onmicrosoft.com::623560d8-6623-4ca6-bc7e-346ea5c48ce8" providerId="AD" clId="Web-{6FC91B9A-B570-25D7-3A34-8C7F993A0D23}" dt="2023-06-01T13:56:40.045" v="9"/>
        <pc:sldMkLst>
          <pc:docMk/>
          <pc:sldMk cId="1413234938" sldId="749"/>
        </pc:sldMkLst>
      </pc:sldChg>
      <pc:sldChg chg="add">
        <pc:chgData name="Parashar, Deepak" userId="S::d.parashar_warwick.ac.uk#ext#@azcollaboration.onmicrosoft.com::623560d8-6623-4ca6-bc7e-346ea5c48ce8" providerId="AD" clId="Web-{6FC91B9A-B570-25D7-3A34-8C7F993A0D23}" dt="2023-06-01T13:56:40.139" v="10"/>
        <pc:sldMkLst>
          <pc:docMk/>
          <pc:sldMk cId="4132795404" sldId="750"/>
        </pc:sldMkLst>
      </pc:sldChg>
      <pc:sldChg chg="add">
        <pc:chgData name="Parashar, Deepak" userId="S::d.parashar_warwick.ac.uk#ext#@azcollaboration.onmicrosoft.com::623560d8-6623-4ca6-bc7e-346ea5c48ce8" providerId="AD" clId="Web-{6FC91B9A-B570-25D7-3A34-8C7F993A0D23}" dt="2023-06-01T13:56:40.249" v="11"/>
        <pc:sldMkLst>
          <pc:docMk/>
          <pc:sldMk cId="1956222342" sldId="751"/>
        </pc:sldMkLst>
      </pc:sldChg>
      <pc:sldChg chg="add">
        <pc:chgData name="Parashar, Deepak" userId="S::d.parashar_warwick.ac.uk#ext#@azcollaboration.onmicrosoft.com::623560d8-6623-4ca6-bc7e-346ea5c48ce8" providerId="AD" clId="Web-{6FC91B9A-B570-25D7-3A34-8C7F993A0D23}" dt="2023-06-01T13:56:40.295" v="12"/>
        <pc:sldMkLst>
          <pc:docMk/>
          <pc:sldMk cId="2552622499" sldId="752"/>
        </pc:sldMkLst>
      </pc:sldChg>
      <pc:sldChg chg="add">
        <pc:chgData name="Parashar, Deepak" userId="S::d.parashar_warwick.ac.uk#ext#@azcollaboration.onmicrosoft.com::623560d8-6623-4ca6-bc7e-346ea5c48ce8" providerId="AD" clId="Web-{6FC91B9A-B570-25D7-3A34-8C7F993A0D23}" dt="2023-06-01T13:56:40.499" v="13"/>
        <pc:sldMkLst>
          <pc:docMk/>
          <pc:sldMk cId="3531788692" sldId="753"/>
        </pc:sldMkLst>
      </pc:sldChg>
      <pc:sldChg chg="add">
        <pc:chgData name="Parashar, Deepak" userId="S::d.parashar_warwick.ac.uk#ext#@azcollaboration.onmicrosoft.com::623560d8-6623-4ca6-bc7e-346ea5c48ce8" providerId="AD" clId="Web-{6FC91B9A-B570-25D7-3A34-8C7F993A0D23}" dt="2023-06-01T13:56:40.561" v="14"/>
        <pc:sldMkLst>
          <pc:docMk/>
          <pc:sldMk cId="1185423780" sldId="754"/>
        </pc:sldMkLst>
      </pc:sldChg>
      <pc:sldChg chg="add">
        <pc:chgData name="Parashar, Deepak" userId="S::d.parashar_warwick.ac.uk#ext#@azcollaboration.onmicrosoft.com::623560d8-6623-4ca6-bc7e-346ea5c48ce8" providerId="AD" clId="Web-{6FC91B9A-B570-25D7-3A34-8C7F993A0D23}" dt="2023-06-01T13:56:40.639" v="15"/>
        <pc:sldMkLst>
          <pc:docMk/>
          <pc:sldMk cId="6925692" sldId="755"/>
        </pc:sldMkLst>
      </pc:sldChg>
      <pc:sldChg chg="add">
        <pc:chgData name="Parashar, Deepak" userId="S::d.parashar_warwick.ac.uk#ext#@azcollaboration.onmicrosoft.com::623560d8-6623-4ca6-bc7e-346ea5c48ce8" providerId="AD" clId="Web-{6FC91B9A-B570-25D7-3A34-8C7F993A0D23}" dt="2023-06-01T13:56:40.671" v="16"/>
        <pc:sldMkLst>
          <pc:docMk/>
          <pc:sldMk cId="1989425001" sldId="756"/>
        </pc:sldMkLst>
      </pc:sldChg>
      <pc:sldChg chg="add">
        <pc:chgData name="Parashar, Deepak" userId="S::d.parashar_warwick.ac.uk#ext#@azcollaboration.onmicrosoft.com::623560d8-6623-4ca6-bc7e-346ea5c48ce8" providerId="AD" clId="Web-{6FC91B9A-B570-25D7-3A34-8C7F993A0D23}" dt="2023-06-01T13:56:40.874" v="17"/>
        <pc:sldMkLst>
          <pc:docMk/>
          <pc:sldMk cId="717198936" sldId="757"/>
        </pc:sldMkLst>
      </pc:sldChg>
      <pc:sldMasterChg chg="add addSldLayout">
        <pc:chgData name="Parashar, Deepak" userId="S::d.parashar_warwick.ac.uk#ext#@azcollaboration.onmicrosoft.com::623560d8-6623-4ca6-bc7e-346ea5c48ce8" providerId="AD" clId="Web-{6FC91B9A-B570-25D7-3A34-8C7F993A0D23}" dt="2023-06-01T13:56:39.295" v="1"/>
        <pc:sldMasterMkLst>
          <pc:docMk/>
          <pc:sldMasterMk cId="1560080044" sldId="2147483648"/>
        </pc:sldMasterMkLst>
        <pc:sldLayoutChg chg="add">
          <pc:chgData name="Parashar, Deepak" userId="S::d.parashar_warwick.ac.uk#ext#@azcollaboration.onmicrosoft.com::623560d8-6623-4ca6-bc7e-346ea5c48ce8" providerId="AD" clId="Web-{6FC91B9A-B570-25D7-3A34-8C7F993A0D23}" dt="2023-06-01T13:56:39.295" v="1"/>
          <pc:sldLayoutMkLst>
            <pc:docMk/>
            <pc:sldMasterMk cId="1560080044" sldId="2147483648"/>
            <pc:sldLayoutMk cId="3446788249" sldId="2147483649"/>
          </pc:sldLayoutMkLst>
        </pc:sldLayoutChg>
        <pc:sldLayoutChg chg="add">
          <pc:chgData name="Parashar, Deepak" userId="S::d.parashar_warwick.ac.uk#ext#@azcollaboration.onmicrosoft.com::623560d8-6623-4ca6-bc7e-346ea5c48ce8" providerId="AD" clId="Web-{6FC91B9A-B570-25D7-3A34-8C7F993A0D23}" dt="2023-06-01T13:56:39.295" v="1"/>
          <pc:sldLayoutMkLst>
            <pc:docMk/>
            <pc:sldMasterMk cId="1560080044" sldId="2147483648"/>
            <pc:sldLayoutMk cId="2060440241" sldId="2147483650"/>
          </pc:sldLayoutMkLst>
        </pc:sldLayoutChg>
        <pc:sldLayoutChg chg="add">
          <pc:chgData name="Parashar, Deepak" userId="S::d.parashar_warwick.ac.uk#ext#@azcollaboration.onmicrosoft.com::623560d8-6623-4ca6-bc7e-346ea5c48ce8" providerId="AD" clId="Web-{6FC91B9A-B570-25D7-3A34-8C7F993A0D23}" dt="2023-06-01T13:56:39.295" v="1"/>
          <pc:sldLayoutMkLst>
            <pc:docMk/>
            <pc:sldMasterMk cId="1560080044" sldId="2147483648"/>
            <pc:sldLayoutMk cId="1453905821" sldId="2147483651"/>
          </pc:sldLayoutMkLst>
        </pc:sldLayoutChg>
        <pc:sldLayoutChg chg="add">
          <pc:chgData name="Parashar, Deepak" userId="S::d.parashar_warwick.ac.uk#ext#@azcollaboration.onmicrosoft.com::623560d8-6623-4ca6-bc7e-346ea5c48ce8" providerId="AD" clId="Web-{6FC91B9A-B570-25D7-3A34-8C7F993A0D23}" dt="2023-06-01T13:56:39.295" v="1"/>
          <pc:sldLayoutMkLst>
            <pc:docMk/>
            <pc:sldMasterMk cId="1560080044" sldId="2147483648"/>
            <pc:sldLayoutMk cId="2269641364" sldId="2147483652"/>
          </pc:sldLayoutMkLst>
        </pc:sldLayoutChg>
        <pc:sldLayoutChg chg="add">
          <pc:chgData name="Parashar, Deepak" userId="S::d.parashar_warwick.ac.uk#ext#@azcollaboration.onmicrosoft.com::623560d8-6623-4ca6-bc7e-346ea5c48ce8" providerId="AD" clId="Web-{6FC91B9A-B570-25D7-3A34-8C7F993A0D23}" dt="2023-06-01T13:56:39.295" v="1"/>
          <pc:sldLayoutMkLst>
            <pc:docMk/>
            <pc:sldMasterMk cId="1560080044" sldId="2147483648"/>
            <pc:sldLayoutMk cId="3143179976" sldId="2147483653"/>
          </pc:sldLayoutMkLst>
        </pc:sldLayoutChg>
        <pc:sldLayoutChg chg="add">
          <pc:chgData name="Parashar, Deepak" userId="S::d.parashar_warwick.ac.uk#ext#@azcollaboration.onmicrosoft.com::623560d8-6623-4ca6-bc7e-346ea5c48ce8" providerId="AD" clId="Web-{6FC91B9A-B570-25D7-3A34-8C7F993A0D23}" dt="2023-06-01T13:56:39.295" v="1"/>
          <pc:sldLayoutMkLst>
            <pc:docMk/>
            <pc:sldMasterMk cId="1560080044" sldId="2147483648"/>
            <pc:sldLayoutMk cId="3487272248" sldId="2147483654"/>
          </pc:sldLayoutMkLst>
        </pc:sldLayoutChg>
        <pc:sldLayoutChg chg="add">
          <pc:chgData name="Parashar, Deepak" userId="S::d.parashar_warwick.ac.uk#ext#@azcollaboration.onmicrosoft.com::623560d8-6623-4ca6-bc7e-346ea5c48ce8" providerId="AD" clId="Web-{6FC91B9A-B570-25D7-3A34-8C7F993A0D23}" dt="2023-06-01T13:56:39.295" v="1"/>
          <pc:sldLayoutMkLst>
            <pc:docMk/>
            <pc:sldMasterMk cId="1560080044" sldId="2147483648"/>
            <pc:sldLayoutMk cId="985096968" sldId="2147483655"/>
          </pc:sldLayoutMkLst>
        </pc:sldLayoutChg>
        <pc:sldLayoutChg chg="add">
          <pc:chgData name="Parashar, Deepak" userId="S::d.parashar_warwick.ac.uk#ext#@azcollaboration.onmicrosoft.com::623560d8-6623-4ca6-bc7e-346ea5c48ce8" providerId="AD" clId="Web-{6FC91B9A-B570-25D7-3A34-8C7F993A0D23}" dt="2023-06-01T13:56:39.295" v="1"/>
          <pc:sldLayoutMkLst>
            <pc:docMk/>
            <pc:sldMasterMk cId="1560080044" sldId="2147483648"/>
            <pc:sldLayoutMk cId="287151796" sldId="2147483656"/>
          </pc:sldLayoutMkLst>
        </pc:sldLayoutChg>
        <pc:sldLayoutChg chg="add">
          <pc:chgData name="Parashar, Deepak" userId="S::d.parashar_warwick.ac.uk#ext#@azcollaboration.onmicrosoft.com::623560d8-6623-4ca6-bc7e-346ea5c48ce8" providerId="AD" clId="Web-{6FC91B9A-B570-25D7-3A34-8C7F993A0D23}" dt="2023-06-01T13:56:39.295" v="1"/>
          <pc:sldLayoutMkLst>
            <pc:docMk/>
            <pc:sldMasterMk cId="1560080044" sldId="2147483648"/>
            <pc:sldLayoutMk cId="3365327568" sldId="2147483657"/>
          </pc:sldLayoutMkLst>
        </pc:sldLayoutChg>
        <pc:sldLayoutChg chg="add">
          <pc:chgData name="Parashar, Deepak" userId="S::d.parashar_warwick.ac.uk#ext#@azcollaboration.onmicrosoft.com::623560d8-6623-4ca6-bc7e-346ea5c48ce8" providerId="AD" clId="Web-{6FC91B9A-B570-25D7-3A34-8C7F993A0D23}" dt="2023-06-01T13:56:39.295" v="1"/>
          <pc:sldLayoutMkLst>
            <pc:docMk/>
            <pc:sldMasterMk cId="1560080044" sldId="2147483648"/>
            <pc:sldLayoutMk cId="1831787599" sldId="2147483658"/>
          </pc:sldLayoutMkLst>
        </pc:sldLayoutChg>
        <pc:sldLayoutChg chg="add">
          <pc:chgData name="Parashar, Deepak" userId="S::d.parashar_warwick.ac.uk#ext#@azcollaboration.onmicrosoft.com::623560d8-6623-4ca6-bc7e-346ea5c48ce8" providerId="AD" clId="Web-{6FC91B9A-B570-25D7-3A34-8C7F993A0D23}" dt="2023-06-01T13:56:39.295" v="1"/>
          <pc:sldLayoutMkLst>
            <pc:docMk/>
            <pc:sldMasterMk cId="1560080044" sldId="2147483648"/>
            <pc:sldLayoutMk cId="3978713983" sldId="2147483659"/>
          </pc:sldLayoutMkLst>
        </pc:sldLayoutChg>
        <pc:sldLayoutChg chg="add">
          <pc:chgData name="Parashar, Deepak" userId="S::d.parashar_warwick.ac.uk#ext#@azcollaboration.onmicrosoft.com::623560d8-6623-4ca6-bc7e-346ea5c48ce8" providerId="AD" clId="Web-{6FC91B9A-B570-25D7-3A34-8C7F993A0D23}" dt="2023-06-01T13:56:39.295" v="1"/>
          <pc:sldLayoutMkLst>
            <pc:docMk/>
            <pc:sldMasterMk cId="1560080044" sldId="2147483648"/>
            <pc:sldLayoutMk cId="904489229" sldId="2147483664"/>
          </pc:sldLayoutMkLst>
        </pc:sldLayoutChg>
        <pc:sldLayoutChg chg="add">
          <pc:chgData name="Parashar, Deepak" userId="S::d.parashar_warwick.ac.uk#ext#@azcollaboration.onmicrosoft.com::623560d8-6623-4ca6-bc7e-346ea5c48ce8" providerId="AD" clId="Web-{6FC91B9A-B570-25D7-3A34-8C7F993A0D23}" dt="2023-06-01T13:56:39.295" v="1"/>
          <pc:sldLayoutMkLst>
            <pc:docMk/>
            <pc:sldMasterMk cId="1560080044" sldId="2147483648"/>
            <pc:sldLayoutMk cId="1818744367" sldId="2147483665"/>
          </pc:sldLayoutMkLst>
        </pc:sldLayoutChg>
        <pc:sldLayoutChg chg="add">
          <pc:chgData name="Parashar, Deepak" userId="S::d.parashar_warwick.ac.uk#ext#@azcollaboration.onmicrosoft.com::623560d8-6623-4ca6-bc7e-346ea5c48ce8" providerId="AD" clId="Web-{6FC91B9A-B570-25D7-3A34-8C7F993A0D23}" dt="2023-06-01T13:56:39.295" v="1"/>
          <pc:sldLayoutMkLst>
            <pc:docMk/>
            <pc:sldMasterMk cId="1560080044" sldId="2147483648"/>
            <pc:sldLayoutMk cId="4250205289" sldId="2147483666"/>
          </pc:sldLayoutMkLst>
        </pc:sldLayoutChg>
        <pc:sldLayoutChg chg="add">
          <pc:chgData name="Parashar, Deepak" userId="S::d.parashar_warwick.ac.uk#ext#@azcollaboration.onmicrosoft.com::623560d8-6623-4ca6-bc7e-346ea5c48ce8" providerId="AD" clId="Web-{6FC91B9A-B570-25D7-3A34-8C7F993A0D23}" dt="2023-06-01T13:56:39.295" v="1"/>
          <pc:sldLayoutMkLst>
            <pc:docMk/>
            <pc:sldMasterMk cId="1560080044" sldId="2147483648"/>
            <pc:sldLayoutMk cId="77648215" sldId="2147483667"/>
          </pc:sldLayoutMkLst>
        </pc:sldLayoutChg>
      </pc:sldMasterChg>
      <pc:sldMasterChg chg="add addSldLayout">
        <pc:chgData name="Parashar, Deepak" userId="S::d.parashar_warwick.ac.uk#ext#@azcollaboration.onmicrosoft.com::623560d8-6623-4ca6-bc7e-346ea5c48ce8" providerId="AD" clId="Web-{6FC91B9A-B570-25D7-3A34-8C7F993A0D23}" dt="2023-06-01T13:56:39.108" v="0"/>
        <pc:sldMasterMkLst>
          <pc:docMk/>
          <pc:sldMasterMk cId="274751464" sldId="2147483660"/>
        </pc:sldMasterMkLst>
        <pc:sldLayoutChg chg="add">
          <pc:chgData name="Parashar, Deepak" userId="S::d.parashar_warwick.ac.uk#ext#@azcollaboration.onmicrosoft.com::623560d8-6623-4ca6-bc7e-346ea5c48ce8" providerId="AD" clId="Web-{6FC91B9A-B570-25D7-3A34-8C7F993A0D23}" dt="2023-06-01T13:56:39.108" v="0"/>
          <pc:sldLayoutMkLst>
            <pc:docMk/>
            <pc:sldMasterMk cId="274751464" sldId="2147483660"/>
            <pc:sldLayoutMk cId="1308670767" sldId="2147483661"/>
          </pc:sldLayoutMkLst>
        </pc:sldLayoutChg>
        <pc:sldLayoutChg chg="add">
          <pc:chgData name="Parashar, Deepak" userId="S::d.parashar_warwick.ac.uk#ext#@azcollaboration.onmicrosoft.com::623560d8-6623-4ca6-bc7e-346ea5c48ce8" providerId="AD" clId="Web-{6FC91B9A-B570-25D7-3A34-8C7F993A0D23}" dt="2023-06-01T13:56:39.108" v="0"/>
          <pc:sldLayoutMkLst>
            <pc:docMk/>
            <pc:sldMasterMk cId="274751464" sldId="2147483660"/>
            <pc:sldLayoutMk cId="1054016988" sldId="2147483662"/>
          </pc:sldLayoutMkLst>
        </pc:sldLayoutChg>
        <pc:sldLayoutChg chg="add">
          <pc:chgData name="Parashar, Deepak" userId="S::d.parashar_warwick.ac.uk#ext#@azcollaboration.onmicrosoft.com::623560d8-6623-4ca6-bc7e-346ea5c48ce8" providerId="AD" clId="Web-{6FC91B9A-B570-25D7-3A34-8C7F993A0D23}" dt="2023-06-01T13:56:39.108" v="0"/>
          <pc:sldLayoutMkLst>
            <pc:docMk/>
            <pc:sldMasterMk cId="274751464" sldId="2147483660"/>
            <pc:sldLayoutMk cId="3026153692" sldId="2147483663"/>
          </pc:sldLayoutMkLst>
        </pc:sldLayoutChg>
      </pc:sldMasterChg>
    </pc:docChg>
  </pc:docChgLst>
  <pc:docChgLst>
    <pc:chgData name="Ternes, Nils /FR" userId="f70ac5b5-5a77-4e9a-9f00-da515181650f" providerId="ADAL" clId="{29B2C1D0-AB68-4A96-AB0D-E2ACEA5E93E3}"/>
    <pc:docChg chg="undo custSel addSld modSld">
      <pc:chgData name="Ternes, Nils /FR" userId="f70ac5b5-5a77-4e9a-9f00-da515181650f" providerId="ADAL" clId="{29B2C1D0-AB68-4A96-AB0D-E2ACEA5E93E3}" dt="2023-05-31T07:48:17.270" v="648" actId="20577"/>
      <pc:docMkLst>
        <pc:docMk/>
      </pc:docMkLst>
      <pc:sldChg chg="addSp delSp modSp add mod">
        <pc:chgData name="Ternes, Nils /FR" userId="f70ac5b5-5a77-4e9a-9f00-da515181650f" providerId="ADAL" clId="{29B2C1D0-AB68-4A96-AB0D-E2ACEA5E93E3}" dt="2023-05-30T15:16:57.301" v="99" actId="1076"/>
        <pc:sldMkLst>
          <pc:docMk/>
          <pc:sldMk cId="34305449" sldId="726"/>
        </pc:sldMkLst>
        <pc:spChg chg="mod">
          <ac:chgData name="Ternes, Nils /FR" userId="f70ac5b5-5a77-4e9a-9f00-da515181650f" providerId="ADAL" clId="{29B2C1D0-AB68-4A96-AB0D-E2ACEA5E93E3}" dt="2023-05-30T12:55:14.727" v="86" actId="790"/>
          <ac:spMkLst>
            <pc:docMk/>
            <pc:sldMk cId="34305449" sldId="726"/>
            <ac:spMk id="2" creationId="{13B0654B-F103-4248-A2FD-5F244CFE6DC8}"/>
          </ac:spMkLst>
        </pc:spChg>
        <pc:spChg chg="del">
          <ac:chgData name="Ternes, Nils /FR" userId="f70ac5b5-5a77-4e9a-9f00-da515181650f" providerId="ADAL" clId="{29B2C1D0-AB68-4A96-AB0D-E2ACEA5E93E3}" dt="2023-05-30T12:53:35.090" v="35" actId="478"/>
          <ac:spMkLst>
            <pc:docMk/>
            <pc:sldMk cId="34305449" sldId="726"/>
            <ac:spMk id="3" creationId="{33477F9B-7933-457D-9B4F-5220EE8911F7}"/>
          </ac:spMkLst>
        </pc:spChg>
        <pc:spChg chg="add del mod">
          <ac:chgData name="Ternes, Nils /FR" userId="f70ac5b5-5a77-4e9a-9f00-da515181650f" providerId="ADAL" clId="{29B2C1D0-AB68-4A96-AB0D-E2ACEA5E93E3}" dt="2023-05-30T12:53:36.403" v="36" actId="478"/>
          <ac:spMkLst>
            <pc:docMk/>
            <pc:sldMk cId="34305449" sldId="726"/>
            <ac:spMk id="6" creationId="{AECCA70D-AEB4-AB80-0EE0-75586C5F6B41}"/>
          </ac:spMkLst>
        </pc:spChg>
        <pc:spChg chg="add del mod">
          <ac:chgData name="Ternes, Nils /FR" userId="f70ac5b5-5a77-4e9a-9f00-da515181650f" providerId="ADAL" clId="{29B2C1D0-AB68-4A96-AB0D-E2ACEA5E93E3}" dt="2023-05-30T12:55:50.948" v="88"/>
          <ac:spMkLst>
            <pc:docMk/>
            <pc:sldMk cId="34305449" sldId="726"/>
            <ac:spMk id="8" creationId="{BA5C9FBB-C966-445C-CB91-D86A91FBD1AE}"/>
          </ac:spMkLst>
        </pc:spChg>
        <pc:spChg chg="add del mod">
          <ac:chgData name="Ternes, Nils /FR" userId="f70ac5b5-5a77-4e9a-9f00-da515181650f" providerId="ADAL" clId="{29B2C1D0-AB68-4A96-AB0D-E2ACEA5E93E3}" dt="2023-05-30T12:55:50.948" v="88"/>
          <ac:spMkLst>
            <pc:docMk/>
            <pc:sldMk cId="34305449" sldId="726"/>
            <ac:spMk id="9" creationId="{10966488-3423-D217-FCC9-D1BB8A412E3A}"/>
          </ac:spMkLst>
        </pc:spChg>
        <pc:spChg chg="add del mod">
          <ac:chgData name="Ternes, Nils /FR" userId="f70ac5b5-5a77-4e9a-9f00-da515181650f" providerId="ADAL" clId="{29B2C1D0-AB68-4A96-AB0D-E2ACEA5E93E3}" dt="2023-05-30T12:55:50.948" v="88"/>
          <ac:spMkLst>
            <pc:docMk/>
            <pc:sldMk cId="34305449" sldId="726"/>
            <ac:spMk id="10" creationId="{4CFD3C71-A48A-618B-9CF2-05F068841269}"/>
          </ac:spMkLst>
        </pc:spChg>
        <pc:spChg chg="add del mod">
          <ac:chgData name="Ternes, Nils /FR" userId="f70ac5b5-5a77-4e9a-9f00-da515181650f" providerId="ADAL" clId="{29B2C1D0-AB68-4A96-AB0D-E2ACEA5E93E3}" dt="2023-05-30T12:55:50.948" v="88"/>
          <ac:spMkLst>
            <pc:docMk/>
            <pc:sldMk cId="34305449" sldId="726"/>
            <ac:spMk id="11" creationId="{B4D09E7D-C764-60BD-18CB-AD6B9036D49B}"/>
          </ac:spMkLst>
        </pc:spChg>
        <pc:spChg chg="add del mod">
          <ac:chgData name="Ternes, Nils /FR" userId="f70ac5b5-5a77-4e9a-9f00-da515181650f" providerId="ADAL" clId="{29B2C1D0-AB68-4A96-AB0D-E2ACEA5E93E3}" dt="2023-05-30T12:55:50.948" v="88"/>
          <ac:spMkLst>
            <pc:docMk/>
            <pc:sldMk cId="34305449" sldId="726"/>
            <ac:spMk id="12" creationId="{745D6BA5-78F7-5629-02E7-9FC39E971F6E}"/>
          </ac:spMkLst>
        </pc:spChg>
        <pc:spChg chg="add del mod">
          <ac:chgData name="Ternes, Nils /FR" userId="f70ac5b5-5a77-4e9a-9f00-da515181650f" providerId="ADAL" clId="{29B2C1D0-AB68-4A96-AB0D-E2ACEA5E93E3}" dt="2023-05-30T12:55:50.948" v="88"/>
          <ac:spMkLst>
            <pc:docMk/>
            <pc:sldMk cId="34305449" sldId="726"/>
            <ac:spMk id="13" creationId="{932BA2F6-8376-5663-7108-AAFF8901A5FC}"/>
          </ac:spMkLst>
        </pc:spChg>
        <pc:spChg chg="add del mod">
          <ac:chgData name="Ternes, Nils /FR" userId="f70ac5b5-5a77-4e9a-9f00-da515181650f" providerId="ADAL" clId="{29B2C1D0-AB68-4A96-AB0D-E2ACEA5E93E3}" dt="2023-05-30T12:55:50.948" v="88"/>
          <ac:spMkLst>
            <pc:docMk/>
            <pc:sldMk cId="34305449" sldId="726"/>
            <ac:spMk id="14" creationId="{59AEB6CD-4014-B4A3-B567-D6AAC62610B2}"/>
          </ac:spMkLst>
        </pc:spChg>
        <pc:spChg chg="add del mod">
          <ac:chgData name="Ternes, Nils /FR" userId="f70ac5b5-5a77-4e9a-9f00-da515181650f" providerId="ADAL" clId="{29B2C1D0-AB68-4A96-AB0D-E2ACEA5E93E3}" dt="2023-05-30T12:55:50.948" v="88"/>
          <ac:spMkLst>
            <pc:docMk/>
            <pc:sldMk cId="34305449" sldId="726"/>
            <ac:spMk id="15" creationId="{3A1C96A2-3C77-B286-FCF8-C5823B000755}"/>
          </ac:spMkLst>
        </pc:spChg>
        <pc:spChg chg="add del mod">
          <ac:chgData name="Ternes, Nils /FR" userId="f70ac5b5-5a77-4e9a-9f00-da515181650f" providerId="ADAL" clId="{29B2C1D0-AB68-4A96-AB0D-E2ACEA5E93E3}" dt="2023-05-30T12:55:50.948" v="88"/>
          <ac:spMkLst>
            <pc:docMk/>
            <pc:sldMk cId="34305449" sldId="726"/>
            <ac:spMk id="17" creationId="{07B70D82-3101-78DD-BA22-CFCED76962C4}"/>
          </ac:spMkLst>
        </pc:spChg>
        <pc:spChg chg="add del mod">
          <ac:chgData name="Ternes, Nils /FR" userId="f70ac5b5-5a77-4e9a-9f00-da515181650f" providerId="ADAL" clId="{29B2C1D0-AB68-4A96-AB0D-E2ACEA5E93E3}" dt="2023-05-30T12:55:50.948" v="88"/>
          <ac:spMkLst>
            <pc:docMk/>
            <pc:sldMk cId="34305449" sldId="726"/>
            <ac:spMk id="20" creationId="{6F3DF942-4DEA-FF4C-4778-3511E415502B}"/>
          </ac:spMkLst>
        </pc:spChg>
        <pc:spChg chg="add del mod">
          <ac:chgData name="Ternes, Nils /FR" userId="f70ac5b5-5a77-4e9a-9f00-da515181650f" providerId="ADAL" clId="{29B2C1D0-AB68-4A96-AB0D-E2ACEA5E93E3}" dt="2023-05-30T12:55:50.948" v="88"/>
          <ac:spMkLst>
            <pc:docMk/>
            <pc:sldMk cId="34305449" sldId="726"/>
            <ac:spMk id="27" creationId="{FF073C87-EBEF-CB87-F936-7B73DDB6C45D}"/>
          </ac:spMkLst>
        </pc:spChg>
        <pc:spChg chg="add del mod">
          <ac:chgData name="Ternes, Nils /FR" userId="f70ac5b5-5a77-4e9a-9f00-da515181650f" providerId="ADAL" clId="{29B2C1D0-AB68-4A96-AB0D-E2ACEA5E93E3}" dt="2023-05-30T12:55:50.948" v="88"/>
          <ac:spMkLst>
            <pc:docMk/>
            <pc:sldMk cId="34305449" sldId="726"/>
            <ac:spMk id="33" creationId="{A0F648BE-9A9A-EF23-E97C-FEA79EB1EAA5}"/>
          </ac:spMkLst>
        </pc:spChg>
        <pc:spChg chg="add del mod">
          <ac:chgData name="Ternes, Nils /FR" userId="f70ac5b5-5a77-4e9a-9f00-da515181650f" providerId="ADAL" clId="{29B2C1D0-AB68-4A96-AB0D-E2ACEA5E93E3}" dt="2023-05-30T12:55:50.948" v="88"/>
          <ac:spMkLst>
            <pc:docMk/>
            <pc:sldMk cId="34305449" sldId="726"/>
            <ac:spMk id="35" creationId="{0B563D37-8A52-CA8C-3255-2C1B88CB6209}"/>
          </ac:spMkLst>
        </pc:spChg>
        <pc:spChg chg="add del mod">
          <ac:chgData name="Ternes, Nils /FR" userId="f70ac5b5-5a77-4e9a-9f00-da515181650f" providerId="ADAL" clId="{29B2C1D0-AB68-4A96-AB0D-E2ACEA5E93E3}" dt="2023-05-30T12:55:50.948" v="88"/>
          <ac:spMkLst>
            <pc:docMk/>
            <pc:sldMk cId="34305449" sldId="726"/>
            <ac:spMk id="37" creationId="{1A5ADA91-0661-6540-050E-7AD98A02CEC8}"/>
          </ac:spMkLst>
        </pc:spChg>
        <pc:spChg chg="add del mod">
          <ac:chgData name="Ternes, Nils /FR" userId="f70ac5b5-5a77-4e9a-9f00-da515181650f" providerId="ADAL" clId="{29B2C1D0-AB68-4A96-AB0D-E2ACEA5E93E3}" dt="2023-05-30T12:55:50.948" v="88"/>
          <ac:spMkLst>
            <pc:docMk/>
            <pc:sldMk cId="34305449" sldId="726"/>
            <ac:spMk id="39" creationId="{2CC99D06-7C8F-CF6D-A7EF-3A067DA01C9F}"/>
          </ac:spMkLst>
        </pc:spChg>
        <pc:spChg chg="add del mod">
          <ac:chgData name="Ternes, Nils /FR" userId="f70ac5b5-5a77-4e9a-9f00-da515181650f" providerId="ADAL" clId="{29B2C1D0-AB68-4A96-AB0D-E2ACEA5E93E3}" dt="2023-05-30T12:55:50.948" v="88"/>
          <ac:spMkLst>
            <pc:docMk/>
            <pc:sldMk cId="34305449" sldId="726"/>
            <ac:spMk id="43" creationId="{E962155C-E0FE-3C10-952C-F337333346A2}"/>
          </ac:spMkLst>
        </pc:spChg>
        <pc:spChg chg="add del mod">
          <ac:chgData name="Ternes, Nils /FR" userId="f70ac5b5-5a77-4e9a-9f00-da515181650f" providerId="ADAL" clId="{29B2C1D0-AB68-4A96-AB0D-E2ACEA5E93E3}" dt="2023-05-30T12:55:50.948" v="88"/>
          <ac:spMkLst>
            <pc:docMk/>
            <pc:sldMk cId="34305449" sldId="726"/>
            <ac:spMk id="44" creationId="{23082966-AF00-389E-2FB5-F21198680F47}"/>
          </ac:spMkLst>
        </pc:spChg>
        <pc:spChg chg="add del mod">
          <ac:chgData name="Ternes, Nils /FR" userId="f70ac5b5-5a77-4e9a-9f00-da515181650f" providerId="ADAL" clId="{29B2C1D0-AB68-4A96-AB0D-E2ACEA5E93E3}" dt="2023-05-30T12:55:50.948" v="88"/>
          <ac:spMkLst>
            <pc:docMk/>
            <pc:sldMk cId="34305449" sldId="726"/>
            <ac:spMk id="45" creationId="{2E1B4CE5-71ED-6D16-B50C-B59D17648EDA}"/>
          </ac:spMkLst>
        </pc:spChg>
        <pc:spChg chg="add del mod">
          <ac:chgData name="Ternes, Nils /FR" userId="f70ac5b5-5a77-4e9a-9f00-da515181650f" providerId="ADAL" clId="{29B2C1D0-AB68-4A96-AB0D-E2ACEA5E93E3}" dt="2023-05-30T12:55:50.948" v="88"/>
          <ac:spMkLst>
            <pc:docMk/>
            <pc:sldMk cId="34305449" sldId="726"/>
            <ac:spMk id="46" creationId="{CE47E1F1-E8B4-258D-AF05-146CE56BB0AB}"/>
          </ac:spMkLst>
        </pc:spChg>
        <pc:spChg chg="add del mod">
          <ac:chgData name="Ternes, Nils /FR" userId="f70ac5b5-5a77-4e9a-9f00-da515181650f" providerId="ADAL" clId="{29B2C1D0-AB68-4A96-AB0D-E2ACEA5E93E3}" dt="2023-05-30T12:55:50.948" v="88"/>
          <ac:spMkLst>
            <pc:docMk/>
            <pc:sldMk cId="34305449" sldId="726"/>
            <ac:spMk id="47" creationId="{4B85D964-77E7-7FC4-B769-16F0C6960950}"/>
          </ac:spMkLst>
        </pc:spChg>
        <pc:spChg chg="add del mod">
          <ac:chgData name="Ternes, Nils /FR" userId="f70ac5b5-5a77-4e9a-9f00-da515181650f" providerId="ADAL" clId="{29B2C1D0-AB68-4A96-AB0D-E2ACEA5E93E3}" dt="2023-05-30T12:55:50.948" v="88"/>
          <ac:spMkLst>
            <pc:docMk/>
            <pc:sldMk cId="34305449" sldId="726"/>
            <ac:spMk id="50" creationId="{E5D2FCB1-AB2F-5341-9C4A-C6D851CEB841}"/>
          </ac:spMkLst>
        </pc:spChg>
        <pc:spChg chg="add del mod">
          <ac:chgData name="Ternes, Nils /FR" userId="f70ac5b5-5a77-4e9a-9f00-da515181650f" providerId="ADAL" clId="{29B2C1D0-AB68-4A96-AB0D-E2ACEA5E93E3}" dt="2023-05-30T12:55:50.948" v="88"/>
          <ac:spMkLst>
            <pc:docMk/>
            <pc:sldMk cId="34305449" sldId="726"/>
            <ac:spMk id="51" creationId="{FB5FD1DA-1E63-21BF-567A-B7518EB3129B}"/>
          </ac:spMkLst>
        </pc:spChg>
        <pc:spChg chg="add del mod">
          <ac:chgData name="Ternes, Nils /FR" userId="f70ac5b5-5a77-4e9a-9f00-da515181650f" providerId="ADAL" clId="{29B2C1D0-AB68-4A96-AB0D-E2ACEA5E93E3}" dt="2023-05-30T12:55:50.948" v="88"/>
          <ac:spMkLst>
            <pc:docMk/>
            <pc:sldMk cId="34305449" sldId="726"/>
            <ac:spMk id="54" creationId="{24BC3DDA-32F4-2BE0-C824-DE097B742692}"/>
          </ac:spMkLst>
        </pc:spChg>
        <pc:spChg chg="add del mod">
          <ac:chgData name="Ternes, Nils /FR" userId="f70ac5b5-5a77-4e9a-9f00-da515181650f" providerId="ADAL" clId="{29B2C1D0-AB68-4A96-AB0D-E2ACEA5E93E3}" dt="2023-05-30T12:55:50.948" v="88"/>
          <ac:spMkLst>
            <pc:docMk/>
            <pc:sldMk cId="34305449" sldId="726"/>
            <ac:spMk id="56" creationId="{EFECEFB6-B239-4087-BEDD-A6C51E8763F7}"/>
          </ac:spMkLst>
        </pc:spChg>
        <pc:spChg chg="add del mod">
          <ac:chgData name="Ternes, Nils /FR" userId="f70ac5b5-5a77-4e9a-9f00-da515181650f" providerId="ADAL" clId="{29B2C1D0-AB68-4A96-AB0D-E2ACEA5E93E3}" dt="2023-05-30T12:55:50.948" v="88"/>
          <ac:spMkLst>
            <pc:docMk/>
            <pc:sldMk cId="34305449" sldId="726"/>
            <ac:spMk id="57" creationId="{2D766FB7-C963-EF8A-DEA1-FCFBC2AF3A76}"/>
          </ac:spMkLst>
        </pc:spChg>
        <pc:picChg chg="add del mod">
          <ac:chgData name="Ternes, Nils /FR" userId="f70ac5b5-5a77-4e9a-9f00-da515181650f" providerId="ADAL" clId="{29B2C1D0-AB68-4A96-AB0D-E2ACEA5E93E3}" dt="2023-05-30T12:55:50.948" v="88"/>
          <ac:picMkLst>
            <pc:docMk/>
            <pc:sldMk cId="34305449" sldId="726"/>
            <ac:picMk id="7" creationId="{1EF3C385-BE9D-B764-69F7-155B465437F3}"/>
          </ac:picMkLst>
        </pc:picChg>
        <pc:picChg chg="add del mod">
          <ac:chgData name="Ternes, Nils /FR" userId="f70ac5b5-5a77-4e9a-9f00-da515181650f" providerId="ADAL" clId="{29B2C1D0-AB68-4A96-AB0D-E2ACEA5E93E3}" dt="2023-05-30T12:55:50.948" v="88"/>
          <ac:picMkLst>
            <pc:docMk/>
            <pc:sldMk cId="34305449" sldId="726"/>
            <ac:picMk id="16" creationId="{DF61C4CF-A62C-05D3-86B8-0543625D623B}"/>
          </ac:picMkLst>
        </pc:picChg>
        <pc:picChg chg="add del mod">
          <ac:chgData name="Ternes, Nils /FR" userId="f70ac5b5-5a77-4e9a-9f00-da515181650f" providerId="ADAL" clId="{29B2C1D0-AB68-4A96-AB0D-E2ACEA5E93E3}" dt="2023-05-30T12:55:50.948" v="88"/>
          <ac:picMkLst>
            <pc:docMk/>
            <pc:sldMk cId="34305449" sldId="726"/>
            <ac:picMk id="19" creationId="{168F7A96-17B1-31FC-7F26-800BDF742D96}"/>
          </ac:picMkLst>
        </pc:picChg>
        <pc:picChg chg="add del mod">
          <ac:chgData name="Ternes, Nils /FR" userId="f70ac5b5-5a77-4e9a-9f00-da515181650f" providerId="ADAL" clId="{29B2C1D0-AB68-4A96-AB0D-E2ACEA5E93E3}" dt="2023-05-30T12:55:50.948" v="88"/>
          <ac:picMkLst>
            <pc:docMk/>
            <pc:sldMk cId="34305449" sldId="726"/>
            <ac:picMk id="22" creationId="{50458494-5D5F-E1D2-A0FC-FA0B6951270A}"/>
          </ac:picMkLst>
        </pc:picChg>
        <pc:picChg chg="add del mod">
          <ac:chgData name="Ternes, Nils /FR" userId="f70ac5b5-5a77-4e9a-9f00-da515181650f" providerId="ADAL" clId="{29B2C1D0-AB68-4A96-AB0D-E2ACEA5E93E3}" dt="2023-05-30T12:55:50.948" v="88"/>
          <ac:picMkLst>
            <pc:docMk/>
            <pc:sldMk cId="34305449" sldId="726"/>
            <ac:picMk id="23" creationId="{99901790-197E-21A1-324B-8C0C5942FF84}"/>
          </ac:picMkLst>
        </pc:picChg>
        <pc:picChg chg="add del mod">
          <ac:chgData name="Ternes, Nils /FR" userId="f70ac5b5-5a77-4e9a-9f00-da515181650f" providerId="ADAL" clId="{29B2C1D0-AB68-4A96-AB0D-E2ACEA5E93E3}" dt="2023-05-30T12:55:50.948" v="88"/>
          <ac:picMkLst>
            <pc:docMk/>
            <pc:sldMk cId="34305449" sldId="726"/>
            <ac:picMk id="24" creationId="{E8392E21-F1BC-A279-0C20-B4EAF4C439A4}"/>
          </ac:picMkLst>
        </pc:picChg>
        <pc:picChg chg="add del mod">
          <ac:chgData name="Ternes, Nils /FR" userId="f70ac5b5-5a77-4e9a-9f00-da515181650f" providerId="ADAL" clId="{29B2C1D0-AB68-4A96-AB0D-E2ACEA5E93E3}" dt="2023-05-30T12:55:50.948" v="88"/>
          <ac:picMkLst>
            <pc:docMk/>
            <pc:sldMk cId="34305449" sldId="726"/>
            <ac:picMk id="25" creationId="{31E4E1FB-F029-4CFC-1889-BDADF97922A3}"/>
          </ac:picMkLst>
        </pc:picChg>
        <pc:picChg chg="add del mod">
          <ac:chgData name="Ternes, Nils /FR" userId="f70ac5b5-5a77-4e9a-9f00-da515181650f" providerId="ADAL" clId="{29B2C1D0-AB68-4A96-AB0D-E2ACEA5E93E3}" dt="2023-05-30T12:55:50.948" v="88"/>
          <ac:picMkLst>
            <pc:docMk/>
            <pc:sldMk cId="34305449" sldId="726"/>
            <ac:picMk id="28" creationId="{E039D0D5-B8EE-AE3F-DBBC-1C61452DFF57}"/>
          </ac:picMkLst>
        </pc:picChg>
        <pc:picChg chg="add del mod">
          <ac:chgData name="Ternes, Nils /FR" userId="f70ac5b5-5a77-4e9a-9f00-da515181650f" providerId="ADAL" clId="{29B2C1D0-AB68-4A96-AB0D-E2ACEA5E93E3}" dt="2023-05-30T12:55:50.948" v="88"/>
          <ac:picMkLst>
            <pc:docMk/>
            <pc:sldMk cId="34305449" sldId="726"/>
            <ac:picMk id="29" creationId="{73A1C96D-6044-7E6D-1938-FF582B0ACFAA}"/>
          </ac:picMkLst>
        </pc:picChg>
        <pc:picChg chg="add del mod">
          <ac:chgData name="Ternes, Nils /FR" userId="f70ac5b5-5a77-4e9a-9f00-da515181650f" providerId="ADAL" clId="{29B2C1D0-AB68-4A96-AB0D-E2ACEA5E93E3}" dt="2023-05-30T12:55:50.948" v="88"/>
          <ac:picMkLst>
            <pc:docMk/>
            <pc:sldMk cId="34305449" sldId="726"/>
            <ac:picMk id="30" creationId="{75C6DC96-A984-4319-FF5B-71EF559C04B2}"/>
          </ac:picMkLst>
        </pc:picChg>
        <pc:picChg chg="add del mod">
          <ac:chgData name="Ternes, Nils /FR" userId="f70ac5b5-5a77-4e9a-9f00-da515181650f" providerId="ADAL" clId="{29B2C1D0-AB68-4A96-AB0D-E2ACEA5E93E3}" dt="2023-05-30T12:55:50.948" v="88"/>
          <ac:picMkLst>
            <pc:docMk/>
            <pc:sldMk cId="34305449" sldId="726"/>
            <ac:picMk id="31" creationId="{10B88BF0-2492-E677-18DD-2364C61D647E}"/>
          </ac:picMkLst>
        </pc:picChg>
        <pc:picChg chg="add del mod">
          <ac:chgData name="Ternes, Nils /FR" userId="f70ac5b5-5a77-4e9a-9f00-da515181650f" providerId="ADAL" clId="{29B2C1D0-AB68-4A96-AB0D-E2ACEA5E93E3}" dt="2023-05-30T12:55:50.948" v="88"/>
          <ac:picMkLst>
            <pc:docMk/>
            <pc:sldMk cId="34305449" sldId="726"/>
            <ac:picMk id="32" creationId="{64ED1402-5CA4-A489-3F33-F6089FC99BFA}"/>
          </ac:picMkLst>
        </pc:picChg>
        <pc:picChg chg="add del mod">
          <ac:chgData name="Ternes, Nils /FR" userId="f70ac5b5-5a77-4e9a-9f00-da515181650f" providerId="ADAL" clId="{29B2C1D0-AB68-4A96-AB0D-E2ACEA5E93E3}" dt="2023-05-30T12:55:50.948" v="88"/>
          <ac:picMkLst>
            <pc:docMk/>
            <pc:sldMk cId="34305449" sldId="726"/>
            <ac:picMk id="41" creationId="{2192942A-B4FA-E533-1597-D9DB8452AE02}"/>
          </ac:picMkLst>
        </pc:picChg>
        <pc:picChg chg="add del mod">
          <ac:chgData name="Ternes, Nils /FR" userId="f70ac5b5-5a77-4e9a-9f00-da515181650f" providerId="ADAL" clId="{29B2C1D0-AB68-4A96-AB0D-E2ACEA5E93E3}" dt="2023-05-30T12:55:50.948" v="88"/>
          <ac:picMkLst>
            <pc:docMk/>
            <pc:sldMk cId="34305449" sldId="726"/>
            <ac:picMk id="53" creationId="{42DB4858-EA1C-360C-D78A-4167987F90E0}"/>
          </ac:picMkLst>
        </pc:picChg>
        <pc:picChg chg="add del mod">
          <ac:chgData name="Ternes, Nils /FR" userId="f70ac5b5-5a77-4e9a-9f00-da515181650f" providerId="ADAL" clId="{29B2C1D0-AB68-4A96-AB0D-E2ACEA5E93E3}" dt="2023-05-30T14:44:02.768" v="92" actId="478"/>
          <ac:picMkLst>
            <pc:docMk/>
            <pc:sldMk cId="34305449" sldId="726"/>
            <ac:picMk id="59" creationId="{3FC0841B-666F-DD3B-1954-15E93FAC5DF0}"/>
          </ac:picMkLst>
        </pc:picChg>
        <pc:picChg chg="add mod">
          <ac:chgData name="Ternes, Nils /FR" userId="f70ac5b5-5a77-4e9a-9f00-da515181650f" providerId="ADAL" clId="{29B2C1D0-AB68-4A96-AB0D-E2ACEA5E93E3}" dt="2023-05-30T15:16:57.301" v="99" actId="1076"/>
          <ac:picMkLst>
            <pc:docMk/>
            <pc:sldMk cId="34305449" sldId="726"/>
            <ac:picMk id="61" creationId="{3D37D016-A326-62ED-4857-9C37E7A509A9}"/>
          </ac:picMkLst>
        </pc:picChg>
        <pc:cxnChg chg="add del mod">
          <ac:chgData name="Ternes, Nils /FR" userId="f70ac5b5-5a77-4e9a-9f00-da515181650f" providerId="ADAL" clId="{29B2C1D0-AB68-4A96-AB0D-E2ACEA5E93E3}" dt="2023-05-30T12:55:50.948" v="88"/>
          <ac:cxnSpMkLst>
            <pc:docMk/>
            <pc:sldMk cId="34305449" sldId="726"/>
            <ac:cxnSpMk id="18" creationId="{4AABE67D-7132-DC15-EAD2-826CBA8FC904}"/>
          </ac:cxnSpMkLst>
        </pc:cxnChg>
        <pc:cxnChg chg="add del mod">
          <ac:chgData name="Ternes, Nils /FR" userId="f70ac5b5-5a77-4e9a-9f00-da515181650f" providerId="ADAL" clId="{29B2C1D0-AB68-4A96-AB0D-E2ACEA5E93E3}" dt="2023-05-30T12:55:50.948" v="88"/>
          <ac:cxnSpMkLst>
            <pc:docMk/>
            <pc:sldMk cId="34305449" sldId="726"/>
            <ac:cxnSpMk id="21" creationId="{1564FD3D-BD08-8443-7122-68122A1BF461}"/>
          </ac:cxnSpMkLst>
        </pc:cxnChg>
        <pc:cxnChg chg="add del mod">
          <ac:chgData name="Ternes, Nils /FR" userId="f70ac5b5-5a77-4e9a-9f00-da515181650f" providerId="ADAL" clId="{29B2C1D0-AB68-4A96-AB0D-E2ACEA5E93E3}" dt="2023-05-30T12:55:50.948" v="88"/>
          <ac:cxnSpMkLst>
            <pc:docMk/>
            <pc:sldMk cId="34305449" sldId="726"/>
            <ac:cxnSpMk id="26" creationId="{ED3956A8-87F7-5882-03C6-5425ED76FF6C}"/>
          </ac:cxnSpMkLst>
        </pc:cxnChg>
        <pc:cxnChg chg="add del mod">
          <ac:chgData name="Ternes, Nils /FR" userId="f70ac5b5-5a77-4e9a-9f00-da515181650f" providerId="ADAL" clId="{29B2C1D0-AB68-4A96-AB0D-E2ACEA5E93E3}" dt="2023-05-30T12:55:50.948" v="88"/>
          <ac:cxnSpMkLst>
            <pc:docMk/>
            <pc:sldMk cId="34305449" sldId="726"/>
            <ac:cxnSpMk id="34" creationId="{3BEAFBCA-C6E3-46D6-5A61-7B8C0B51F70E}"/>
          </ac:cxnSpMkLst>
        </pc:cxnChg>
        <pc:cxnChg chg="add del mod">
          <ac:chgData name="Ternes, Nils /FR" userId="f70ac5b5-5a77-4e9a-9f00-da515181650f" providerId="ADAL" clId="{29B2C1D0-AB68-4A96-AB0D-E2ACEA5E93E3}" dt="2023-05-30T12:55:50.948" v="88"/>
          <ac:cxnSpMkLst>
            <pc:docMk/>
            <pc:sldMk cId="34305449" sldId="726"/>
            <ac:cxnSpMk id="36" creationId="{A7E15EBC-1C5A-86E4-FE15-82048159BF06}"/>
          </ac:cxnSpMkLst>
        </pc:cxnChg>
        <pc:cxnChg chg="add del mod">
          <ac:chgData name="Ternes, Nils /FR" userId="f70ac5b5-5a77-4e9a-9f00-da515181650f" providerId="ADAL" clId="{29B2C1D0-AB68-4A96-AB0D-E2ACEA5E93E3}" dt="2023-05-30T12:55:50.948" v="88"/>
          <ac:cxnSpMkLst>
            <pc:docMk/>
            <pc:sldMk cId="34305449" sldId="726"/>
            <ac:cxnSpMk id="38" creationId="{8474A57E-B854-0871-4B01-5002A67FDC64}"/>
          </ac:cxnSpMkLst>
        </pc:cxnChg>
        <pc:cxnChg chg="add del mod">
          <ac:chgData name="Ternes, Nils /FR" userId="f70ac5b5-5a77-4e9a-9f00-da515181650f" providerId="ADAL" clId="{29B2C1D0-AB68-4A96-AB0D-E2ACEA5E93E3}" dt="2023-05-30T12:55:50.948" v="88"/>
          <ac:cxnSpMkLst>
            <pc:docMk/>
            <pc:sldMk cId="34305449" sldId="726"/>
            <ac:cxnSpMk id="40" creationId="{87B2F42B-9220-7AD1-E8CE-92AFAB9FB4E8}"/>
          </ac:cxnSpMkLst>
        </pc:cxnChg>
        <pc:cxnChg chg="add del mod">
          <ac:chgData name="Ternes, Nils /FR" userId="f70ac5b5-5a77-4e9a-9f00-da515181650f" providerId="ADAL" clId="{29B2C1D0-AB68-4A96-AB0D-E2ACEA5E93E3}" dt="2023-05-30T12:55:50.948" v="88"/>
          <ac:cxnSpMkLst>
            <pc:docMk/>
            <pc:sldMk cId="34305449" sldId="726"/>
            <ac:cxnSpMk id="42" creationId="{53A7483A-8A94-31D7-518F-66234765811B}"/>
          </ac:cxnSpMkLst>
        </pc:cxnChg>
        <pc:cxnChg chg="add del mod">
          <ac:chgData name="Ternes, Nils /FR" userId="f70ac5b5-5a77-4e9a-9f00-da515181650f" providerId="ADAL" clId="{29B2C1D0-AB68-4A96-AB0D-E2ACEA5E93E3}" dt="2023-05-30T12:55:50.948" v="88"/>
          <ac:cxnSpMkLst>
            <pc:docMk/>
            <pc:sldMk cId="34305449" sldId="726"/>
            <ac:cxnSpMk id="48" creationId="{8D46485A-54ED-5D28-7708-CA18FCF382F7}"/>
          </ac:cxnSpMkLst>
        </pc:cxnChg>
        <pc:cxnChg chg="add del mod">
          <ac:chgData name="Ternes, Nils /FR" userId="f70ac5b5-5a77-4e9a-9f00-da515181650f" providerId="ADAL" clId="{29B2C1D0-AB68-4A96-AB0D-E2ACEA5E93E3}" dt="2023-05-30T12:55:50.948" v="88"/>
          <ac:cxnSpMkLst>
            <pc:docMk/>
            <pc:sldMk cId="34305449" sldId="726"/>
            <ac:cxnSpMk id="49" creationId="{54297043-0E1E-14A9-3EF5-D12D3C0FFEBB}"/>
          </ac:cxnSpMkLst>
        </pc:cxnChg>
        <pc:cxnChg chg="add del mod">
          <ac:chgData name="Ternes, Nils /FR" userId="f70ac5b5-5a77-4e9a-9f00-da515181650f" providerId="ADAL" clId="{29B2C1D0-AB68-4A96-AB0D-E2ACEA5E93E3}" dt="2023-05-30T12:55:50.948" v="88"/>
          <ac:cxnSpMkLst>
            <pc:docMk/>
            <pc:sldMk cId="34305449" sldId="726"/>
            <ac:cxnSpMk id="52" creationId="{632BB169-0B49-2345-C54F-FDD11DAF4431}"/>
          </ac:cxnSpMkLst>
        </pc:cxnChg>
        <pc:cxnChg chg="add del mod">
          <ac:chgData name="Ternes, Nils /FR" userId="f70ac5b5-5a77-4e9a-9f00-da515181650f" providerId="ADAL" clId="{29B2C1D0-AB68-4A96-AB0D-E2ACEA5E93E3}" dt="2023-05-30T12:55:50.948" v="88"/>
          <ac:cxnSpMkLst>
            <pc:docMk/>
            <pc:sldMk cId="34305449" sldId="726"/>
            <ac:cxnSpMk id="55" creationId="{43C634F1-901F-7E23-8861-7622EB2F4DF0}"/>
          </ac:cxnSpMkLst>
        </pc:cxnChg>
      </pc:sldChg>
      <pc:sldChg chg="addSp delSp modSp add mod">
        <pc:chgData name="Ternes, Nils /FR" userId="f70ac5b5-5a77-4e9a-9f00-da515181650f" providerId="ADAL" clId="{29B2C1D0-AB68-4A96-AB0D-E2ACEA5E93E3}" dt="2023-05-31T07:48:17.270" v="648" actId="20577"/>
        <pc:sldMkLst>
          <pc:docMk/>
          <pc:sldMk cId="1614570064" sldId="727"/>
        </pc:sldMkLst>
        <pc:spChg chg="mod">
          <ac:chgData name="Ternes, Nils /FR" userId="f70ac5b5-5a77-4e9a-9f00-da515181650f" providerId="ADAL" clId="{29B2C1D0-AB68-4A96-AB0D-E2ACEA5E93E3}" dt="2023-05-30T12:55:08.177" v="85" actId="790"/>
          <ac:spMkLst>
            <pc:docMk/>
            <pc:sldMk cId="1614570064" sldId="727"/>
            <ac:spMk id="2" creationId="{13B0654B-F103-4248-A2FD-5F244CFE6DC8}"/>
          </ac:spMkLst>
        </pc:spChg>
        <pc:spChg chg="del">
          <ac:chgData name="Ternes, Nils /FR" userId="f70ac5b5-5a77-4e9a-9f00-da515181650f" providerId="ADAL" clId="{29B2C1D0-AB68-4A96-AB0D-E2ACEA5E93E3}" dt="2023-05-30T12:54:19.875" v="74" actId="478"/>
          <ac:spMkLst>
            <pc:docMk/>
            <pc:sldMk cId="1614570064" sldId="727"/>
            <ac:spMk id="3" creationId="{33477F9B-7933-457D-9B4F-5220EE8911F7}"/>
          </ac:spMkLst>
        </pc:spChg>
        <pc:spChg chg="add del mod">
          <ac:chgData name="Ternes, Nils /FR" userId="f70ac5b5-5a77-4e9a-9f00-da515181650f" providerId="ADAL" clId="{29B2C1D0-AB68-4A96-AB0D-E2ACEA5E93E3}" dt="2023-05-30T19:52:30.041" v="107" actId="478"/>
          <ac:spMkLst>
            <pc:docMk/>
            <pc:sldMk cId="1614570064" sldId="727"/>
            <ac:spMk id="5" creationId="{B146953F-7208-DD59-B0DB-3F0F2338B363}"/>
          </ac:spMkLst>
        </pc:spChg>
        <pc:spChg chg="add del mod">
          <ac:chgData name="Ternes, Nils /FR" userId="f70ac5b5-5a77-4e9a-9f00-da515181650f" providerId="ADAL" clId="{29B2C1D0-AB68-4A96-AB0D-E2ACEA5E93E3}" dt="2023-05-30T12:54:21.816" v="75" actId="478"/>
          <ac:spMkLst>
            <pc:docMk/>
            <pc:sldMk cId="1614570064" sldId="727"/>
            <ac:spMk id="6" creationId="{06E830EC-C32D-7C19-08C6-18C622A1C749}"/>
          </ac:spMkLst>
        </pc:spChg>
        <pc:spChg chg="add mod">
          <ac:chgData name="Ternes, Nils /FR" userId="f70ac5b5-5a77-4e9a-9f00-da515181650f" providerId="ADAL" clId="{29B2C1D0-AB68-4A96-AB0D-E2ACEA5E93E3}" dt="2023-05-31T07:48:17.270" v="648" actId="20577"/>
          <ac:spMkLst>
            <pc:docMk/>
            <pc:sldMk cId="1614570064" sldId="727"/>
            <ac:spMk id="6" creationId="{F900F7DF-8A8A-F1B3-B230-8F3B0D6C6339}"/>
          </ac:spMkLst>
        </pc:spChg>
      </pc:sldChg>
    </pc:docChg>
  </pc:docChgLst>
  <pc:docChgLst>
    <pc:chgData name="Desachy, Guillaume" userId="2bc30b7f-be26-46b8-8749-512b74535c2d" providerId="ADAL" clId="{5658450A-9375-44F1-8192-4C8B6D4028C2}"/>
    <pc:docChg chg="undo custSel addSld modSld modSection">
      <pc:chgData name="Desachy, Guillaume" userId="2bc30b7f-be26-46b8-8749-512b74535c2d" providerId="ADAL" clId="{5658450A-9375-44F1-8192-4C8B6D4028C2}" dt="2023-11-16T13:58:07.836" v="197"/>
      <pc:docMkLst>
        <pc:docMk/>
      </pc:docMkLst>
      <pc:sldChg chg="addSp delSp modSp">
        <pc:chgData name="Desachy, Guillaume" userId="2bc30b7f-be26-46b8-8749-512b74535c2d" providerId="ADAL" clId="{5658450A-9375-44F1-8192-4C8B6D4028C2}" dt="2023-11-16T13:17:33.518" v="8"/>
        <pc:sldMkLst>
          <pc:docMk/>
          <pc:sldMk cId="1399968863" sldId="259"/>
        </pc:sldMkLst>
        <pc:grpChg chg="add del mod">
          <ac:chgData name="Desachy, Guillaume" userId="2bc30b7f-be26-46b8-8749-512b74535c2d" providerId="ADAL" clId="{5658450A-9375-44F1-8192-4C8B6D4028C2}" dt="2023-11-16T13:17:33.518" v="8"/>
          <ac:grpSpMkLst>
            <pc:docMk/>
            <pc:sldMk cId="1399968863" sldId="259"/>
            <ac:grpSpMk id="3" creationId="{C417F212-784A-ABA4-75E1-27657FEFEB50}"/>
          </ac:grpSpMkLst>
        </pc:grpChg>
        <pc:picChg chg="mod">
          <ac:chgData name="Desachy, Guillaume" userId="2bc30b7f-be26-46b8-8749-512b74535c2d" providerId="ADAL" clId="{5658450A-9375-44F1-8192-4C8B6D4028C2}" dt="2023-11-16T13:17:31.745" v="7"/>
          <ac:picMkLst>
            <pc:docMk/>
            <pc:sldMk cId="1399968863" sldId="259"/>
            <ac:picMk id="4" creationId="{D931333B-2CEB-AE4B-602A-F12A72821FC3}"/>
          </ac:picMkLst>
        </pc:picChg>
        <pc:picChg chg="mod">
          <ac:chgData name="Desachy, Guillaume" userId="2bc30b7f-be26-46b8-8749-512b74535c2d" providerId="ADAL" clId="{5658450A-9375-44F1-8192-4C8B6D4028C2}" dt="2023-11-16T13:17:31.745" v="7"/>
          <ac:picMkLst>
            <pc:docMk/>
            <pc:sldMk cId="1399968863" sldId="259"/>
            <ac:picMk id="5" creationId="{97587239-DBFA-95B1-E109-784DFC7EEA27}"/>
          </ac:picMkLst>
        </pc:picChg>
      </pc:sldChg>
      <pc:sldChg chg="addSp modSp">
        <pc:chgData name="Desachy, Guillaume" userId="2bc30b7f-be26-46b8-8749-512b74535c2d" providerId="ADAL" clId="{5658450A-9375-44F1-8192-4C8B6D4028C2}" dt="2023-11-16T13:17:46.617" v="14"/>
        <pc:sldMkLst>
          <pc:docMk/>
          <pc:sldMk cId="1445843909" sldId="260"/>
        </pc:sldMkLst>
        <pc:grpChg chg="add mod">
          <ac:chgData name="Desachy, Guillaume" userId="2bc30b7f-be26-46b8-8749-512b74535c2d" providerId="ADAL" clId="{5658450A-9375-44F1-8192-4C8B6D4028C2}" dt="2023-11-16T13:17:46.617" v="14"/>
          <ac:grpSpMkLst>
            <pc:docMk/>
            <pc:sldMk cId="1445843909" sldId="260"/>
            <ac:grpSpMk id="2" creationId="{61A42100-E7F5-081B-1736-0423A984F99A}"/>
          </ac:grpSpMkLst>
        </pc:grpChg>
        <pc:picChg chg="mod">
          <ac:chgData name="Desachy, Guillaume" userId="2bc30b7f-be26-46b8-8749-512b74535c2d" providerId="ADAL" clId="{5658450A-9375-44F1-8192-4C8B6D4028C2}" dt="2023-11-16T13:17:46.617" v="14"/>
          <ac:picMkLst>
            <pc:docMk/>
            <pc:sldMk cId="1445843909" sldId="260"/>
            <ac:picMk id="3" creationId="{68D11CD3-659D-17C9-5781-94B6C2913428}"/>
          </ac:picMkLst>
        </pc:picChg>
        <pc:picChg chg="mod">
          <ac:chgData name="Desachy, Guillaume" userId="2bc30b7f-be26-46b8-8749-512b74535c2d" providerId="ADAL" clId="{5658450A-9375-44F1-8192-4C8B6D4028C2}" dt="2023-11-16T13:17:46.617" v="14"/>
          <ac:picMkLst>
            <pc:docMk/>
            <pc:sldMk cId="1445843909" sldId="260"/>
            <ac:picMk id="4" creationId="{23F73E4B-39F3-8994-5602-9AD1B0E0FDEB}"/>
          </ac:picMkLst>
        </pc:picChg>
      </pc:sldChg>
      <pc:sldChg chg="addSp delSp modSp mod">
        <pc:chgData name="Desachy, Guillaume" userId="2bc30b7f-be26-46b8-8749-512b74535c2d" providerId="ADAL" clId="{5658450A-9375-44F1-8192-4C8B6D4028C2}" dt="2023-11-16T13:38:57.286" v="157"/>
        <pc:sldMkLst>
          <pc:docMk/>
          <pc:sldMk cId="440222082" sldId="267"/>
        </pc:sldMkLst>
        <pc:spChg chg="add del mod">
          <ac:chgData name="Desachy, Guillaume" userId="2bc30b7f-be26-46b8-8749-512b74535c2d" providerId="ADAL" clId="{5658450A-9375-44F1-8192-4C8B6D4028C2}" dt="2023-11-16T13:38:54.927" v="42"/>
          <ac:spMkLst>
            <pc:docMk/>
            <pc:sldMk cId="440222082" sldId="267"/>
            <ac:spMk id="2" creationId="{BDA62122-C4B9-2580-E17D-51CB9A0C357B}"/>
          </ac:spMkLst>
        </pc:spChg>
        <pc:spChg chg="add del mod">
          <ac:chgData name="Desachy, Guillaume" userId="2bc30b7f-be26-46b8-8749-512b74535c2d" providerId="ADAL" clId="{5658450A-9375-44F1-8192-4C8B6D4028C2}" dt="2023-11-16T13:38:54.942" v="48"/>
          <ac:spMkLst>
            <pc:docMk/>
            <pc:sldMk cId="440222082" sldId="267"/>
            <ac:spMk id="3" creationId="{36151730-B2C7-0167-54A0-A18976860012}"/>
          </ac:spMkLst>
        </pc:spChg>
        <pc:spChg chg="add del mod">
          <ac:chgData name="Desachy, Guillaume" userId="2bc30b7f-be26-46b8-8749-512b74535c2d" providerId="ADAL" clId="{5658450A-9375-44F1-8192-4C8B6D4028C2}" dt="2023-11-16T13:38:54.957" v="54"/>
          <ac:spMkLst>
            <pc:docMk/>
            <pc:sldMk cId="440222082" sldId="267"/>
            <ac:spMk id="4" creationId="{5F20E98F-500A-B89D-9546-4B19D83185D0}"/>
          </ac:spMkLst>
        </pc:spChg>
        <pc:spChg chg="mod">
          <ac:chgData name="Desachy, Guillaume" userId="2bc30b7f-be26-46b8-8749-512b74535c2d" providerId="ADAL" clId="{5658450A-9375-44F1-8192-4C8B6D4028C2}" dt="2023-11-16T13:29:02.858" v="23" actId="20577"/>
          <ac:spMkLst>
            <pc:docMk/>
            <pc:sldMk cId="440222082" sldId="267"/>
            <ac:spMk id="5" creationId="{00000000-0000-0000-0000-000000000000}"/>
          </ac:spMkLst>
        </pc:spChg>
        <pc:spChg chg="add del mod">
          <ac:chgData name="Desachy, Guillaume" userId="2bc30b7f-be26-46b8-8749-512b74535c2d" providerId="ADAL" clId="{5658450A-9375-44F1-8192-4C8B6D4028C2}" dt="2023-11-16T13:38:54.971" v="60"/>
          <ac:spMkLst>
            <pc:docMk/>
            <pc:sldMk cId="440222082" sldId="267"/>
            <ac:spMk id="8" creationId="{BFCA5791-D60B-D35C-90D2-F3B6653FBA1B}"/>
          </ac:spMkLst>
        </pc:spChg>
        <pc:spChg chg="add del mod">
          <ac:chgData name="Desachy, Guillaume" userId="2bc30b7f-be26-46b8-8749-512b74535c2d" providerId="ADAL" clId="{5658450A-9375-44F1-8192-4C8B6D4028C2}" dt="2023-11-16T13:38:54.984" v="66"/>
          <ac:spMkLst>
            <pc:docMk/>
            <pc:sldMk cId="440222082" sldId="267"/>
            <ac:spMk id="9" creationId="{FB61B3E6-0534-329E-D560-AB7E69B244BB}"/>
          </ac:spMkLst>
        </pc:spChg>
        <pc:spChg chg="add del mod">
          <ac:chgData name="Desachy, Guillaume" userId="2bc30b7f-be26-46b8-8749-512b74535c2d" providerId="ADAL" clId="{5658450A-9375-44F1-8192-4C8B6D4028C2}" dt="2023-11-16T13:38:54.997" v="72"/>
          <ac:spMkLst>
            <pc:docMk/>
            <pc:sldMk cId="440222082" sldId="267"/>
            <ac:spMk id="10" creationId="{4E676A91-3479-05F9-C47E-193FBF804824}"/>
          </ac:spMkLst>
        </pc:spChg>
        <pc:spChg chg="add del mod">
          <ac:chgData name="Desachy, Guillaume" userId="2bc30b7f-be26-46b8-8749-512b74535c2d" providerId="ADAL" clId="{5658450A-9375-44F1-8192-4C8B6D4028C2}" dt="2023-11-16T13:38:55.033" v="78"/>
          <ac:spMkLst>
            <pc:docMk/>
            <pc:sldMk cId="440222082" sldId="267"/>
            <ac:spMk id="11" creationId="{72BE4ECA-061B-78C7-52B6-84F620D56AB1}"/>
          </ac:spMkLst>
        </pc:spChg>
        <pc:spChg chg="add del mod">
          <ac:chgData name="Desachy, Guillaume" userId="2bc30b7f-be26-46b8-8749-512b74535c2d" providerId="ADAL" clId="{5658450A-9375-44F1-8192-4C8B6D4028C2}" dt="2023-11-16T13:38:55.055" v="84"/>
          <ac:spMkLst>
            <pc:docMk/>
            <pc:sldMk cId="440222082" sldId="267"/>
            <ac:spMk id="12" creationId="{D390AA9C-0FE6-B4C2-A008-D8149B8234AD}"/>
          </ac:spMkLst>
        </pc:spChg>
        <pc:spChg chg="add del mod">
          <ac:chgData name="Desachy, Guillaume" userId="2bc30b7f-be26-46b8-8749-512b74535c2d" providerId="ADAL" clId="{5658450A-9375-44F1-8192-4C8B6D4028C2}" dt="2023-11-16T13:38:55.069" v="90"/>
          <ac:spMkLst>
            <pc:docMk/>
            <pc:sldMk cId="440222082" sldId="267"/>
            <ac:spMk id="13" creationId="{B0D83EA9-4FAB-E55D-9941-8B0FD73B91EF}"/>
          </ac:spMkLst>
        </pc:spChg>
        <pc:spChg chg="add del mod">
          <ac:chgData name="Desachy, Guillaume" userId="2bc30b7f-be26-46b8-8749-512b74535c2d" providerId="ADAL" clId="{5658450A-9375-44F1-8192-4C8B6D4028C2}" dt="2023-11-16T13:38:55.084" v="96"/>
          <ac:spMkLst>
            <pc:docMk/>
            <pc:sldMk cId="440222082" sldId="267"/>
            <ac:spMk id="14" creationId="{937F2755-CC03-F703-6891-EE51B0BBD49F}"/>
          </ac:spMkLst>
        </pc:spChg>
        <pc:spChg chg="add del mod">
          <ac:chgData name="Desachy, Guillaume" userId="2bc30b7f-be26-46b8-8749-512b74535c2d" providerId="ADAL" clId="{5658450A-9375-44F1-8192-4C8B6D4028C2}" dt="2023-11-16T13:38:57.099" v="103"/>
          <ac:spMkLst>
            <pc:docMk/>
            <pc:sldMk cId="440222082" sldId="267"/>
            <ac:spMk id="15" creationId="{25BB4E15-2237-A872-5B15-044A0A840999}"/>
          </ac:spMkLst>
        </pc:spChg>
        <pc:spChg chg="add del mod">
          <ac:chgData name="Desachy, Guillaume" userId="2bc30b7f-be26-46b8-8749-512b74535c2d" providerId="ADAL" clId="{5658450A-9375-44F1-8192-4C8B6D4028C2}" dt="2023-11-16T13:38:57.128" v="109"/>
          <ac:spMkLst>
            <pc:docMk/>
            <pc:sldMk cId="440222082" sldId="267"/>
            <ac:spMk id="16" creationId="{6896A53C-D04E-ACA6-900B-6568C684964A}"/>
          </ac:spMkLst>
        </pc:spChg>
        <pc:spChg chg="add del mod">
          <ac:chgData name="Desachy, Guillaume" userId="2bc30b7f-be26-46b8-8749-512b74535c2d" providerId="ADAL" clId="{5658450A-9375-44F1-8192-4C8B6D4028C2}" dt="2023-11-16T13:38:57.145" v="115"/>
          <ac:spMkLst>
            <pc:docMk/>
            <pc:sldMk cId="440222082" sldId="267"/>
            <ac:spMk id="17" creationId="{9002BDE6-4FF3-3790-9C97-17C40A33FF75}"/>
          </ac:spMkLst>
        </pc:spChg>
        <pc:spChg chg="add del mod">
          <ac:chgData name="Desachy, Guillaume" userId="2bc30b7f-be26-46b8-8749-512b74535c2d" providerId="ADAL" clId="{5658450A-9375-44F1-8192-4C8B6D4028C2}" dt="2023-11-16T13:38:57.158" v="121"/>
          <ac:spMkLst>
            <pc:docMk/>
            <pc:sldMk cId="440222082" sldId="267"/>
            <ac:spMk id="18" creationId="{A4B5163D-2606-F41D-E0E7-4D99B0ED4994}"/>
          </ac:spMkLst>
        </pc:spChg>
        <pc:spChg chg="add del mod">
          <ac:chgData name="Desachy, Guillaume" userId="2bc30b7f-be26-46b8-8749-512b74535c2d" providerId="ADAL" clId="{5658450A-9375-44F1-8192-4C8B6D4028C2}" dt="2023-11-16T13:38:57.170" v="127"/>
          <ac:spMkLst>
            <pc:docMk/>
            <pc:sldMk cId="440222082" sldId="267"/>
            <ac:spMk id="19" creationId="{B724E5CD-2069-FAFE-F984-781DD79A4EF0}"/>
          </ac:spMkLst>
        </pc:spChg>
        <pc:spChg chg="add del mod">
          <ac:chgData name="Desachy, Guillaume" userId="2bc30b7f-be26-46b8-8749-512b74535c2d" providerId="ADAL" clId="{5658450A-9375-44F1-8192-4C8B6D4028C2}" dt="2023-11-16T13:38:57.182" v="133"/>
          <ac:spMkLst>
            <pc:docMk/>
            <pc:sldMk cId="440222082" sldId="267"/>
            <ac:spMk id="20" creationId="{1C83EBDE-BB1E-B39C-1531-BBC730D7D1AF}"/>
          </ac:spMkLst>
        </pc:spChg>
        <pc:spChg chg="add del mod">
          <ac:chgData name="Desachy, Guillaume" userId="2bc30b7f-be26-46b8-8749-512b74535c2d" providerId="ADAL" clId="{5658450A-9375-44F1-8192-4C8B6D4028C2}" dt="2023-11-16T13:38:57.196" v="139"/>
          <ac:spMkLst>
            <pc:docMk/>
            <pc:sldMk cId="440222082" sldId="267"/>
            <ac:spMk id="21" creationId="{B6EF59A2-7081-8AF6-7460-86DEC6F88601}"/>
          </ac:spMkLst>
        </pc:spChg>
        <pc:spChg chg="add del mod">
          <ac:chgData name="Desachy, Guillaume" userId="2bc30b7f-be26-46b8-8749-512b74535c2d" providerId="ADAL" clId="{5658450A-9375-44F1-8192-4C8B6D4028C2}" dt="2023-11-16T13:38:57.221" v="145"/>
          <ac:spMkLst>
            <pc:docMk/>
            <pc:sldMk cId="440222082" sldId="267"/>
            <ac:spMk id="22" creationId="{433CCB63-70BA-0B67-D9E0-6C0BFC9B4556}"/>
          </ac:spMkLst>
        </pc:spChg>
        <pc:spChg chg="add del mod">
          <ac:chgData name="Desachy, Guillaume" userId="2bc30b7f-be26-46b8-8749-512b74535c2d" providerId="ADAL" clId="{5658450A-9375-44F1-8192-4C8B6D4028C2}" dt="2023-11-16T13:38:57.254" v="151"/>
          <ac:spMkLst>
            <pc:docMk/>
            <pc:sldMk cId="440222082" sldId="267"/>
            <ac:spMk id="23" creationId="{DAF1B5B1-19D6-B950-D538-FAB9F5AB83CD}"/>
          </ac:spMkLst>
        </pc:spChg>
        <pc:spChg chg="add del mod">
          <ac:chgData name="Desachy, Guillaume" userId="2bc30b7f-be26-46b8-8749-512b74535c2d" providerId="ADAL" clId="{5658450A-9375-44F1-8192-4C8B6D4028C2}" dt="2023-11-16T13:38:57.286" v="157"/>
          <ac:spMkLst>
            <pc:docMk/>
            <pc:sldMk cId="440222082" sldId="267"/>
            <ac:spMk id="24" creationId="{348C57A0-6AB4-1C51-C0A6-1C31CB5359A3}"/>
          </ac:spMkLst>
        </pc:spChg>
      </pc:sldChg>
      <pc:sldChg chg="addSp modSp modAnim">
        <pc:chgData name="Desachy, Guillaume" userId="2bc30b7f-be26-46b8-8749-512b74535c2d" providerId="ADAL" clId="{5658450A-9375-44F1-8192-4C8B6D4028C2}" dt="2023-11-16T13:58:07.836" v="197"/>
        <pc:sldMkLst>
          <pc:docMk/>
          <pc:sldMk cId="3282284945" sldId="269"/>
        </pc:sldMkLst>
        <pc:grpChg chg="add mod">
          <ac:chgData name="Desachy, Guillaume" userId="2bc30b7f-be26-46b8-8749-512b74535c2d" providerId="ADAL" clId="{5658450A-9375-44F1-8192-4C8B6D4028C2}" dt="2023-11-16T13:17:41.687" v="11"/>
          <ac:grpSpMkLst>
            <pc:docMk/>
            <pc:sldMk cId="3282284945" sldId="269"/>
            <ac:grpSpMk id="5" creationId="{9D8FD48C-658F-1F13-FFFE-256FBE34C390}"/>
          </ac:grpSpMkLst>
        </pc:grpChg>
        <pc:picChg chg="mod">
          <ac:chgData name="Desachy, Guillaume" userId="2bc30b7f-be26-46b8-8749-512b74535c2d" providerId="ADAL" clId="{5658450A-9375-44F1-8192-4C8B6D4028C2}" dt="2023-11-16T13:17:41.687" v="11"/>
          <ac:picMkLst>
            <pc:docMk/>
            <pc:sldMk cId="3282284945" sldId="269"/>
            <ac:picMk id="6" creationId="{BDEF8F12-C276-C424-E7B9-8C2B68A5D06D}"/>
          </ac:picMkLst>
        </pc:picChg>
        <pc:picChg chg="mod">
          <ac:chgData name="Desachy, Guillaume" userId="2bc30b7f-be26-46b8-8749-512b74535c2d" providerId="ADAL" clId="{5658450A-9375-44F1-8192-4C8B6D4028C2}" dt="2023-11-16T13:17:41.687" v="11"/>
          <ac:picMkLst>
            <pc:docMk/>
            <pc:sldMk cId="3282284945" sldId="269"/>
            <ac:picMk id="7" creationId="{65B61B98-731F-577B-71B7-69B2B5B3610D}"/>
          </ac:picMkLst>
        </pc:picChg>
      </pc:sldChg>
      <pc:sldChg chg="addSp modSp">
        <pc:chgData name="Desachy, Guillaume" userId="2bc30b7f-be26-46b8-8749-512b74535c2d" providerId="ADAL" clId="{5658450A-9375-44F1-8192-4C8B6D4028C2}" dt="2023-11-16T13:57:41.828" v="196" actId="20577"/>
        <pc:sldMkLst>
          <pc:docMk/>
          <pc:sldMk cId="2309899167" sldId="404"/>
        </pc:sldMkLst>
        <pc:spChg chg="mod">
          <ac:chgData name="Desachy, Guillaume" userId="2bc30b7f-be26-46b8-8749-512b74535c2d" providerId="ADAL" clId="{5658450A-9375-44F1-8192-4C8B6D4028C2}" dt="2023-11-16T13:57:41.828" v="196" actId="20577"/>
          <ac:spMkLst>
            <pc:docMk/>
            <pc:sldMk cId="2309899167" sldId="404"/>
            <ac:spMk id="3" creationId="{74D87E29-0388-4CC6-B6F5-7C84F59E1014}"/>
          </ac:spMkLst>
        </pc:spChg>
        <pc:grpChg chg="add mod">
          <ac:chgData name="Desachy, Guillaume" userId="2bc30b7f-be26-46b8-8749-512b74535c2d" providerId="ADAL" clId="{5658450A-9375-44F1-8192-4C8B6D4028C2}" dt="2023-11-16T13:17:35.723" v="9"/>
          <ac:grpSpMkLst>
            <pc:docMk/>
            <pc:sldMk cId="2309899167" sldId="404"/>
            <ac:grpSpMk id="5" creationId="{D0928089-31FB-1D5F-8240-46CD832E2DBB}"/>
          </ac:grpSpMkLst>
        </pc:grpChg>
        <pc:picChg chg="mod">
          <ac:chgData name="Desachy, Guillaume" userId="2bc30b7f-be26-46b8-8749-512b74535c2d" providerId="ADAL" clId="{5658450A-9375-44F1-8192-4C8B6D4028C2}" dt="2023-11-16T13:17:35.723" v="9"/>
          <ac:picMkLst>
            <pc:docMk/>
            <pc:sldMk cId="2309899167" sldId="404"/>
            <ac:picMk id="6" creationId="{0868A0E7-062C-7710-C96F-DDF26EDCA93D}"/>
          </ac:picMkLst>
        </pc:picChg>
        <pc:picChg chg="mod">
          <ac:chgData name="Desachy, Guillaume" userId="2bc30b7f-be26-46b8-8749-512b74535c2d" providerId="ADAL" clId="{5658450A-9375-44F1-8192-4C8B6D4028C2}" dt="2023-11-16T13:17:35.723" v="9"/>
          <ac:picMkLst>
            <pc:docMk/>
            <pc:sldMk cId="2309899167" sldId="404"/>
            <ac:picMk id="7" creationId="{6156BD0F-0326-058B-693F-7D867029702B}"/>
          </ac:picMkLst>
        </pc:picChg>
      </pc:sldChg>
      <pc:sldChg chg="addSp modSp modAnim">
        <pc:chgData name="Desachy, Guillaume" userId="2bc30b7f-be26-46b8-8749-512b74535c2d" providerId="ADAL" clId="{5658450A-9375-44F1-8192-4C8B6D4028C2}" dt="2023-11-16T13:57:12.953" v="195"/>
        <pc:sldMkLst>
          <pc:docMk/>
          <pc:sldMk cId="1099897018" sldId="405"/>
        </pc:sldMkLst>
        <pc:grpChg chg="add mod">
          <ac:chgData name="Desachy, Guillaume" userId="2bc30b7f-be26-46b8-8749-512b74535c2d" providerId="ADAL" clId="{5658450A-9375-44F1-8192-4C8B6D4028C2}" dt="2023-11-16T13:17:40.036" v="10"/>
          <ac:grpSpMkLst>
            <pc:docMk/>
            <pc:sldMk cId="1099897018" sldId="405"/>
            <ac:grpSpMk id="3" creationId="{8E2C1961-690F-EF93-2BE5-9F7F53E07A86}"/>
          </ac:grpSpMkLst>
        </pc:grpChg>
        <pc:picChg chg="mod">
          <ac:chgData name="Desachy, Guillaume" userId="2bc30b7f-be26-46b8-8749-512b74535c2d" providerId="ADAL" clId="{5658450A-9375-44F1-8192-4C8B6D4028C2}" dt="2023-11-16T13:17:40.036" v="10"/>
          <ac:picMkLst>
            <pc:docMk/>
            <pc:sldMk cId="1099897018" sldId="405"/>
            <ac:picMk id="4" creationId="{BFA28498-01C6-5B38-49B7-54C6983ED75D}"/>
          </ac:picMkLst>
        </pc:picChg>
        <pc:picChg chg="mod">
          <ac:chgData name="Desachy, Guillaume" userId="2bc30b7f-be26-46b8-8749-512b74535c2d" providerId="ADAL" clId="{5658450A-9375-44F1-8192-4C8B6D4028C2}" dt="2023-11-16T13:17:40.036" v="10"/>
          <ac:picMkLst>
            <pc:docMk/>
            <pc:sldMk cId="1099897018" sldId="405"/>
            <ac:picMk id="7" creationId="{1F77575B-7D22-C13F-F382-CD5D0B75D6E4}"/>
          </ac:picMkLst>
        </pc:picChg>
      </pc:sldChg>
      <pc:sldChg chg="addSp modSp">
        <pc:chgData name="Desachy, Guillaume" userId="2bc30b7f-be26-46b8-8749-512b74535c2d" providerId="ADAL" clId="{5658450A-9375-44F1-8192-4C8B6D4028C2}" dt="2023-11-16T13:17:43.236" v="12"/>
        <pc:sldMkLst>
          <pc:docMk/>
          <pc:sldMk cId="3305920032" sldId="406"/>
        </pc:sldMkLst>
        <pc:grpChg chg="add mod">
          <ac:chgData name="Desachy, Guillaume" userId="2bc30b7f-be26-46b8-8749-512b74535c2d" providerId="ADAL" clId="{5658450A-9375-44F1-8192-4C8B6D4028C2}" dt="2023-11-16T13:17:43.236" v="12"/>
          <ac:grpSpMkLst>
            <pc:docMk/>
            <pc:sldMk cId="3305920032" sldId="406"/>
            <ac:grpSpMk id="5" creationId="{5CB4A10E-C01F-CDAC-F9D0-565103814F50}"/>
          </ac:grpSpMkLst>
        </pc:grpChg>
        <pc:picChg chg="mod">
          <ac:chgData name="Desachy, Guillaume" userId="2bc30b7f-be26-46b8-8749-512b74535c2d" providerId="ADAL" clId="{5658450A-9375-44F1-8192-4C8B6D4028C2}" dt="2023-11-16T13:17:43.236" v="12"/>
          <ac:picMkLst>
            <pc:docMk/>
            <pc:sldMk cId="3305920032" sldId="406"/>
            <ac:picMk id="6" creationId="{9778A5BA-DCC1-090D-4816-4FC3286AD19E}"/>
          </ac:picMkLst>
        </pc:picChg>
        <pc:picChg chg="mod">
          <ac:chgData name="Desachy, Guillaume" userId="2bc30b7f-be26-46b8-8749-512b74535c2d" providerId="ADAL" clId="{5658450A-9375-44F1-8192-4C8B6D4028C2}" dt="2023-11-16T13:17:43.236" v="12"/>
          <ac:picMkLst>
            <pc:docMk/>
            <pc:sldMk cId="3305920032" sldId="406"/>
            <ac:picMk id="7" creationId="{54CD6FE7-3C58-EFEA-5BD7-CC70148F2611}"/>
          </ac:picMkLst>
        </pc:picChg>
      </pc:sldChg>
      <pc:sldChg chg="addSp modSp">
        <pc:chgData name="Desachy, Guillaume" userId="2bc30b7f-be26-46b8-8749-512b74535c2d" providerId="ADAL" clId="{5658450A-9375-44F1-8192-4C8B6D4028C2}" dt="2023-11-16T13:17:45.018" v="13"/>
        <pc:sldMkLst>
          <pc:docMk/>
          <pc:sldMk cId="4068077065" sldId="718"/>
        </pc:sldMkLst>
        <pc:grpChg chg="add mod">
          <ac:chgData name="Desachy, Guillaume" userId="2bc30b7f-be26-46b8-8749-512b74535c2d" providerId="ADAL" clId="{5658450A-9375-44F1-8192-4C8B6D4028C2}" dt="2023-11-16T13:17:45.018" v="13"/>
          <ac:grpSpMkLst>
            <pc:docMk/>
            <pc:sldMk cId="4068077065" sldId="718"/>
            <ac:grpSpMk id="6" creationId="{CB50DF03-02A6-AC75-F75D-4BB151DD0FF3}"/>
          </ac:grpSpMkLst>
        </pc:grpChg>
        <pc:picChg chg="mod">
          <ac:chgData name="Desachy, Guillaume" userId="2bc30b7f-be26-46b8-8749-512b74535c2d" providerId="ADAL" clId="{5658450A-9375-44F1-8192-4C8B6D4028C2}" dt="2023-11-16T13:17:45.018" v="13"/>
          <ac:picMkLst>
            <pc:docMk/>
            <pc:sldMk cId="4068077065" sldId="718"/>
            <ac:picMk id="7" creationId="{0E8A3271-C8B6-D1C7-4966-C71AB0AAD0D6}"/>
          </ac:picMkLst>
        </pc:picChg>
        <pc:picChg chg="mod">
          <ac:chgData name="Desachy, Guillaume" userId="2bc30b7f-be26-46b8-8749-512b74535c2d" providerId="ADAL" clId="{5658450A-9375-44F1-8192-4C8B6D4028C2}" dt="2023-11-16T13:17:45.018" v="13"/>
          <ac:picMkLst>
            <pc:docMk/>
            <pc:sldMk cId="4068077065" sldId="718"/>
            <ac:picMk id="8" creationId="{B3867807-7BAC-EF7F-9351-6438F6FF4681}"/>
          </ac:picMkLst>
        </pc:picChg>
      </pc:sldChg>
      <pc:sldChg chg="addSp modSp">
        <pc:chgData name="Desachy, Guillaume" userId="2bc30b7f-be26-46b8-8749-512b74535c2d" providerId="ADAL" clId="{5658450A-9375-44F1-8192-4C8B6D4028C2}" dt="2023-11-16T13:17:48.260" v="15"/>
        <pc:sldMkLst>
          <pc:docMk/>
          <pc:sldMk cId="3873827196" sldId="719"/>
        </pc:sldMkLst>
        <pc:grpChg chg="add mod">
          <ac:chgData name="Desachy, Guillaume" userId="2bc30b7f-be26-46b8-8749-512b74535c2d" providerId="ADAL" clId="{5658450A-9375-44F1-8192-4C8B6D4028C2}" dt="2023-11-16T13:17:48.260" v="15"/>
          <ac:grpSpMkLst>
            <pc:docMk/>
            <pc:sldMk cId="3873827196" sldId="719"/>
            <ac:grpSpMk id="3" creationId="{54E5674D-8869-8045-637F-2FEEC5696CE6}"/>
          </ac:grpSpMkLst>
        </pc:grpChg>
        <pc:picChg chg="mod">
          <ac:chgData name="Desachy, Guillaume" userId="2bc30b7f-be26-46b8-8749-512b74535c2d" providerId="ADAL" clId="{5658450A-9375-44F1-8192-4C8B6D4028C2}" dt="2023-11-16T13:17:48.260" v="15"/>
          <ac:picMkLst>
            <pc:docMk/>
            <pc:sldMk cId="3873827196" sldId="719"/>
            <ac:picMk id="5" creationId="{0EDFCAAB-D8CD-5FAF-945F-0D0A28F1BE40}"/>
          </ac:picMkLst>
        </pc:picChg>
        <pc:picChg chg="mod">
          <ac:chgData name="Desachy, Guillaume" userId="2bc30b7f-be26-46b8-8749-512b74535c2d" providerId="ADAL" clId="{5658450A-9375-44F1-8192-4C8B6D4028C2}" dt="2023-11-16T13:17:48.260" v="15"/>
          <ac:picMkLst>
            <pc:docMk/>
            <pc:sldMk cId="3873827196" sldId="719"/>
            <ac:picMk id="6" creationId="{55394A4F-524F-2027-B408-ECEA017A7FCA}"/>
          </ac:picMkLst>
        </pc:picChg>
      </pc:sldChg>
      <pc:sldChg chg="addSp modSp mod">
        <pc:chgData name="Desachy, Guillaume" userId="2bc30b7f-be26-46b8-8749-512b74535c2d" providerId="ADAL" clId="{5658450A-9375-44F1-8192-4C8B6D4028C2}" dt="2023-11-16T13:17:30.003" v="6" actId="1076"/>
        <pc:sldMkLst>
          <pc:docMk/>
          <pc:sldMk cId="2508774885" sldId="729"/>
        </pc:sldMkLst>
        <pc:grpChg chg="add mod">
          <ac:chgData name="Desachy, Guillaume" userId="2bc30b7f-be26-46b8-8749-512b74535c2d" providerId="ADAL" clId="{5658450A-9375-44F1-8192-4C8B6D4028C2}" dt="2023-11-16T13:17:30.003" v="6" actId="1076"/>
          <ac:grpSpMkLst>
            <pc:docMk/>
            <pc:sldMk cId="2508774885" sldId="729"/>
            <ac:grpSpMk id="2" creationId="{F2F147CC-D61C-A557-A866-A8D7C8E7723F}"/>
          </ac:grpSpMkLst>
        </pc:grpChg>
        <pc:picChg chg="mod">
          <ac:chgData name="Desachy, Guillaume" userId="2bc30b7f-be26-46b8-8749-512b74535c2d" providerId="ADAL" clId="{5658450A-9375-44F1-8192-4C8B6D4028C2}" dt="2023-11-16T13:17:12.250" v="0"/>
          <ac:picMkLst>
            <pc:docMk/>
            <pc:sldMk cId="2508774885" sldId="729"/>
            <ac:picMk id="3" creationId="{9C920E59-AA40-79F4-66B9-B2C1C0EA6D7C}"/>
          </ac:picMkLst>
        </pc:picChg>
        <pc:picChg chg="mod">
          <ac:chgData name="Desachy, Guillaume" userId="2bc30b7f-be26-46b8-8749-512b74535c2d" providerId="ADAL" clId="{5658450A-9375-44F1-8192-4C8B6D4028C2}" dt="2023-11-16T13:17:12.250" v="0"/>
          <ac:picMkLst>
            <pc:docMk/>
            <pc:sldMk cId="2508774885" sldId="729"/>
            <ac:picMk id="4" creationId="{ACBCF488-E8D0-9E79-EA34-80744C21D0C8}"/>
          </ac:picMkLst>
        </pc:picChg>
      </pc:sldChg>
      <pc:sldChg chg="addSp modSp">
        <pc:chgData name="Desachy, Guillaume" userId="2bc30b7f-be26-46b8-8749-512b74535c2d" providerId="ADAL" clId="{5658450A-9375-44F1-8192-4C8B6D4028C2}" dt="2023-11-16T13:17:52.742" v="16"/>
        <pc:sldMkLst>
          <pc:docMk/>
          <pc:sldMk cId="646193927" sldId="730"/>
        </pc:sldMkLst>
        <pc:grpChg chg="add mod">
          <ac:chgData name="Desachy, Guillaume" userId="2bc30b7f-be26-46b8-8749-512b74535c2d" providerId="ADAL" clId="{5658450A-9375-44F1-8192-4C8B6D4028C2}" dt="2023-11-16T13:17:52.742" v="16"/>
          <ac:grpSpMkLst>
            <pc:docMk/>
            <pc:sldMk cId="646193927" sldId="730"/>
            <ac:grpSpMk id="3" creationId="{2F9A76C4-CC02-B246-4C39-C81A7BBEC426}"/>
          </ac:grpSpMkLst>
        </pc:grpChg>
        <pc:picChg chg="mod">
          <ac:chgData name="Desachy, Guillaume" userId="2bc30b7f-be26-46b8-8749-512b74535c2d" providerId="ADAL" clId="{5658450A-9375-44F1-8192-4C8B6D4028C2}" dt="2023-11-16T13:17:52.742" v="16"/>
          <ac:picMkLst>
            <pc:docMk/>
            <pc:sldMk cId="646193927" sldId="730"/>
            <ac:picMk id="5" creationId="{AE98C45C-3B85-A79D-7D8F-5B76C97EAE5C}"/>
          </ac:picMkLst>
        </pc:picChg>
        <pc:picChg chg="mod">
          <ac:chgData name="Desachy, Guillaume" userId="2bc30b7f-be26-46b8-8749-512b74535c2d" providerId="ADAL" clId="{5658450A-9375-44F1-8192-4C8B6D4028C2}" dt="2023-11-16T13:17:52.742" v="16"/>
          <ac:picMkLst>
            <pc:docMk/>
            <pc:sldMk cId="646193927" sldId="730"/>
            <ac:picMk id="6" creationId="{DC3D1E77-82F6-E275-90E0-A89E0DBB8F5F}"/>
          </ac:picMkLst>
        </pc:picChg>
      </pc:sldChg>
      <pc:sldChg chg="addSp modSp">
        <pc:chgData name="Desachy, Guillaume" userId="2bc30b7f-be26-46b8-8749-512b74535c2d" providerId="ADAL" clId="{5658450A-9375-44F1-8192-4C8B6D4028C2}" dt="2023-11-16T13:17:54.505" v="17"/>
        <pc:sldMkLst>
          <pc:docMk/>
          <pc:sldMk cId="965910957" sldId="731"/>
        </pc:sldMkLst>
        <pc:grpChg chg="add mod">
          <ac:chgData name="Desachy, Guillaume" userId="2bc30b7f-be26-46b8-8749-512b74535c2d" providerId="ADAL" clId="{5658450A-9375-44F1-8192-4C8B6D4028C2}" dt="2023-11-16T13:17:54.505" v="17"/>
          <ac:grpSpMkLst>
            <pc:docMk/>
            <pc:sldMk cId="965910957" sldId="731"/>
            <ac:grpSpMk id="6" creationId="{7E1141AE-FC9B-C92B-06D5-C7E7DA9552CC}"/>
          </ac:grpSpMkLst>
        </pc:grpChg>
        <pc:picChg chg="mod">
          <ac:chgData name="Desachy, Guillaume" userId="2bc30b7f-be26-46b8-8749-512b74535c2d" providerId="ADAL" clId="{5658450A-9375-44F1-8192-4C8B6D4028C2}" dt="2023-11-16T13:17:54.505" v="17"/>
          <ac:picMkLst>
            <pc:docMk/>
            <pc:sldMk cId="965910957" sldId="731"/>
            <ac:picMk id="7" creationId="{A49FCADA-B916-ACE7-340F-96905B47D3DD}"/>
          </ac:picMkLst>
        </pc:picChg>
        <pc:picChg chg="mod">
          <ac:chgData name="Desachy, Guillaume" userId="2bc30b7f-be26-46b8-8749-512b74535c2d" providerId="ADAL" clId="{5658450A-9375-44F1-8192-4C8B6D4028C2}" dt="2023-11-16T13:17:54.505" v="17"/>
          <ac:picMkLst>
            <pc:docMk/>
            <pc:sldMk cId="965910957" sldId="731"/>
            <ac:picMk id="8" creationId="{6496BF91-DBD6-5676-F999-43320C8ED024}"/>
          </ac:picMkLst>
        </pc:picChg>
      </pc:sldChg>
      <pc:sldChg chg="addSp modSp">
        <pc:chgData name="Desachy, Guillaume" userId="2bc30b7f-be26-46b8-8749-512b74535c2d" providerId="ADAL" clId="{5658450A-9375-44F1-8192-4C8B6D4028C2}" dt="2023-11-16T13:17:56.058" v="18"/>
        <pc:sldMkLst>
          <pc:docMk/>
          <pc:sldMk cId="1734840087" sldId="732"/>
        </pc:sldMkLst>
        <pc:grpChg chg="add mod">
          <ac:chgData name="Desachy, Guillaume" userId="2bc30b7f-be26-46b8-8749-512b74535c2d" providerId="ADAL" clId="{5658450A-9375-44F1-8192-4C8B6D4028C2}" dt="2023-11-16T13:17:56.058" v="18"/>
          <ac:grpSpMkLst>
            <pc:docMk/>
            <pc:sldMk cId="1734840087" sldId="732"/>
            <ac:grpSpMk id="2" creationId="{A951A91F-AB00-E87E-C920-C1CD35BA7AEE}"/>
          </ac:grpSpMkLst>
        </pc:grpChg>
        <pc:picChg chg="mod">
          <ac:chgData name="Desachy, Guillaume" userId="2bc30b7f-be26-46b8-8749-512b74535c2d" providerId="ADAL" clId="{5658450A-9375-44F1-8192-4C8B6D4028C2}" dt="2023-11-16T13:17:56.058" v="18"/>
          <ac:picMkLst>
            <pc:docMk/>
            <pc:sldMk cId="1734840087" sldId="732"/>
            <ac:picMk id="3" creationId="{C6BF7CDB-0138-6E49-25F1-CBC452A51ADE}"/>
          </ac:picMkLst>
        </pc:picChg>
        <pc:picChg chg="mod">
          <ac:chgData name="Desachy, Guillaume" userId="2bc30b7f-be26-46b8-8749-512b74535c2d" providerId="ADAL" clId="{5658450A-9375-44F1-8192-4C8B6D4028C2}" dt="2023-11-16T13:17:56.058" v="18"/>
          <ac:picMkLst>
            <pc:docMk/>
            <pc:sldMk cId="1734840087" sldId="732"/>
            <ac:picMk id="4" creationId="{CC5070F5-5E24-1B7A-595B-0645DEF267F7}"/>
          </ac:picMkLst>
        </pc:picChg>
      </pc:sldChg>
      <pc:sldChg chg="addSp delSp modSp new mod modAnim">
        <pc:chgData name="Desachy, Guillaume" userId="2bc30b7f-be26-46b8-8749-512b74535c2d" providerId="ADAL" clId="{5658450A-9375-44F1-8192-4C8B6D4028C2}" dt="2023-11-16T13:40:54.745" v="193"/>
        <pc:sldMkLst>
          <pc:docMk/>
          <pc:sldMk cId="1091224122" sldId="733"/>
        </pc:sldMkLst>
        <pc:spChg chg="mod">
          <ac:chgData name="Desachy, Guillaume" userId="2bc30b7f-be26-46b8-8749-512b74535c2d" providerId="ADAL" clId="{5658450A-9375-44F1-8192-4C8B6D4028C2}" dt="2023-11-16T13:39:20.874" v="171" actId="20577"/>
          <ac:spMkLst>
            <pc:docMk/>
            <pc:sldMk cId="1091224122" sldId="733"/>
            <ac:spMk id="2" creationId="{32C51314-5497-1480-BEF2-AC36FE70FD2E}"/>
          </ac:spMkLst>
        </pc:spChg>
        <pc:spChg chg="del">
          <ac:chgData name="Desachy, Guillaume" userId="2bc30b7f-be26-46b8-8749-512b74535c2d" providerId="ADAL" clId="{5658450A-9375-44F1-8192-4C8B6D4028C2}" dt="2023-11-16T13:40:11.221" v="189" actId="478"/>
          <ac:spMkLst>
            <pc:docMk/>
            <pc:sldMk cId="1091224122" sldId="733"/>
            <ac:spMk id="3" creationId="{F57F6D6C-1A30-D5CC-79D3-9A781712081D}"/>
          </ac:spMkLst>
        </pc:spChg>
        <pc:spChg chg="add mod">
          <ac:chgData name="Desachy, Guillaume" userId="2bc30b7f-be26-46b8-8749-512b74535c2d" providerId="ADAL" clId="{5658450A-9375-44F1-8192-4C8B6D4028C2}" dt="2023-11-16T13:40:17.342" v="190" actId="1076"/>
          <ac:spMkLst>
            <pc:docMk/>
            <pc:sldMk cId="1091224122" sldId="733"/>
            <ac:spMk id="7" creationId="{5247665E-9996-B707-AA1E-0B43297FE6DF}"/>
          </ac:spMkLst>
        </pc:spChg>
        <pc:spChg chg="add mod">
          <ac:chgData name="Desachy, Guillaume" userId="2bc30b7f-be26-46b8-8749-512b74535c2d" providerId="ADAL" clId="{5658450A-9375-44F1-8192-4C8B6D4028C2}" dt="2023-11-16T13:40:17.342" v="190" actId="1076"/>
          <ac:spMkLst>
            <pc:docMk/>
            <pc:sldMk cId="1091224122" sldId="733"/>
            <ac:spMk id="8" creationId="{D494CD42-33D9-0CAA-FCAC-70DADCD49314}"/>
          </ac:spMkLst>
        </pc:spChg>
        <pc:picChg chg="add mod">
          <ac:chgData name="Desachy, Guillaume" userId="2bc30b7f-be26-46b8-8749-512b74535c2d" providerId="ADAL" clId="{5658450A-9375-44F1-8192-4C8B6D4028C2}" dt="2023-11-16T13:40:17.342" v="190" actId="1076"/>
          <ac:picMkLst>
            <pc:docMk/>
            <pc:sldMk cId="1091224122" sldId="733"/>
            <ac:picMk id="6" creationId="{A23D48A7-1A86-7BF2-A7C7-0FF2DDA22B92}"/>
          </ac:picMkLst>
        </pc:picChg>
      </pc:sldChg>
      <pc:sldChg chg="add modAnim">
        <pc:chgData name="Desachy, Guillaume" userId="2bc30b7f-be26-46b8-8749-512b74535c2d" providerId="ADAL" clId="{5658450A-9375-44F1-8192-4C8B6D4028C2}" dt="2023-11-16T13:41:02.901" v="194"/>
        <pc:sldMkLst>
          <pc:docMk/>
          <pc:sldMk cId="2886076853" sldId="734"/>
        </pc:sldMkLst>
      </pc:sldChg>
    </pc:docChg>
  </pc:docChgLst>
  <pc:docChgLst>
    <pc:chgData name="Desachy, Guillaume" userId="2bc30b7f-be26-46b8-8749-512b74535c2d" providerId="ADAL" clId="{B56618E8-6B4C-476B-8E64-1FA0B5D8A559}"/>
    <pc:docChg chg="delSld modSld modSection">
      <pc:chgData name="Desachy, Guillaume" userId="2bc30b7f-be26-46b8-8749-512b74535c2d" providerId="ADAL" clId="{B56618E8-6B4C-476B-8E64-1FA0B5D8A559}" dt="2023-09-20T19:56:02.700" v="10" actId="47"/>
      <pc:docMkLst>
        <pc:docMk/>
      </pc:docMkLst>
      <pc:sldChg chg="modSp mod">
        <pc:chgData name="Desachy, Guillaume" userId="2bc30b7f-be26-46b8-8749-512b74535c2d" providerId="ADAL" clId="{B56618E8-6B4C-476B-8E64-1FA0B5D8A559}" dt="2023-06-10T06:25:12.886" v="6" actId="14826"/>
        <pc:sldMkLst>
          <pc:docMk/>
          <pc:sldMk cId="3768831827" sldId="299"/>
        </pc:sldMkLst>
        <pc:picChg chg="mod">
          <ac:chgData name="Desachy, Guillaume" userId="2bc30b7f-be26-46b8-8749-512b74535c2d" providerId="ADAL" clId="{B56618E8-6B4C-476B-8E64-1FA0B5D8A559}" dt="2023-06-10T06:25:12.886" v="6" actId="14826"/>
          <ac:picMkLst>
            <pc:docMk/>
            <pc:sldMk cId="3768831827" sldId="299"/>
            <ac:picMk id="5" creationId="{A8B932CC-3755-480A-B708-2637B445AAE7}"/>
          </ac:picMkLst>
        </pc:picChg>
      </pc:sldChg>
      <pc:sldChg chg="modSp mod">
        <pc:chgData name="Desachy, Guillaume" userId="2bc30b7f-be26-46b8-8749-512b74535c2d" providerId="ADAL" clId="{B56618E8-6B4C-476B-8E64-1FA0B5D8A559}" dt="2023-06-12T18:41:42.668" v="9" actId="20577"/>
        <pc:sldMkLst>
          <pc:docMk/>
          <pc:sldMk cId="71926368" sldId="705"/>
        </pc:sldMkLst>
        <pc:spChg chg="mod">
          <ac:chgData name="Desachy, Guillaume" userId="2bc30b7f-be26-46b8-8749-512b74535c2d" providerId="ADAL" clId="{B56618E8-6B4C-476B-8E64-1FA0B5D8A559}" dt="2023-06-12T18:41:42.668" v="9" actId="20577"/>
          <ac:spMkLst>
            <pc:docMk/>
            <pc:sldMk cId="71926368" sldId="705"/>
            <ac:spMk id="2" creationId="{13B0654B-F103-4248-A2FD-5F244CFE6DC8}"/>
          </ac:spMkLst>
        </pc:spChg>
      </pc:sldChg>
      <pc:sldChg chg="modSp mod">
        <pc:chgData name="Desachy, Guillaume" userId="2bc30b7f-be26-46b8-8749-512b74535c2d" providerId="ADAL" clId="{B56618E8-6B4C-476B-8E64-1FA0B5D8A559}" dt="2023-06-10T06:25:28.857" v="7" actId="14826"/>
        <pc:sldMkLst>
          <pc:docMk/>
          <pc:sldMk cId="4068077065" sldId="718"/>
        </pc:sldMkLst>
        <pc:picChg chg="mod">
          <ac:chgData name="Desachy, Guillaume" userId="2bc30b7f-be26-46b8-8749-512b74535c2d" providerId="ADAL" clId="{B56618E8-6B4C-476B-8E64-1FA0B5D8A559}" dt="2023-06-10T06:25:28.857" v="7" actId="14826"/>
          <ac:picMkLst>
            <pc:docMk/>
            <pc:sldMk cId="4068077065" sldId="718"/>
            <ac:picMk id="5" creationId="{A8B932CC-3755-480A-B708-2637B445AAE7}"/>
          </ac:picMkLst>
        </pc:picChg>
      </pc:sldChg>
      <pc:sldChg chg="del">
        <pc:chgData name="Desachy, Guillaume" userId="2bc30b7f-be26-46b8-8749-512b74535c2d" providerId="ADAL" clId="{B56618E8-6B4C-476B-8E64-1FA0B5D8A559}" dt="2023-06-08T07:44:29.213" v="0" actId="47"/>
        <pc:sldMkLst>
          <pc:docMk/>
          <pc:sldMk cId="3064694499" sldId="721"/>
        </pc:sldMkLst>
      </pc:sldChg>
      <pc:sldChg chg="del">
        <pc:chgData name="Desachy, Guillaume" userId="2bc30b7f-be26-46b8-8749-512b74535c2d" providerId="ADAL" clId="{B56618E8-6B4C-476B-8E64-1FA0B5D8A559}" dt="2023-06-08T07:44:32.491" v="1" actId="47"/>
        <pc:sldMkLst>
          <pc:docMk/>
          <pc:sldMk cId="3101758249" sldId="722"/>
        </pc:sldMkLst>
      </pc:sldChg>
      <pc:sldChg chg="del">
        <pc:chgData name="Desachy, Guillaume" userId="2bc30b7f-be26-46b8-8749-512b74535c2d" providerId="ADAL" clId="{B56618E8-6B4C-476B-8E64-1FA0B5D8A559}" dt="2023-06-08T07:44:33.315" v="2" actId="47"/>
        <pc:sldMkLst>
          <pc:docMk/>
          <pc:sldMk cId="1025001955" sldId="723"/>
        </pc:sldMkLst>
      </pc:sldChg>
      <pc:sldChg chg="del">
        <pc:chgData name="Desachy, Guillaume" userId="2bc30b7f-be26-46b8-8749-512b74535c2d" providerId="ADAL" clId="{B56618E8-6B4C-476B-8E64-1FA0B5D8A559}" dt="2023-06-08T07:44:35.493" v="3" actId="47"/>
        <pc:sldMkLst>
          <pc:docMk/>
          <pc:sldMk cId="1521332870" sldId="724"/>
        </pc:sldMkLst>
      </pc:sldChg>
      <pc:sldChg chg="del">
        <pc:chgData name="Desachy, Guillaume" userId="2bc30b7f-be26-46b8-8749-512b74535c2d" providerId="ADAL" clId="{B56618E8-6B4C-476B-8E64-1FA0B5D8A559}" dt="2023-09-20T19:56:02.700" v="10" actId="47"/>
        <pc:sldMkLst>
          <pc:docMk/>
          <pc:sldMk cId="433628065" sldId="725"/>
        </pc:sldMkLst>
      </pc:sldChg>
      <pc:sldChg chg="del">
        <pc:chgData name="Desachy, Guillaume" userId="2bc30b7f-be26-46b8-8749-512b74535c2d" providerId="ADAL" clId="{B56618E8-6B4C-476B-8E64-1FA0B5D8A559}" dt="2023-06-08T07:44:40.446" v="5" actId="47"/>
        <pc:sldMkLst>
          <pc:docMk/>
          <pc:sldMk cId="3763972439" sldId="735"/>
        </pc:sldMkLst>
      </pc:sldChg>
      <pc:sldChg chg="del">
        <pc:chgData name="Desachy, Guillaume" userId="2bc30b7f-be26-46b8-8749-512b74535c2d" providerId="ADAL" clId="{B56618E8-6B4C-476B-8E64-1FA0B5D8A559}" dt="2023-06-08T07:44:38.346" v="4" actId="47"/>
        <pc:sldMkLst>
          <pc:docMk/>
          <pc:sldMk cId="3037032189" sldId="739"/>
        </pc:sldMkLst>
      </pc:sldChg>
    </pc:docChg>
  </pc:docChgLst>
  <pc:docChgLst>
    <pc:chgData name="Kraemer,Dr.,Nicole (MED BDS) BIP-DE-B" userId="1eb81174-7c1d-4f4e-8d72-3ed45b3f724a" providerId="ADAL" clId="{155257CF-3087-4DE4-8EC3-065434211ADA}"/>
    <pc:docChg chg="undo custSel addSld delSld modSld sldOrd addSection modSection">
      <pc:chgData name="Kraemer,Dr.,Nicole (MED BDS) BIP-DE-B" userId="1eb81174-7c1d-4f4e-8d72-3ed45b3f724a" providerId="ADAL" clId="{155257CF-3087-4DE4-8EC3-065434211ADA}" dt="2023-05-31T15:54:34.175" v="424" actId="20577"/>
      <pc:docMkLst>
        <pc:docMk/>
      </pc:docMkLst>
      <pc:sldChg chg="addSp delSp mod">
        <pc:chgData name="Kraemer,Dr.,Nicole (MED BDS) BIP-DE-B" userId="1eb81174-7c1d-4f4e-8d72-3ed45b3f724a" providerId="ADAL" clId="{155257CF-3087-4DE4-8EC3-065434211ADA}" dt="2023-05-31T01:57:17.274" v="59" actId="22"/>
        <pc:sldMkLst>
          <pc:docMk/>
          <pc:sldMk cId="440222082" sldId="267"/>
        </pc:sldMkLst>
        <pc:spChg chg="add del">
          <ac:chgData name="Kraemer,Dr.,Nicole (MED BDS) BIP-DE-B" userId="1eb81174-7c1d-4f4e-8d72-3ed45b3f724a" providerId="ADAL" clId="{155257CF-3087-4DE4-8EC3-065434211ADA}" dt="2023-05-31T01:57:17.274" v="59" actId="22"/>
          <ac:spMkLst>
            <pc:docMk/>
            <pc:sldMk cId="440222082" sldId="267"/>
            <ac:spMk id="3" creationId="{2BFAAFC1-1F2C-9487-E454-70369B4EF6D1}"/>
          </ac:spMkLst>
        </pc:spChg>
      </pc:sldChg>
      <pc:sldChg chg="add">
        <pc:chgData name="Kraemer,Dr.,Nicole (MED BDS) BIP-DE-B" userId="1eb81174-7c1d-4f4e-8d72-3ed45b3f724a" providerId="ADAL" clId="{155257CF-3087-4DE4-8EC3-065434211ADA}" dt="2023-05-31T02:55:17.327" v="77"/>
        <pc:sldMkLst>
          <pc:docMk/>
          <pc:sldMk cId="3838923672" sldId="270"/>
        </pc:sldMkLst>
      </pc:sldChg>
      <pc:sldChg chg="modSp add mod modAnim">
        <pc:chgData name="Kraemer,Dr.,Nicole (MED BDS) BIP-DE-B" userId="1eb81174-7c1d-4f4e-8d72-3ed45b3f724a" providerId="ADAL" clId="{155257CF-3087-4DE4-8EC3-065434211ADA}" dt="2023-05-31T02:59:03.221" v="98"/>
        <pc:sldMkLst>
          <pc:docMk/>
          <pc:sldMk cId="4256992292" sldId="272"/>
        </pc:sldMkLst>
        <pc:spChg chg="mod">
          <ac:chgData name="Kraemer,Dr.,Nicole (MED BDS) BIP-DE-B" userId="1eb81174-7c1d-4f4e-8d72-3ed45b3f724a" providerId="ADAL" clId="{155257CF-3087-4DE4-8EC3-065434211ADA}" dt="2023-05-31T02:58:57.064" v="96" actId="20577"/>
          <ac:spMkLst>
            <pc:docMk/>
            <pc:sldMk cId="4256992292" sldId="272"/>
            <ac:spMk id="3" creationId="{74D87E29-0388-4CC6-B6F5-7C84F59E1014}"/>
          </ac:spMkLst>
        </pc:spChg>
      </pc:sldChg>
      <pc:sldChg chg="add modAnim">
        <pc:chgData name="Kraemer,Dr.,Nicole (MED BDS) BIP-DE-B" userId="1eb81174-7c1d-4f4e-8d72-3ed45b3f724a" providerId="ADAL" clId="{155257CF-3087-4DE4-8EC3-065434211ADA}" dt="2023-05-31T02:59:54.564" v="102"/>
        <pc:sldMkLst>
          <pc:docMk/>
          <pc:sldMk cId="2675785397" sldId="275"/>
        </pc:sldMkLst>
      </pc:sldChg>
      <pc:sldChg chg="modSp add modAnim">
        <pc:chgData name="Kraemer,Dr.,Nicole (MED BDS) BIP-DE-B" userId="1eb81174-7c1d-4f4e-8d72-3ed45b3f724a" providerId="ADAL" clId="{155257CF-3087-4DE4-8EC3-065434211ADA}" dt="2023-05-31T03:04:21.796" v="153" actId="20577"/>
        <pc:sldMkLst>
          <pc:docMk/>
          <pc:sldMk cId="3441707240" sldId="384"/>
        </pc:sldMkLst>
        <pc:spChg chg="mod">
          <ac:chgData name="Kraemer,Dr.,Nicole (MED BDS) BIP-DE-B" userId="1eb81174-7c1d-4f4e-8d72-3ed45b3f724a" providerId="ADAL" clId="{155257CF-3087-4DE4-8EC3-065434211ADA}" dt="2023-05-31T03:04:21.796" v="153" actId="20577"/>
          <ac:spMkLst>
            <pc:docMk/>
            <pc:sldMk cId="3441707240" sldId="384"/>
            <ac:spMk id="6" creationId="{B7C8D34C-02C7-A866-5F90-128AE7F32490}"/>
          </ac:spMkLst>
        </pc:spChg>
      </pc:sldChg>
      <pc:sldChg chg="add del">
        <pc:chgData name="Kraemer,Dr.,Nicole (MED BDS) BIP-DE-B" userId="1eb81174-7c1d-4f4e-8d72-3ed45b3f724a" providerId="ADAL" clId="{155257CF-3087-4DE4-8EC3-065434211ADA}" dt="2023-05-31T02:59:39.566" v="101" actId="47"/>
        <pc:sldMkLst>
          <pc:docMk/>
          <pc:sldMk cId="1926505462" sldId="385"/>
        </pc:sldMkLst>
      </pc:sldChg>
      <pc:sldChg chg="add">
        <pc:chgData name="Kraemer,Dr.,Nicole (MED BDS) BIP-DE-B" userId="1eb81174-7c1d-4f4e-8d72-3ed45b3f724a" providerId="ADAL" clId="{155257CF-3087-4DE4-8EC3-065434211ADA}" dt="2023-05-31T02:55:17.327" v="77"/>
        <pc:sldMkLst>
          <pc:docMk/>
          <pc:sldMk cId="201495728" sldId="386"/>
        </pc:sldMkLst>
      </pc:sldChg>
      <pc:sldChg chg="modSp add">
        <pc:chgData name="Kraemer,Dr.,Nicole (MED BDS) BIP-DE-B" userId="1eb81174-7c1d-4f4e-8d72-3ed45b3f724a" providerId="ADAL" clId="{155257CF-3087-4DE4-8EC3-065434211ADA}" dt="2023-05-31T03:00:51.031" v="139" actId="20577"/>
        <pc:sldMkLst>
          <pc:docMk/>
          <pc:sldMk cId="2369165516" sldId="388"/>
        </pc:sldMkLst>
        <pc:graphicFrameChg chg="mod">
          <ac:chgData name="Kraemer,Dr.,Nicole (MED BDS) BIP-DE-B" userId="1eb81174-7c1d-4f4e-8d72-3ed45b3f724a" providerId="ADAL" clId="{155257CF-3087-4DE4-8EC3-065434211ADA}" dt="2023-05-31T03:00:51.031" v="139" actId="20577"/>
          <ac:graphicFrameMkLst>
            <pc:docMk/>
            <pc:sldMk cId="2369165516" sldId="388"/>
            <ac:graphicFrameMk id="3" creationId="{8B69437D-8D6D-A1CC-4C3A-782F5A2E2FC4}"/>
          </ac:graphicFrameMkLst>
        </pc:graphicFrameChg>
      </pc:sldChg>
      <pc:sldChg chg="add">
        <pc:chgData name="Kraemer,Dr.,Nicole (MED BDS) BIP-DE-B" userId="1eb81174-7c1d-4f4e-8d72-3ed45b3f724a" providerId="ADAL" clId="{155257CF-3087-4DE4-8EC3-065434211ADA}" dt="2023-05-31T02:55:17.327" v="77"/>
        <pc:sldMkLst>
          <pc:docMk/>
          <pc:sldMk cId="2559149541" sldId="389"/>
        </pc:sldMkLst>
      </pc:sldChg>
      <pc:sldChg chg="add">
        <pc:chgData name="Kraemer,Dr.,Nicole (MED BDS) BIP-DE-B" userId="1eb81174-7c1d-4f4e-8d72-3ed45b3f724a" providerId="ADAL" clId="{155257CF-3087-4DE4-8EC3-065434211ADA}" dt="2023-05-31T02:55:17.327" v="77"/>
        <pc:sldMkLst>
          <pc:docMk/>
          <pc:sldMk cId="695762013" sldId="390"/>
        </pc:sldMkLst>
      </pc:sldChg>
      <pc:sldChg chg="add">
        <pc:chgData name="Kraemer,Dr.,Nicole (MED BDS) BIP-DE-B" userId="1eb81174-7c1d-4f4e-8d72-3ed45b3f724a" providerId="ADAL" clId="{155257CF-3087-4DE4-8EC3-065434211ADA}" dt="2023-05-31T02:55:17.327" v="77"/>
        <pc:sldMkLst>
          <pc:docMk/>
          <pc:sldMk cId="3359737526" sldId="395"/>
        </pc:sldMkLst>
      </pc:sldChg>
      <pc:sldChg chg="add">
        <pc:chgData name="Kraemer,Dr.,Nicole (MED BDS) BIP-DE-B" userId="1eb81174-7c1d-4f4e-8d72-3ed45b3f724a" providerId="ADAL" clId="{155257CF-3087-4DE4-8EC3-065434211ADA}" dt="2023-05-31T02:55:17.327" v="77"/>
        <pc:sldMkLst>
          <pc:docMk/>
          <pc:sldMk cId="1165133863" sldId="396"/>
        </pc:sldMkLst>
      </pc:sldChg>
      <pc:sldChg chg="addSp modSp add mod modAnim">
        <pc:chgData name="Kraemer,Dr.,Nicole (MED BDS) BIP-DE-B" userId="1eb81174-7c1d-4f4e-8d72-3ed45b3f724a" providerId="ADAL" clId="{155257CF-3087-4DE4-8EC3-065434211ADA}" dt="2023-05-31T03:13:07.975" v="198"/>
        <pc:sldMkLst>
          <pc:docMk/>
          <pc:sldMk cId="4140561744" sldId="397"/>
        </pc:sldMkLst>
        <pc:spChg chg="mod">
          <ac:chgData name="Kraemer,Dr.,Nicole (MED BDS) BIP-DE-B" userId="1eb81174-7c1d-4f4e-8d72-3ed45b3f724a" providerId="ADAL" clId="{155257CF-3087-4DE4-8EC3-065434211ADA}" dt="2023-05-31T03:10:18.206" v="184" actId="14100"/>
          <ac:spMkLst>
            <pc:docMk/>
            <pc:sldMk cId="4140561744" sldId="397"/>
            <ac:spMk id="3" creationId="{C8ABD9BC-CF33-47B2-F1B2-A8E4DFBABD9D}"/>
          </ac:spMkLst>
        </pc:spChg>
        <pc:spChg chg="mod">
          <ac:chgData name="Kraemer,Dr.,Nicole (MED BDS) BIP-DE-B" userId="1eb81174-7c1d-4f4e-8d72-3ed45b3f724a" providerId="ADAL" clId="{155257CF-3087-4DE4-8EC3-065434211ADA}" dt="2023-05-31T03:12:46.379" v="192" actId="164"/>
          <ac:spMkLst>
            <pc:docMk/>
            <pc:sldMk cId="4140561744" sldId="397"/>
            <ac:spMk id="14" creationId="{74969D5B-DC13-CCDC-20F5-B83F93A3F68D}"/>
          </ac:spMkLst>
        </pc:spChg>
        <pc:grpChg chg="add mod">
          <ac:chgData name="Kraemer,Dr.,Nicole (MED BDS) BIP-DE-B" userId="1eb81174-7c1d-4f4e-8d72-3ed45b3f724a" providerId="ADAL" clId="{155257CF-3087-4DE4-8EC3-065434211ADA}" dt="2023-05-31T03:12:27.391" v="190" actId="164"/>
          <ac:grpSpMkLst>
            <pc:docMk/>
            <pc:sldMk cId="4140561744" sldId="397"/>
            <ac:grpSpMk id="5" creationId="{DE3FE619-D150-E7D6-9DF9-6E2EFA795A59}"/>
          </ac:grpSpMkLst>
        </pc:grpChg>
        <pc:grpChg chg="add mod">
          <ac:chgData name="Kraemer,Dr.,Nicole (MED BDS) BIP-DE-B" userId="1eb81174-7c1d-4f4e-8d72-3ed45b3f724a" providerId="ADAL" clId="{155257CF-3087-4DE4-8EC3-065434211ADA}" dt="2023-05-31T03:12:37.774" v="191" actId="164"/>
          <ac:grpSpMkLst>
            <pc:docMk/>
            <pc:sldMk cId="4140561744" sldId="397"/>
            <ac:grpSpMk id="6" creationId="{877DDD47-9D5A-725B-5D88-49A561D57914}"/>
          </ac:grpSpMkLst>
        </pc:grpChg>
        <pc:grpChg chg="add mod">
          <ac:chgData name="Kraemer,Dr.,Nicole (MED BDS) BIP-DE-B" userId="1eb81174-7c1d-4f4e-8d72-3ed45b3f724a" providerId="ADAL" clId="{155257CF-3087-4DE4-8EC3-065434211ADA}" dt="2023-05-31T03:12:46.379" v="192" actId="164"/>
          <ac:grpSpMkLst>
            <pc:docMk/>
            <pc:sldMk cId="4140561744" sldId="397"/>
            <ac:grpSpMk id="8" creationId="{AF6271D3-423E-C1A8-CBEA-76614C846B7E}"/>
          </ac:grpSpMkLst>
        </pc:grpChg>
        <pc:grpChg chg="mod">
          <ac:chgData name="Kraemer,Dr.,Nicole (MED BDS) BIP-DE-B" userId="1eb81174-7c1d-4f4e-8d72-3ed45b3f724a" providerId="ADAL" clId="{155257CF-3087-4DE4-8EC3-065434211ADA}" dt="2023-05-31T03:12:27.391" v="190" actId="164"/>
          <ac:grpSpMkLst>
            <pc:docMk/>
            <pc:sldMk cId="4140561744" sldId="397"/>
            <ac:grpSpMk id="15" creationId="{1BA46F78-848F-F2F7-0950-29901887A692}"/>
          </ac:grpSpMkLst>
        </pc:grpChg>
        <pc:grpChg chg="mod">
          <ac:chgData name="Kraemer,Dr.,Nicole (MED BDS) BIP-DE-B" userId="1eb81174-7c1d-4f4e-8d72-3ed45b3f724a" providerId="ADAL" clId="{155257CF-3087-4DE4-8EC3-065434211ADA}" dt="2023-05-31T03:12:27.391" v="190" actId="164"/>
          <ac:grpSpMkLst>
            <pc:docMk/>
            <pc:sldMk cId="4140561744" sldId="397"/>
            <ac:grpSpMk id="24" creationId="{712F9482-2E66-4E37-8612-D31C51359BED}"/>
          </ac:grpSpMkLst>
        </pc:grpChg>
        <pc:grpChg chg="mod">
          <ac:chgData name="Kraemer,Dr.,Nicole (MED BDS) BIP-DE-B" userId="1eb81174-7c1d-4f4e-8d72-3ed45b3f724a" providerId="ADAL" clId="{155257CF-3087-4DE4-8EC3-065434211ADA}" dt="2023-05-31T03:12:37.774" v="191" actId="164"/>
          <ac:grpSpMkLst>
            <pc:docMk/>
            <pc:sldMk cId="4140561744" sldId="397"/>
            <ac:grpSpMk id="25" creationId="{1D99CAD7-7BAF-87B4-ACDE-A4AC8920F0F6}"/>
          </ac:grpSpMkLst>
        </pc:grpChg>
        <pc:grpChg chg="mod">
          <ac:chgData name="Kraemer,Dr.,Nicole (MED BDS) BIP-DE-B" userId="1eb81174-7c1d-4f4e-8d72-3ed45b3f724a" providerId="ADAL" clId="{155257CF-3087-4DE4-8EC3-065434211ADA}" dt="2023-05-31T03:12:46.379" v="192" actId="164"/>
          <ac:grpSpMkLst>
            <pc:docMk/>
            <pc:sldMk cId="4140561744" sldId="397"/>
            <ac:grpSpMk id="26" creationId="{BF19512D-B233-9CCB-863C-9A3559F448FF}"/>
          </ac:grpSpMkLst>
        </pc:grpChg>
        <pc:picChg chg="mod">
          <ac:chgData name="Kraemer,Dr.,Nicole (MED BDS) BIP-DE-B" userId="1eb81174-7c1d-4f4e-8d72-3ed45b3f724a" providerId="ADAL" clId="{155257CF-3087-4DE4-8EC3-065434211ADA}" dt="2023-05-31T03:12:37.774" v="191" actId="164"/>
          <ac:picMkLst>
            <pc:docMk/>
            <pc:sldMk cId="4140561744" sldId="397"/>
            <ac:picMk id="11" creationId="{216D4E09-B82F-5835-6D08-98ED14B286EB}"/>
          </ac:picMkLst>
        </pc:picChg>
        <pc:picChg chg="add mod">
          <ac:chgData name="Kraemer,Dr.,Nicole (MED BDS) BIP-DE-B" userId="1eb81174-7c1d-4f4e-8d72-3ed45b3f724a" providerId="ADAL" clId="{155257CF-3087-4DE4-8EC3-065434211ADA}" dt="2023-05-31T03:10:47.955" v="189" actId="1076"/>
          <ac:picMkLst>
            <pc:docMk/>
            <pc:sldMk cId="4140561744" sldId="397"/>
            <ac:picMk id="1026" creationId="{8C7D0954-67F0-3F89-1A78-E063EC327B9A}"/>
          </ac:picMkLst>
        </pc:picChg>
      </pc:sldChg>
      <pc:sldChg chg="modSp add mod modAnim">
        <pc:chgData name="Kraemer,Dr.,Nicole (MED BDS) BIP-DE-B" userId="1eb81174-7c1d-4f4e-8d72-3ed45b3f724a" providerId="ADAL" clId="{155257CF-3087-4DE4-8EC3-065434211ADA}" dt="2023-05-31T03:17:57.388" v="222"/>
        <pc:sldMkLst>
          <pc:docMk/>
          <pc:sldMk cId="477595211" sldId="403"/>
        </pc:sldMkLst>
        <pc:spChg chg="mod">
          <ac:chgData name="Kraemer,Dr.,Nicole (MED BDS) BIP-DE-B" userId="1eb81174-7c1d-4f4e-8d72-3ed45b3f724a" providerId="ADAL" clId="{155257CF-3087-4DE4-8EC3-065434211ADA}" dt="2023-05-31T03:16:14.370" v="204" actId="20577"/>
          <ac:spMkLst>
            <pc:docMk/>
            <pc:sldMk cId="477595211" sldId="403"/>
            <ac:spMk id="5" creationId="{50DF4F6C-DCCB-4227-5467-0B6FD358702C}"/>
          </ac:spMkLst>
        </pc:spChg>
        <pc:spChg chg="mod">
          <ac:chgData name="Kraemer,Dr.,Nicole (MED BDS) BIP-DE-B" userId="1eb81174-7c1d-4f4e-8d72-3ed45b3f724a" providerId="ADAL" clId="{155257CF-3087-4DE4-8EC3-065434211ADA}" dt="2023-05-31T03:17:51.676" v="221" actId="114"/>
          <ac:spMkLst>
            <pc:docMk/>
            <pc:sldMk cId="477595211" sldId="403"/>
            <ac:spMk id="15" creationId="{FA733C7A-5F46-5FDD-7897-C16D9AACDF50}"/>
          </ac:spMkLst>
        </pc:spChg>
      </pc:sldChg>
      <pc:sldChg chg="del">
        <pc:chgData name="Kraemer,Dr.,Nicole (MED BDS) BIP-DE-B" userId="1eb81174-7c1d-4f4e-8d72-3ed45b3f724a" providerId="ADAL" clId="{155257CF-3087-4DE4-8EC3-065434211ADA}" dt="2023-05-31T02:58:39.066" v="95" actId="47"/>
        <pc:sldMkLst>
          <pc:docMk/>
          <pc:sldMk cId="1545894845" sldId="408"/>
        </pc:sldMkLst>
      </pc:sldChg>
      <pc:sldChg chg="addSp delSp modSp mod">
        <pc:chgData name="Kraemer,Dr.,Nicole (MED BDS) BIP-DE-B" userId="1eb81174-7c1d-4f4e-8d72-3ed45b3f724a" providerId="ADAL" clId="{155257CF-3087-4DE4-8EC3-065434211ADA}" dt="2023-05-31T02:49:46.501" v="76" actId="478"/>
        <pc:sldMkLst>
          <pc:docMk/>
          <pc:sldMk cId="1565039187" sldId="410"/>
        </pc:sldMkLst>
        <pc:spChg chg="mod">
          <ac:chgData name="Kraemer,Dr.,Nicole (MED BDS) BIP-DE-B" userId="1eb81174-7c1d-4f4e-8d72-3ed45b3f724a" providerId="ADAL" clId="{155257CF-3087-4DE4-8EC3-065434211ADA}" dt="2023-05-31T01:45:02.955" v="42" actId="20577"/>
          <ac:spMkLst>
            <pc:docMk/>
            <pc:sldMk cId="1565039187" sldId="410"/>
            <ac:spMk id="3" creationId="{DA5D3FBC-B25D-4AEC-AAF0-462D3B47F0AC}"/>
          </ac:spMkLst>
        </pc:spChg>
        <pc:spChg chg="add del mod">
          <ac:chgData name="Kraemer,Dr.,Nicole (MED BDS) BIP-DE-B" userId="1eb81174-7c1d-4f4e-8d72-3ed45b3f724a" providerId="ADAL" clId="{155257CF-3087-4DE4-8EC3-065434211ADA}" dt="2023-05-31T02:49:46.501" v="76" actId="478"/>
          <ac:spMkLst>
            <pc:docMk/>
            <pc:sldMk cId="1565039187" sldId="410"/>
            <ac:spMk id="4" creationId="{AAA50C6C-F264-AB81-38EB-CC4D2B95B153}"/>
          </ac:spMkLst>
        </pc:spChg>
      </pc:sldChg>
      <pc:sldChg chg="ord">
        <pc:chgData name="Kraemer,Dr.,Nicole (MED BDS) BIP-DE-B" userId="1eb81174-7c1d-4f4e-8d72-3ed45b3f724a" providerId="ADAL" clId="{155257CF-3087-4DE4-8EC3-065434211ADA}" dt="2023-05-31T02:55:36.281" v="79"/>
        <pc:sldMkLst>
          <pc:docMk/>
          <pc:sldMk cId="2686515003" sldId="714"/>
        </pc:sldMkLst>
      </pc:sldChg>
      <pc:sldChg chg="addCm">
        <pc:chgData name="Kraemer,Dr.,Nicole (MED BDS) BIP-DE-B" userId="1eb81174-7c1d-4f4e-8d72-3ed45b3f724a" providerId="ADAL" clId="{155257CF-3087-4DE4-8EC3-065434211ADA}" dt="2023-05-31T02:58:06.914" v="94"/>
        <pc:sldMkLst>
          <pc:docMk/>
          <pc:sldMk cId="3101758249" sldId="722"/>
        </pc:sldMkLst>
      </pc:sldChg>
      <pc:sldChg chg="addSp delSp modSp new del mod modClrScheme chgLayout">
        <pc:chgData name="Kraemer,Dr.,Nicole (MED BDS) BIP-DE-B" userId="1eb81174-7c1d-4f4e-8d72-3ed45b3f724a" providerId="ADAL" clId="{155257CF-3087-4DE4-8EC3-065434211ADA}" dt="2023-05-31T01:57:44.520" v="72" actId="47"/>
        <pc:sldMkLst>
          <pc:docMk/>
          <pc:sldMk cId="2040744348" sldId="728"/>
        </pc:sldMkLst>
        <pc:spChg chg="del mod ord">
          <ac:chgData name="Kraemer,Dr.,Nicole (MED BDS) BIP-DE-B" userId="1eb81174-7c1d-4f4e-8d72-3ed45b3f724a" providerId="ADAL" clId="{155257CF-3087-4DE4-8EC3-065434211ADA}" dt="2023-05-31T01:45:23.754" v="44" actId="700"/>
          <ac:spMkLst>
            <pc:docMk/>
            <pc:sldMk cId="2040744348" sldId="728"/>
            <ac:spMk id="2" creationId="{0B7A1C9B-A44E-8FA1-1F8C-A8334D043786}"/>
          </ac:spMkLst>
        </pc:spChg>
        <pc:spChg chg="add mod ord">
          <ac:chgData name="Kraemer,Dr.,Nicole (MED BDS) BIP-DE-B" userId="1eb81174-7c1d-4f4e-8d72-3ed45b3f724a" providerId="ADAL" clId="{155257CF-3087-4DE4-8EC3-065434211ADA}" dt="2023-05-31T01:45:23.754" v="44" actId="700"/>
          <ac:spMkLst>
            <pc:docMk/>
            <pc:sldMk cId="2040744348" sldId="728"/>
            <ac:spMk id="3" creationId="{44957F19-7F84-5896-0F14-3E191FFDC651}"/>
          </ac:spMkLst>
        </pc:spChg>
        <pc:spChg chg="add mod ord">
          <ac:chgData name="Kraemer,Dr.,Nicole (MED BDS) BIP-DE-B" userId="1eb81174-7c1d-4f4e-8d72-3ed45b3f724a" providerId="ADAL" clId="{155257CF-3087-4DE4-8EC3-065434211ADA}" dt="2023-05-31T01:45:31.955" v="56" actId="20577"/>
          <ac:spMkLst>
            <pc:docMk/>
            <pc:sldMk cId="2040744348" sldId="728"/>
            <ac:spMk id="4" creationId="{CC0C1449-8CB7-1EB6-9533-0EB7E8CB4B18}"/>
          </ac:spMkLst>
        </pc:spChg>
      </pc:sldChg>
      <pc:sldChg chg="addSp delSp modSp new mod modClrScheme chgLayout">
        <pc:chgData name="Kraemer,Dr.,Nicole (MED BDS) BIP-DE-B" userId="1eb81174-7c1d-4f4e-8d72-3ed45b3f724a" providerId="ADAL" clId="{155257CF-3087-4DE4-8EC3-065434211ADA}" dt="2023-05-31T01:57:28.402" v="71"/>
        <pc:sldMkLst>
          <pc:docMk/>
          <pc:sldMk cId="2508774885" sldId="729"/>
        </pc:sldMkLst>
        <pc:spChg chg="del mod ord">
          <ac:chgData name="Kraemer,Dr.,Nicole (MED BDS) BIP-DE-B" userId="1eb81174-7c1d-4f4e-8d72-3ed45b3f724a" providerId="ADAL" clId="{155257CF-3087-4DE4-8EC3-065434211ADA}" dt="2023-05-31T01:57:22.928" v="60" actId="700"/>
          <ac:spMkLst>
            <pc:docMk/>
            <pc:sldMk cId="2508774885" sldId="729"/>
            <ac:spMk id="2" creationId="{8F377C83-3D3D-58A1-8B36-B33D1C7CC86A}"/>
          </ac:spMkLst>
        </pc:spChg>
        <pc:spChg chg="del mod ord">
          <ac:chgData name="Kraemer,Dr.,Nicole (MED BDS) BIP-DE-B" userId="1eb81174-7c1d-4f4e-8d72-3ed45b3f724a" providerId="ADAL" clId="{155257CF-3087-4DE4-8EC3-065434211ADA}" dt="2023-05-31T01:57:22.928" v="60" actId="700"/>
          <ac:spMkLst>
            <pc:docMk/>
            <pc:sldMk cId="2508774885" sldId="729"/>
            <ac:spMk id="3" creationId="{30299F99-2D51-F499-2830-C6FB1F52D5ED}"/>
          </ac:spMkLst>
        </pc:spChg>
        <pc:spChg chg="del">
          <ac:chgData name="Kraemer,Dr.,Nicole (MED BDS) BIP-DE-B" userId="1eb81174-7c1d-4f4e-8d72-3ed45b3f724a" providerId="ADAL" clId="{155257CF-3087-4DE4-8EC3-065434211ADA}" dt="2023-05-31T01:57:22.928" v="60" actId="700"/>
          <ac:spMkLst>
            <pc:docMk/>
            <pc:sldMk cId="2508774885" sldId="729"/>
            <ac:spMk id="4" creationId="{84E3A35E-AEC8-699C-FCA2-6E7BCA64C31F}"/>
          </ac:spMkLst>
        </pc:spChg>
        <pc:spChg chg="del">
          <ac:chgData name="Kraemer,Dr.,Nicole (MED BDS) BIP-DE-B" userId="1eb81174-7c1d-4f4e-8d72-3ed45b3f724a" providerId="ADAL" clId="{155257CF-3087-4DE4-8EC3-065434211ADA}" dt="2023-05-31T01:57:22.928" v="60" actId="700"/>
          <ac:spMkLst>
            <pc:docMk/>
            <pc:sldMk cId="2508774885" sldId="729"/>
            <ac:spMk id="5" creationId="{B36AB715-7D38-66BC-F632-06E6A1F9E626}"/>
          </ac:spMkLst>
        </pc:spChg>
        <pc:spChg chg="add mod ord">
          <ac:chgData name="Kraemer,Dr.,Nicole (MED BDS) BIP-DE-B" userId="1eb81174-7c1d-4f4e-8d72-3ed45b3f724a" providerId="ADAL" clId="{155257CF-3087-4DE4-8EC3-065434211ADA}" dt="2023-05-31T01:57:26.400" v="70" actId="20577"/>
          <ac:spMkLst>
            <pc:docMk/>
            <pc:sldMk cId="2508774885" sldId="729"/>
            <ac:spMk id="6" creationId="{A95408D1-BF17-8D6D-FDFA-F2B5E3E533A3}"/>
          </ac:spMkLst>
        </pc:spChg>
        <pc:spChg chg="add mod ord">
          <ac:chgData name="Kraemer,Dr.,Nicole (MED BDS) BIP-DE-B" userId="1eb81174-7c1d-4f4e-8d72-3ed45b3f724a" providerId="ADAL" clId="{155257CF-3087-4DE4-8EC3-065434211ADA}" dt="2023-05-31T01:57:28.402" v="71"/>
          <ac:spMkLst>
            <pc:docMk/>
            <pc:sldMk cId="2508774885" sldId="729"/>
            <ac:spMk id="7" creationId="{6E3E9B23-427A-73FB-1A54-860AB9C4F9AE}"/>
          </ac:spMkLst>
        </pc:spChg>
      </pc:sldChg>
      <pc:sldChg chg="modSp add mod modAnim">
        <pc:chgData name="Kraemer,Dr.,Nicole (MED BDS) BIP-DE-B" userId="1eb81174-7c1d-4f4e-8d72-3ed45b3f724a" providerId="ADAL" clId="{155257CF-3087-4DE4-8EC3-065434211ADA}" dt="2023-05-31T03:14:40.288" v="201" actId="208"/>
        <pc:sldMkLst>
          <pc:docMk/>
          <pc:sldMk cId="3614849526" sldId="730"/>
        </pc:sldMkLst>
        <pc:spChg chg="mod">
          <ac:chgData name="Kraemer,Dr.,Nicole (MED BDS) BIP-DE-B" userId="1eb81174-7c1d-4f4e-8d72-3ed45b3f724a" providerId="ADAL" clId="{155257CF-3087-4DE4-8EC3-065434211ADA}" dt="2023-05-31T03:14:40.288" v="201" actId="208"/>
          <ac:spMkLst>
            <pc:docMk/>
            <pc:sldMk cId="3614849526" sldId="730"/>
            <ac:spMk id="16" creationId="{AFE315E3-347C-450D-46AB-B6713B6656FA}"/>
          </ac:spMkLst>
        </pc:spChg>
        <pc:picChg chg="mod">
          <ac:chgData name="Kraemer,Dr.,Nicole (MED BDS) BIP-DE-B" userId="1eb81174-7c1d-4f4e-8d72-3ed45b3f724a" providerId="ADAL" clId="{155257CF-3087-4DE4-8EC3-065434211ADA}" dt="2023-05-31T03:14:24.139" v="199" actId="1076"/>
          <ac:picMkLst>
            <pc:docMk/>
            <pc:sldMk cId="3614849526" sldId="730"/>
            <ac:picMk id="22" creationId="{64C1EDA3-C8B6-7737-F554-662150B2A119}"/>
          </ac:picMkLst>
        </pc:picChg>
      </pc:sldChg>
      <pc:sldChg chg="add">
        <pc:chgData name="Kraemer,Dr.,Nicole (MED BDS) BIP-DE-B" userId="1eb81174-7c1d-4f4e-8d72-3ed45b3f724a" providerId="ADAL" clId="{155257CF-3087-4DE4-8EC3-065434211ADA}" dt="2023-05-31T02:55:17.327" v="77"/>
        <pc:sldMkLst>
          <pc:docMk/>
          <pc:sldMk cId="2518452437" sldId="731"/>
        </pc:sldMkLst>
      </pc:sldChg>
      <pc:sldChg chg="modSp add mod">
        <pc:chgData name="Kraemer,Dr.,Nicole (MED BDS) BIP-DE-B" userId="1eb81174-7c1d-4f4e-8d72-3ed45b3f724a" providerId="ADAL" clId="{155257CF-3087-4DE4-8EC3-065434211ADA}" dt="2023-05-31T15:54:34.175" v="424" actId="20577"/>
        <pc:sldMkLst>
          <pc:docMk/>
          <pc:sldMk cId="4185873143" sldId="732"/>
        </pc:sldMkLst>
        <pc:spChg chg="mod">
          <ac:chgData name="Kraemer,Dr.,Nicole (MED BDS) BIP-DE-B" userId="1eb81174-7c1d-4f4e-8d72-3ed45b3f724a" providerId="ADAL" clId="{155257CF-3087-4DE4-8EC3-065434211ADA}" dt="2023-05-31T15:54:34.175" v="424" actId="20577"/>
          <ac:spMkLst>
            <pc:docMk/>
            <pc:sldMk cId="4185873143" sldId="732"/>
            <ac:spMk id="3" creationId="{A8C0740C-5048-F292-17E9-4A15994D6F87}"/>
          </ac:spMkLst>
        </pc:spChg>
      </pc:sldChg>
      <pc:sldChg chg="add">
        <pc:chgData name="Kraemer,Dr.,Nicole (MED BDS) BIP-DE-B" userId="1eb81174-7c1d-4f4e-8d72-3ed45b3f724a" providerId="ADAL" clId="{155257CF-3087-4DE4-8EC3-065434211ADA}" dt="2023-05-31T02:55:17.327" v="77"/>
        <pc:sldMkLst>
          <pc:docMk/>
          <pc:sldMk cId="2582747711" sldId="733"/>
        </pc:sldMkLst>
      </pc:sldChg>
      <pc:sldChg chg="add">
        <pc:chgData name="Kraemer,Dr.,Nicole (MED BDS) BIP-DE-B" userId="1eb81174-7c1d-4f4e-8d72-3ed45b3f724a" providerId="ADAL" clId="{155257CF-3087-4DE4-8EC3-065434211ADA}" dt="2023-05-31T02:55:17.327" v="77"/>
        <pc:sldMkLst>
          <pc:docMk/>
          <pc:sldMk cId="1060965815" sldId="734"/>
        </pc:sldMkLst>
      </pc:sldChg>
      <pc:sldChg chg="modSp add setBg">
        <pc:chgData name="Kraemer,Dr.,Nicole (MED BDS) BIP-DE-B" userId="1eb81174-7c1d-4f4e-8d72-3ed45b3f724a" providerId="ADAL" clId="{155257CF-3087-4DE4-8EC3-065434211ADA}" dt="2023-05-31T02:57:33.862" v="93" actId="207"/>
        <pc:sldMkLst>
          <pc:docMk/>
          <pc:sldMk cId="3763972439" sldId="735"/>
        </pc:sldMkLst>
        <pc:spChg chg="mod">
          <ac:chgData name="Kraemer,Dr.,Nicole (MED BDS) BIP-DE-B" userId="1eb81174-7c1d-4f4e-8d72-3ed45b3f724a" providerId="ADAL" clId="{155257CF-3087-4DE4-8EC3-065434211ADA}" dt="2023-05-31T02:57:33.862" v="93" actId="207"/>
          <ac:spMkLst>
            <pc:docMk/>
            <pc:sldMk cId="3763972439" sldId="735"/>
            <ac:spMk id="7" creationId="{26D3EE56-3711-B848-04DA-2A6094FADA6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71BE5-0401-A24E-98C7-D87F70A3F29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E1FFE-BDA8-9743-8F6D-00D8CAA7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80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EE644-B5D0-9540-8D69-A397C81B3FC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53E74-E7D9-624E-9F13-2522EC145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53E74-E7D9-624E-9F13-2522EC1458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53E74-E7D9-624E-9F13-2522EC1458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53E74-E7D9-624E-9F13-2522EC1458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13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53E74-E7D9-624E-9F13-2522EC1458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757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53E74-E7D9-624E-9F13-2522EC1458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9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63316"/>
            <a:ext cx="6400800" cy="74311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005A8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SI Logo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834" y="400669"/>
            <a:ext cx="992840" cy="93477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696463"/>
            <a:ext cx="8229600" cy="85725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50332" y="4367949"/>
            <a:ext cx="3871912" cy="365125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200">
                <a:solidFill>
                  <a:srgbClr val="005A84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0800000">
            <a:off x="3334835" y="2873102"/>
            <a:ext cx="2482019" cy="1930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B2459C-328B-4CE4-BBFD-99D0CBAEF6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8809" y="156181"/>
            <a:ext cx="615982" cy="488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1F3921-4510-414D-A63D-E3834B07FC73}"/>
              </a:ext>
            </a:extLst>
          </p:cNvPr>
          <p:cNvSpPr txBox="1"/>
          <p:nvPr userDrawn="1"/>
        </p:nvSpPr>
        <p:spPr>
          <a:xfrm>
            <a:off x="457200" y="4851918"/>
            <a:ext cx="822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“We are a community dedicated to leading and promoting the use of statistics within the healthcare industry for the benefit of patients.”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Upcoming even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5979"/>
            <a:ext cx="7086909" cy="857250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57200" y="1063229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457198" y="3349329"/>
            <a:ext cx="2672923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6013876" y="3349329"/>
            <a:ext cx="2672923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3235295" y="3349329"/>
            <a:ext cx="2672923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 userDrawn="1"/>
        </p:nvSpPr>
        <p:spPr>
          <a:xfrm>
            <a:off x="457198" y="2891415"/>
            <a:ext cx="2672924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 userDrawn="1"/>
        </p:nvSpPr>
        <p:spPr>
          <a:xfrm>
            <a:off x="3235295" y="2891415"/>
            <a:ext cx="2672924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 userDrawn="1"/>
        </p:nvSpPr>
        <p:spPr>
          <a:xfrm>
            <a:off x="6013876" y="2891415"/>
            <a:ext cx="2672924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3330600" y="3101576"/>
            <a:ext cx="2484416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330600" y="2890441"/>
            <a:ext cx="2484416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44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111496" y="3101576"/>
            <a:ext cx="2484416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6111496" y="2890441"/>
            <a:ext cx="2484416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49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545022" y="3422582"/>
            <a:ext cx="2484416" cy="97034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50" name="Text Placeholder 10"/>
          <p:cNvSpPr>
            <a:spLocks noGrp="1"/>
          </p:cNvSpPr>
          <p:nvPr>
            <p:ph type="body" sz="quarter" idx="29"/>
          </p:nvPr>
        </p:nvSpPr>
        <p:spPr>
          <a:xfrm>
            <a:off x="3330600" y="3422582"/>
            <a:ext cx="2484416" cy="97034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6111496" y="3422582"/>
            <a:ext cx="2484416" cy="97034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56" name="TextBox 55"/>
          <p:cNvSpPr txBox="1"/>
          <p:nvPr userDrawn="1"/>
        </p:nvSpPr>
        <p:spPr>
          <a:xfrm>
            <a:off x="457199" y="4516980"/>
            <a:ext cx="6377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chemeClr val="accent1"/>
                </a:solidFill>
              </a:rPr>
              <a:t>Please visit </a:t>
            </a:r>
            <a:r>
              <a:rPr lang="en-US" sz="1400" err="1">
                <a:solidFill>
                  <a:schemeClr val="accent1"/>
                </a:solidFill>
              </a:rPr>
              <a:t>www.psiweb.org</a:t>
            </a:r>
            <a:r>
              <a:rPr lang="en-US" sz="1400">
                <a:solidFill>
                  <a:schemeClr val="accent1"/>
                </a:solidFill>
              </a:rPr>
              <a:t>/events for more information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457198" y="1658685"/>
            <a:ext cx="2672923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 userDrawn="1"/>
        </p:nvSpPr>
        <p:spPr>
          <a:xfrm>
            <a:off x="6013876" y="1658685"/>
            <a:ext cx="2672923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 userDrawn="1"/>
        </p:nvSpPr>
        <p:spPr>
          <a:xfrm>
            <a:off x="3235295" y="1658685"/>
            <a:ext cx="2672923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 userDrawn="1"/>
        </p:nvSpPr>
        <p:spPr>
          <a:xfrm>
            <a:off x="457198" y="1200771"/>
            <a:ext cx="2672924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 userDrawn="1"/>
        </p:nvSpPr>
        <p:spPr>
          <a:xfrm>
            <a:off x="3235295" y="1200771"/>
            <a:ext cx="2672924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 userDrawn="1"/>
        </p:nvSpPr>
        <p:spPr>
          <a:xfrm>
            <a:off x="6013876" y="1200771"/>
            <a:ext cx="2672924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Placeholder 10"/>
          <p:cNvSpPr>
            <a:spLocks noGrp="1"/>
          </p:cNvSpPr>
          <p:nvPr>
            <p:ph type="body" sz="quarter" idx="31"/>
          </p:nvPr>
        </p:nvSpPr>
        <p:spPr>
          <a:xfrm>
            <a:off x="545022" y="1410932"/>
            <a:ext cx="2484416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64" name="Text Placeholder 10"/>
          <p:cNvSpPr>
            <a:spLocks noGrp="1"/>
          </p:cNvSpPr>
          <p:nvPr>
            <p:ph type="body" sz="quarter" idx="32"/>
          </p:nvPr>
        </p:nvSpPr>
        <p:spPr>
          <a:xfrm>
            <a:off x="545022" y="1199797"/>
            <a:ext cx="2484416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33"/>
          </p:nvPr>
        </p:nvSpPr>
        <p:spPr>
          <a:xfrm>
            <a:off x="3330600" y="1410932"/>
            <a:ext cx="2484416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34"/>
          </p:nvPr>
        </p:nvSpPr>
        <p:spPr>
          <a:xfrm>
            <a:off x="3330600" y="1199797"/>
            <a:ext cx="2484416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67" name="Text Placeholder 10"/>
          <p:cNvSpPr>
            <a:spLocks noGrp="1"/>
          </p:cNvSpPr>
          <p:nvPr>
            <p:ph type="body" sz="quarter" idx="35"/>
          </p:nvPr>
        </p:nvSpPr>
        <p:spPr>
          <a:xfrm>
            <a:off x="6111496" y="1410932"/>
            <a:ext cx="2484416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68" name="Text Placeholder 10"/>
          <p:cNvSpPr>
            <a:spLocks noGrp="1"/>
          </p:cNvSpPr>
          <p:nvPr>
            <p:ph type="body" sz="quarter" idx="36"/>
          </p:nvPr>
        </p:nvSpPr>
        <p:spPr>
          <a:xfrm>
            <a:off x="6111496" y="1199797"/>
            <a:ext cx="2484416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69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545022" y="1731938"/>
            <a:ext cx="2484416" cy="97034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70" name="Text Placeholder 10"/>
          <p:cNvSpPr>
            <a:spLocks noGrp="1"/>
          </p:cNvSpPr>
          <p:nvPr>
            <p:ph type="body" sz="quarter" idx="38"/>
          </p:nvPr>
        </p:nvSpPr>
        <p:spPr>
          <a:xfrm>
            <a:off x="3330600" y="1731938"/>
            <a:ext cx="2484416" cy="97034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71" name="Text Placeholder 10"/>
          <p:cNvSpPr>
            <a:spLocks noGrp="1"/>
          </p:cNvSpPr>
          <p:nvPr>
            <p:ph type="body" sz="quarter" idx="39"/>
          </p:nvPr>
        </p:nvSpPr>
        <p:spPr>
          <a:xfrm>
            <a:off x="6111496" y="1731938"/>
            <a:ext cx="2484416" cy="97034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73" name="Text Placeholder 10"/>
          <p:cNvSpPr>
            <a:spLocks noGrp="1"/>
          </p:cNvSpPr>
          <p:nvPr>
            <p:ph type="body" sz="quarter" idx="40"/>
          </p:nvPr>
        </p:nvSpPr>
        <p:spPr>
          <a:xfrm>
            <a:off x="545022" y="3100053"/>
            <a:ext cx="2484416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74" name="Text Placeholder 10"/>
          <p:cNvSpPr>
            <a:spLocks noGrp="1"/>
          </p:cNvSpPr>
          <p:nvPr>
            <p:ph type="body" sz="quarter" idx="41"/>
          </p:nvPr>
        </p:nvSpPr>
        <p:spPr>
          <a:xfrm>
            <a:off x="545022" y="2890441"/>
            <a:ext cx="2484416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7A4D97-8D7E-43BD-8A84-DF7E027DBB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8809" y="156181"/>
            <a:ext cx="615982" cy="48897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EC94B8D-5D24-44D0-BD3D-E68AA3467C9D}"/>
              </a:ext>
            </a:extLst>
          </p:cNvPr>
          <p:cNvSpPr txBox="1"/>
          <p:nvPr userDrawn="1"/>
        </p:nvSpPr>
        <p:spPr>
          <a:xfrm>
            <a:off x="457200" y="4851918"/>
            <a:ext cx="822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“We are a community dedicated to leading and promoting the use of statistics within the healthcare industry for the benefit of patients.”</a:t>
            </a:r>
            <a:endParaRPr lang="en-GB" sz="8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Upcoming event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5979"/>
            <a:ext cx="7086909" cy="857250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57200" y="1063229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 userDrawn="1"/>
        </p:nvSpPr>
        <p:spPr>
          <a:xfrm>
            <a:off x="457200" y="3343938"/>
            <a:ext cx="2001865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 userDrawn="1"/>
        </p:nvSpPr>
        <p:spPr>
          <a:xfrm>
            <a:off x="457200" y="2888048"/>
            <a:ext cx="2001866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483030" y="3390501"/>
            <a:ext cx="1955371" cy="103322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30" name="Rectangle 129"/>
          <p:cNvSpPr/>
          <p:nvPr userDrawn="1"/>
        </p:nvSpPr>
        <p:spPr>
          <a:xfrm>
            <a:off x="2533972" y="3343938"/>
            <a:ext cx="2001865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 userDrawn="1"/>
        </p:nvSpPr>
        <p:spPr>
          <a:xfrm>
            <a:off x="2533972" y="2888048"/>
            <a:ext cx="2001866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 Placeholder 10"/>
          <p:cNvSpPr>
            <a:spLocks noGrp="1"/>
          </p:cNvSpPr>
          <p:nvPr>
            <p:ph type="body" sz="quarter" idx="38"/>
          </p:nvPr>
        </p:nvSpPr>
        <p:spPr>
          <a:xfrm>
            <a:off x="2559802" y="3095128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33" name="Text Placeholder 10"/>
          <p:cNvSpPr>
            <a:spLocks noGrp="1"/>
          </p:cNvSpPr>
          <p:nvPr>
            <p:ph type="body" sz="quarter" idx="39"/>
          </p:nvPr>
        </p:nvSpPr>
        <p:spPr>
          <a:xfrm>
            <a:off x="2559802" y="2883993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34" name="Text Placeholder 10"/>
          <p:cNvSpPr>
            <a:spLocks noGrp="1"/>
          </p:cNvSpPr>
          <p:nvPr>
            <p:ph type="body" sz="quarter" idx="40"/>
          </p:nvPr>
        </p:nvSpPr>
        <p:spPr>
          <a:xfrm>
            <a:off x="2559802" y="3390501"/>
            <a:ext cx="1955371" cy="103322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35" name="Rectangle 134"/>
          <p:cNvSpPr/>
          <p:nvPr userDrawn="1"/>
        </p:nvSpPr>
        <p:spPr>
          <a:xfrm>
            <a:off x="4615910" y="3343938"/>
            <a:ext cx="2001865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 userDrawn="1"/>
        </p:nvSpPr>
        <p:spPr>
          <a:xfrm>
            <a:off x="4615910" y="2888048"/>
            <a:ext cx="2001866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 Placeholder 10"/>
          <p:cNvSpPr>
            <a:spLocks noGrp="1"/>
          </p:cNvSpPr>
          <p:nvPr>
            <p:ph type="body" sz="quarter" idx="41"/>
          </p:nvPr>
        </p:nvSpPr>
        <p:spPr>
          <a:xfrm>
            <a:off x="4641740" y="3095128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38" name="Text Placeholder 10"/>
          <p:cNvSpPr>
            <a:spLocks noGrp="1"/>
          </p:cNvSpPr>
          <p:nvPr>
            <p:ph type="body" sz="quarter" idx="42"/>
          </p:nvPr>
        </p:nvSpPr>
        <p:spPr>
          <a:xfrm>
            <a:off x="4641740" y="2883993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39" name="Text Placeholder 10"/>
          <p:cNvSpPr>
            <a:spLocks noGrp="1"/>
          </p:cNvSpPr>
          <p:nvPr>
            <p:ph type="body" sz="quarter" idx="43"/>
          </p:nvPr>
        </p:nvSpPr>
        <p:spPr>
          <a:xfrm>
            <a:off x="4641740" y="3390501"/>
            <a:ext cx="1955371" cy="103322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40" name="Rectangle 139"/>
          <p:cNvSpPr/>
          <p:nvPr userDrawn="1"/>
        </p:nvSpPr>
        <p:spPr>
          <a:xfrm>
            <a:off x="6705599" y="3343938"/>
            <a:ext cx="2001865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 userDrawn="1"/>
        </p:nvSpPr>
        <p:spPr>
          <a:xfrm>
            <a:off x="6705599" y="2888048"/>
            <a:ext cx="2001866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6731429" y="3095128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43" name="Text Placeholder 10"/>
          <p:cNvSpPr>
            <a:spLocks noGrp="1"/>
          </p:cNvSpPr>
          <p:nvPr>
            <p:ph type="body" sz="quarter" idx="45"/>
          </p:nvPr>
        </p:nvSpPr>
        <p:spPr>
          <a:xfrm>
            <a:off x="6731429" y="2883993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44" name="Text Placeholder 10"/>
          <p:cNvSpPr>
            <a:spLocks noGrp="1"/>
          </p:cNvSpPr>
          <p:nvPr>
            <p:ph type="body" sz="quarter" idx="46"/>
          </p:nvPr>
        </p:nvSpPr>
        <p:spPr>
          <a:xfrm>
            <a:off x="6731429" y="3390501"/>
            <a:ext cx="1955371" cy="103322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457199" y="4546365"/>
            <a:ext cx="6377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chemeClr val="accent1"/>
                </a:solidFill>
              </a:rPr>
              <a:t>Please visit </a:t>
            </a:r>
            <a:r>
              <a:rPr lang="en-US" sz="1400" err="1">
                <a:solidFill>
                  <a:schemeClr val="accent1"/>
                </a:solidFill>
              </a:rPr>
              <a:t>www.psiweb.org</a:t>
            </a:r>
            <a:r>
              <a:rPr lang="en-US" sz="1400">
                <a:solidFill>
                  <a:schemeClr val="accent1"/>
                </a:solidFill>
              </a:rPr>
              <a:t>/events for more information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8" name="Rectangle 147"/>
          <p:cNvSpPr/>
          <p:nvPr userDrawn="1"/>
        </p:nvSpPr>
        <p:spPr>
          <a:xfrm>
            <a:off x="457200" y="1690787"/>
            <a:ext cx="2001865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 userDrawn="1"/>
        </p:nvSpPr>
        <p:spPr>
          <a:xfrm>
            <a:off x="457200" y="1229731"/>
            <a:ext cx="2001866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 Placeholder 10"/>
          <p:cNvSpPr>
            <a:spLocks noGrp="1"/>
          </p:cNvSpPr>
          <p:nvPr>
            <p:ph type="body" sz="quarter" idx="47"/>
          </p:nvPr>
        </p:nvSpPr>
        <p:spPr>
          <a:xfrm>
            <a:off x="483030" y="1436811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51" name="Text Placeholder 10"/>
          <p:cNvSpPr>
            <a:spLocks noGrp="1"/>
          </p:cNvSpPr>
          <p:nvPr>
            <p:ph type="body" sz="quarter" idx="48"/>
          </p:nvPr>
        </p:nvSpPr>
        <p:spPr>
          <a:xfrm>
            <a:off x="483030" y="1225676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52" name="Text Placeholder 10"/>
          <p:cNvSpPr>
            <a:spLocks noGrp="1"/>
          </p:cNvSpPr>
          <p:nvPr>
            <p:ph type="body" sz="quarter" idx="49"/>
          </p:nvPr>
        </p:nvSpPr>
        <p:spPr>
          <a:xfrm>
            <a:off x="483030" y="1737350"/>
            <a:ext cx="1955371" cy="103322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53" name="Rectangle 152"/>
          <p:cNvSpPr/>
          <p:nvPr userDrawn="1"/>
        </p:nvSpPr>
        <p:spPr>
          <a:xfrm>
            <a:off x="2533972" y="1690787"/>
            <a:ext cx="2001865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 userDrawn="1"/>
        </p:nvSpPr>
        <p:spPr>
          <a:xfrm>
            <a:off x="2533972" y="1229731"/>
            <a:ext cx="2001866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 Placeholder 10"/>
          <p:cNvSpPr>
            <a:spLocks noGrp="1"/>
          </p:cNvSpPr>
          <p:nvPr>
            <p:ph type="body" sz="quarter" idx="50"/>
          </p:nvPr>
        </p:nvSpPr>
        <p:spPr>
          <a:xfrm>
            <a:off x="2559802" y="1436811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56" name="Text Placeholder 10"/>
          <p:cNvSpPr>
            <a:spLocks noGrp="1"/>
          </p:cNvSpPr>
          <p:nvPr>
            <p:ph type="body" sz="quarter" idx="51"/>
          </p:nvPr>
        </p:nvSpPr>
        <p:spPr>
          <a:xfrm>
            <a:off x="2559802" y="1225676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57" name="Text Placeholder 10"/>
          <p:cNvSpPr>
            <a:spLocks noGrp="1"/>
          </p:cNvSpPr>
          <p:nvPr>
            <p:ph type="body" sz="quarter" idx="52"/>
          </p:nvPr>
        </p:nvSpPr>
        <p:spPr>
          <a:xfrm>
            <a:off x="2559802" y="1737350"/>
            <a:ext cx="1955371" cy="103322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58" name="Rectangle 157"/>
          <p:cNvSpPr/>
          <p:nvPr userDrawn="1"/>
        </p:nvSpPr>
        <p:spPr>
          <a:xfrm>
            <a:off x="4615910" y="1690787"/>
            <a:ext cx="2001865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 userDrawn="1"/>
        </p:nvSpPr>
        <p:spPr>
          <a:xfrm>
            <a:off x="4615910" y="1229731"/>
            <a:ext cx="2001866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 Placeholder 10"/>
          <p:cNvSpPr>
            <a:spLocks noGrp="1"/>
          </p:cNvSpPr>
          <p:nvPr>
            <p:ph type="body" sz="quarter" idx="53"/>
          </p:nvPr>
        </p:nvSpPr>
        <p:spPr>
          <a:xfrm>
            <a:off x="4641740" y="1436811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61" name="Text Placeholder 10"/>
          <p:cNvSpPr>
            <a:spLocks noGrp="1"/>
          </p:cNvSpPr>
          <p:nvPr>
            <p:ph type="body" sz="quarter" idx="54"/>
          </p:nvPr>
        </p:nvSpPr>
        <p:spPr>
          <a:xfrm>
            <a:off x="4641740" y="1225676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62" name="Text Placeholder 10"/>
          <p:cNvSpPr>
            <a:spLocks noGrp="1"/>
          </p:cNvSpPr>
          <p:nvPr>
            <p:ph type="body" sz="quarter" idx="55"/>
          </p:nvPr>
        </p:nvSpPr>
        <p:spPr>
          <a:xfrm>
            <a:off x="4641740" y="1737350"/>
            <a:ext cx="1955371" cy="103322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63" name="Rectangle 162"/>
          <p:cNvSpPr/>
          <p:nvPr userDrawn="1"/>
        </p:nvSpPr>
        <p:spPr>
          <a:xfrm>
            <a:off x="6705599" y="1690787"/>
            <a:ext cx="2001865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 userDrawn="1"/>
        </p:nvSpPr>
        <p:spPr>
          <a:xfrm>
            <a:off x="6705599" y="1229731"/>
            <a:ext cx="2001866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 Placeholder 10"/>
          <p:cNvSpPr>
            <a:spLocks noGrp="1"/>
          </p:cNvSpPr>
          <p:nvPr>
            <p:ph type="body" sz="quarter" idx="56"/>
          </p:nvPr>
        </p:nvSpPr>
        <p:spPr>
          <a:xfrm>
            <a:off x="6731429" y="1436811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66" name="Text Placeholder 10"/>
          <p:cNvSpPr>
            <a:spLocks noGrp="1"/>
          </p:cNvSpPr>
          <p:nvPr>
            <p:ph type="body" sz="quarter" idx="57"/>
          </p:nvPr>
        </p:nvSpPr>
        <p:spPr>
          <a:xfrm>
            <a:off x="6731429" y="1225676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67" name="Text Placeholder 10"/>
          <p:cNvSpPr>
            <a:spLocks noGrp="1"/>
          </p:cNvSpPr>
          <p:nvPr>
            <p:ph type="body" sz="quarter" idx="58"/>
          </p:nvPr>
        </p:nvSpPr>
        <p:spPr>
          <a:xfrm>
            <a:off x="6731429" y="1737350"/>
            <a:ext cx="1955371" cy="103322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69" name="Text Placeholder 10"/>
          <p:cNvSpPr>
            <a:spLocks noGrp="1"/>
          </p:cNvSpPr>
          <p:nvPr>
            <p:ph type="body" sz="quarter" idx="59"/>
          </p:nvPr>
        </p:nvSpPr>
        <p:spPr>
          <a:xfrm>
            <a:off x="483030" y="3095128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70" name="Text Placeholder 10"/>
          <p:cNvSpPr>
            <a:spLocks noGrp="1"/>
          </p:cNvSpPr>
          <p:nvPr>
            <p:ph type="body" sz="quarter" idx="60"/>
          </p:nvPr>
        </p:nvSpPr>
        <p:spPr>
          <a:xfrm>
            <a:off x="480446" y="2883993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46" name="Picture 4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647AF8-6F8D-4E54-8F5C-D53B954A3B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8809" y="156181"/>
            <a:ext cx="615982" cy="48897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9592D67-54BF-4068-9DE7-08CE5A848772}"/>
              </a:ext>
            </a:extLst>
          </p:cNvPr>
          <p:cNvSpPr txBox="1"/>
          <p:nvPr userDrawn="1"/>
        </p:nvSpPr>
        <p:spPr>
          <a:xfrm>
            <a:off x="457200" y="4851918"/>
            <a:ext cx="822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“We are a community dedicated to leading and promoting the use of statistics within the healthcare industry for the benefit of patients.”</a:t>
            </a:r>
            <a:endParaRPr lang="en-GB" sz="8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1291131"/>
            <a:ext cx="8652053" cy="3503981"/>
          </a:xfrm>
        </p:spPr>
        <p:txBody>
          <a:bodyPr rtlCol="0">
            <a:normAutofit/>
          </a:bodyPr>
          <a:lstStyle>
            <a:lvl1pPr marL="34290" indent="0">
              <a:buFontTx/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95114"/>
            <a:ext cx="2133600" cy="234086"/>
          </a:xfrm>
        </p:spPr>
        <p:txBody>
          <a:bodyPr rtlCol="0"/>
          <a:lstStyle>
            <a:lvl1pPr>
              <a:defRPr/>
            </a:lvl1pPr>
          </a:lstStyle>
          <a:p>
            <a:pPr rtl="0"/>
            <a:fld id="{2D99794F-282C-4D0F-812D-1F508FD644F0}" type="datetime1">
              <a:rPr lang="de-DE" altLang="en-US" smtClean="0"/>
              <a:t>16.11.2023</a:t>
            </a:fld>
            <a:endParaRPr lang="en-US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95113"/>
            <a:ext cx="2895600" cy="23408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"/>
              <a:t>Fußzeile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95112"/>
            <a:ext cx="2133600" cy="234088"/>
          </a:xfrm>
        </p:spPr>
        <p:txBody>
          <a:bodyPr rtlCol="0"/>
          <a:lstStyle>
            <a:lvl1pPr>
              <a:defRPr/>
            </a:lvl1pPr>
          </a:lstStyle>
          <a:p>
            <a:pPr rtl="0"/>
            <a:fld id="{71C6F290-D301-4864-9490-340EF11588D9}" type="slidenum">
              <a:rPr lang="en-US" altLang="en-US"/>
              <a:pPr rtl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0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56DCF2-7248-A211-2607-B0F4DC9E4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9EF4C3-C5F4-1811-764B-6BD97AF7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DDB8E-301B-E64E-D75E-B960FAB8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68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6" y="1005279"/>
            <a:ext cx="8424936" cy="318665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Text here….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464" y="357504"/>
            <a:ext cx="8425016" cy="486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700" b="0" i="0">
                <a:solidFill>
                  <a:srgbClr val="14A3D5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Add Title Text Here…</a:t>
            </a:r>
          </a:p>
        </p:txBody>
      </p:sp>
    </p:spTree>
    <p:extLst>
      <p:ext uri="{BB962C8B-B14F-4D97-AF65-F5344CB8AC3E}">
        <p14:creationId xmlns:p14="http://schemas.microsoft.com/office/powerpoint/2010/main" val="1308670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lin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7" y="1005279"/>
            <a:ext cx="5976663" cy="318665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Text here….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357504"/>
            <a:ext cx="8424936" cy="486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700" b="0" i="0">
                <a:solidFill>
                  <a:srgbClr val="14A3D5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Add Title Text Here…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588225" y="1113756"/>
            <a:ext cx="2232025" cy="1674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None/>
              <a:defRPr sz="1500"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054016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lin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464" y="357504"/>
            <a:ext cx="8425016" cy="486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700" b="0" i="0">
                <a:solidFill>
                  <a:srgbClr val="14A3D5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Add Title Text Here…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95536" y="1005576"/>
            <a:ext cx="8424936" cy="3186354"/>
          </a:xfrm>
          <a:prstGeom prst="rect">
            <a:avLst/>
          </a:prstGeom>
        </p:spPr>
        <p:txBody>
          <a:bodyPr vert="horz"/>
          <a:lstStyle>
            <a:lvl1pPr marL="257175" indent="-257175">
              <a:buFontTx/>
              <a:buBlip>
                <a:blip r:embed="rId2"/>
              </a:buBlip>
              <a:defRPr sz="1500" b="0" i="0"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Medical School bullet point</a:t>
            </a:r>
          </a:p>
          <a:p>
            <a:pPr lvl="0"/>
            <a:r>
              <a:rPr lang="en-GB" dirty="0"/>
              <a:t>Medical School bullet point</a:t>
            </a:r>
          </a:p>
          <a:p>
            <a:pPr lvl="0"/>
            <a:r>
              <a:rPr lang="en-GB" dirty="0"/>
              <a:t>Medical School bullet point</a:t>
            </a:r>
          </a:p>
          <a:p>
            <a:pPr lvl="0"/>
            <a:r>
              <a:rPr lang="en-GB" dirty="0"/>
              <a:t>Medical School bullet point</a:t>
            </a:r>
          </a:p>
          <a:p>
            <a:pPr lvl="0"/>
            <a:r>
              <a:rPr lang="en-GB" dirty="0"/>
              <a:t>Medical School bullet point</a:t>
            </a:r>
          </a:p>
          <a:p>
            <a:pPr lvl="0"/>
            <a:r>
              <a:rPr lang="en-GB" dirty="0"/>
              <a:t>Medical School bullet point</a:t>
            </a:r>
          </a:p>
          <a:p>
            <a:pPr lvl="0"/>
            <a:r>
              <a:rPr lang="en-GB" dirty="0"/>
              <a:t>Medical School bullet point</a:t>
            </a:r>
          </a:p>
        </p:txBody>
      </p:sp>
    </p:spTree>
    <p:extLst>
      <p:ext uri="{BB962C8B-B14F-4D97-AF65-F5344CB8AC3E}">
        <p14:creationId xmlns:p14="http://schemas.microsoft.com/office/powerpoint/2010/main" val="302615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228909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5784" y="1597819"/>
            <a:ext cx="3872415" cy="1102519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5783" y="3196590"/>
            <a:ext cx="3872415" cy="614748"/>
          </a:xfrm>
        </p:spPr>
        <p:txBody>
          <a:bodyPr anchor="t">
            <a:noAutofit/>
          </a:bodyPr>
          <a:lstStyle>
            <a:lvl1pPr marL="0" indent="0" algn="l">
              <a:buNone/>
              <a:defRPr sz="2000" b="1">
                <a:solidFill>
                  <a:srgbClr val="005A8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SI Logo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783" y="400669"/>
            <a:ext cx="992840" cy="93477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6288" y="4561480"/>
            <a:ext cx="3871912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rgbClr val="005A84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58702" y="400050"/>
            <a:ext cx="3660775" cy="4367213"/>
          </a:xfrm>
          <a:custGeom>
            <a:avLst/>
            <a:gdLst>
              <a:gd name="connsiteX0" fmla="*/ 0 w 3660775"/>
              <a:gd name="connsiteY0" fmla="*/ 0 h 4367213"/>
              <a:gd name="connsiteX1" fmla="*/ 3660775 w 3660775"/>
              <a:gd name="connsiteY1" fmla="*/ 0 h 4367213"/>
              <a:gd name="connsiteX2" fmla="*/ 3660775 w 3660775"/>
              <a:gd name="connsiteY2" fmla="*/ 935403 h 4367213"/>
              <a:gd name="connsiteX3" fmla="*/ 3564317 w 3660775"/>
              <a:gd name="connsiteY3" fmla="*/ 935403 h 4367213"/>
              <a:gd name="connsiteX4" fmla="*/ 3564317 w 3660775"/>
              <a:gd name="connsiteY4" fmla="*/ 3417422 h 4367213"/>
              <a:gd name="connsiteX5" fmla="*/ 3660775 w 3660775"/>
              <a:gd name="connsiteY5" fmla="*/ 3417422 h 4367213"/>
              <a:gd name="connsiteX6" fmla="*/ 3660775 w 3660775"/>
              <a:gd name="connsiteY6" fmla="*/ 4367213 h 4367213"/>
              <a:gd name="connsiteX7" fmla="*/ 0 w 3660775"/>
              <a:gd name="connsiteY7" fmla="*/ 4367213 h 436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0775" h="4367213">
                <a:moveTo>
                  <a:pt x="0" y="0"/>
                </a:moveTo>
                <a:lnTo>
                  <a:pt x="3660775" y="0"/>
                </a:lnTo>
                <a:lnTo>
                  <a:pt x="3660775" y="935403"/>
                </a:lnTo>
                <a:lnTo>
                  <a:pt x="3564317" y="935403"/>
                </a:lnTo>
                <a:lnTo>
                  <a:pt x="3564317" y="3417422"/>
                </a:lnTo>
                <a:lnTo>
                  <a:pt x="3660775" y="3417422"/>
                </a:lnTo>
                <a:lnTo>
                  <a:pt x="3660775" y="4367213"/>
                </a:lnTo>
                <a:lnTo>
                  <a:pt x="0" y="4367213"/>
                </a:lnTo>
                <a:close/>
              </a:path>
            </a:pathLst>
          </a:custGeom>
          <a:solidFill>
            <a:srgbClr val="005A84"/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on the icon to insert a picture</a:t>
            </a:r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2878538" y="2479933"/>
            <a:ext cx="2482019" cy="1930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9A0571-B25A-46C4-B534-8FBFF5B7EB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8809" y="155562"/>
            <a:ext cx="615982" cy="488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SI Logo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28163"/>
            <a:ext cx="693074" cy="65254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00446" y="2122316"/>
            <a:ext cx="7386354" cy="857250"/>
          </a:xfrm>
        </p:spPr>
        <p:txBody>
          <a:bodyPr>
            <a:normAutofit/>
          </a:bodyPr>
          <a:lstStyle>
            <a:lvl1pPr algn="r">
              <a:lnSpc>
                <a:spcPct val="9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457200" y="1961964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457200" y="3155872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56C97F-2337-43C3-8874-0AF46352A9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8809" y="156181"/>
            <a:ext cx="615982" cy="4889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806DF7-5E96-4F03-816D-89C1F9D74640}"/>
              </a:ext>
            </a:extLst>
          </p:cNvPr>
          <p:cNvSpPr txBox="1"/>
          <p:nvPr userDrawn="1"/>
        </p:nvSpPr>
        <p:spPr>
          <a:xfrm>
            <a:off x="457200" y="4851918"/>
            <a:ext cx="822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“We are a community dedicated to leading and promoting the use of statistics within the healthcare industry for the benefit of patients.”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02684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00446" y="2122316"/>
            <a:ext cx="7386354" cy="857250"/>
          </a:xfrm>
        </p:spPr>
        <p:txBody>
          <a:bodyPr>
            <a:normAutofit/>
          </a:bodyPr>
          <a:lstStyle>
            <a:lvl1pPr algn="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457200" y="1961964"/>
            <a:ext cx="82296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457200" y="3155872"/>
            <a:ext cx="82296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SI Logo Negative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28162"/>
            <a:ext cx="694087" cy="65254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E105BE-13BA-4523-9E16-8062916317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8809" y="156181"/>
            <a:ext cx="615982" cy="4889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276917-886F-4DE0-B555-04F40BB987A8}"/>
              </a:ext>
            </a:extLst>
          </p:cNvPr>
          <p:cNvSpPr txBox="1"/>
          <p:nvPr userDrawn="1"/>
        </p:nvSpPr>
        <p:spPr>
          <a:xfrm>
            <a:off x="457200" y="4851918"/>
            <a:ext cx="822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“We are a community dedicated to leading and promoting the use of statistics within the healthcare industry for the benefit of patients.”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02542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Templat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296759" y="4767263"/>
            <a:ext cx="390041" cy="3762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5979"/>
            <a:ext cx="7086909" cy="857250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197"/>
            <a:ext cx="8229600" cy="3394472"/>
          </a:xfr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6758" y="4767263"/>
            <a:ext cx="390041" cy="273844"/>
          </a:xfrm>
        </p:spPr>
        <p:txBody>
          <a:bodyPr/>
          <a:lstStyle>
            <a:lvl1pPr algn="ctr">
              <a:defRPr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57200" y="1063229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EDB97E-5706-4C4D-82D2-30403B29C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8809" y="156181"/>
            <a:ext cx="615982" cy="4889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76117D-9EB8-475C-B0C4-5BCAE9D3AE57}"/>
              </a:ext>
            </a:extLst>
          </p:cNvPr>
          <p:cNvSpPr txBox="1"/>
          <p:nvPr userDrawn="1"/>
        </p:nvSpPr>
        <p:spPr>
          <a:xfrm>
            <a:off x="457200" y="4851918"/>
            <a:ext cx="822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“We are a community dedicated to leading and promoting the use of statistics within the healthcare industry for the benefit of patients.”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Templat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296759" y="4767263"/>
            <a:ext cx="390041" cy="3762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56489" cy="857250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3383"/>
            <a:ext cx="4038600" cy="3394472"/>
          </a:xfrm>
        </p:spPr>
        <p:txBody>
          <a:bodyPr/>
          <a:lstStyle>
            <a:lvl1pPr>
              <a:defRPr sz="2200">
                <a:solidFill>
                  <a:srgbClr val="005A84"/>
                </a:solidFill>
              </a:defRPr>
            </a:lvl1pPr>
            <a:lvl2pPr>
              <a:defRPr sz="2000">
                <a:solidFill>
                  <a:srgbClr val="005A84"/>
                </a:solidFill>
              </a:defRPr>
            </a:lvl2pPr>
            <a:lvl3pPr>
              <a:defRPr sz="1800">
                <a:solidFill>
                  <a:srgbClr val="005A84"/>
                </a:solidFill>
              </a:defRPr>
            </a:lvl3pPr>
            <a:lvl4pPr>
              <a:defRPr sz="1600">
                <a:solidFill>
                  <a:srgbClr val="005A84"/>
                </a:solidFill>
              </a:defRPr>
            </a:lvl4pPr>
            <a:lvl5pPr>
              <a:defRPr sz="1400">
                <a:solidFill>
                  <a:srgbClr val="005A8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3383"/>
            <a:ext cx="4038600" cy="3394472"/>
          </a:xfrm>
        </p:spPr>
        <p:txBody>
          <a:bodyPr/>
          <a:lstStyle>
            <a:lvl1pPr>
              <a:defRPr sz="2200">
                <a:solidFill>
                  <a:srgbClr val="005A84"/>
                </a:solidFill>
              </a:defRPr>
            </a:lvl1pPr>
            <a:lvl2pPr>
              <a:defRPr sz="2000">
                <a:solidFill>
                  <a:srgbClr val="005A84"/>
                </a:solidFill>
              </a:defRPr>
            </a:lvl2pPr>
            <a:lvl3pPr>
              <a:defRPr sz="1800">
                <a:solidFill>
                  <a:srgbClr val="005A84"/>
                </a:solidFill>
              </a:defRPr>
            </a:lvl3pPr>
            <a:lvl4pPr>
              <a:defRPr sz="1600">
                <a:solidFill>
                  <a:srgbClr val="005A84"/>
                </a:solidFill>
              </a:defRPr>
            </a:lvl4pPr>
            <a:lvl5pPr>
              <a:defRPr sz="1400">
                <a:solidFill>
                  <a:srgbClr val="005A8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96758" y="4767263"/>
            <a:ext cx="390041" cy="273844"/>
          </a:xfrm>
        </p:spPr>
        <p:txBody>
          <a:bodyPr/>
          <a:lstStyle>
            <a:lvl1pPr algn="ctr">
              <a:defRPr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57200" y="1063229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F448C6-A5AD-48A7-B11A-B067CE4314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8809" y="156181"/>
            <a:ext cx="615982" cy="4889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E0DE09-3510-4FC7-9B38-A0684C8711AF}"/>
              </a:ext>
            </a:extLst>
          </p:cNvPr>
          <p:cNvSpPr txBox="1"/>
          <p:nvPr userDrawn="1"/>
        </p:nvSpPr>
        <p:spPr>
          <a:xfrm>
            <a:off x="457200" y="4851918"/>
            <a:ext cx="822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“We are a community dedicated to leading and promoting the use of statistics within the healthcare industry for the benefit of patients.”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Templat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296759" y="4767263"/>
            <a:ext cx="390041" cy="3762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35932"/>
            <a:ext cx="3565818" cy="1507054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3383"/>
            <a:ext cx="4038600" cy="339447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05A84"/>
                </a:solidFill>
              </a:defRPr>
            </a:lvl1pPr>
            <a:lvl2pPr marL="457200" indent="0">
              <a:buFontTx/>
              <a:buNone/>
              <a:defRPr sz="2000">
                <a:solidFill>
                  <a:srgbClr val="005A84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005A84"/>
                </a:solidFill>
              </a:defRPr>
            </a:lvl3pPr>
            <a:lvl4pPr marL="1371600" indent="0">
              <a:buFontTx/>
              <a:buNone/>
              <a:defRPr sz="1600">
                <a:solidFill>
                  <a:srgbClr val="005A84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5A8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96758" y="4767263"/>
            <a:ext cx="390041" cy="273844"/>
          </a:xfrm>
        </p:spPr>
        <p:txBody>
          <a:bodyPr/>
          <a:lstStyle>
            <a:lvl1pPr algn="ctr">
              <a:defRPr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1144481" y="2479934"/>
            <a:ext cx="2482019" cy="1930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7201" y="2916821"/>
            <a:ext cx="3565818" cy="913525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5A8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3DD6A0-EB1A-4A4F-BC7E-BD220D6C07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8809" y="156181"/>
            <a:ext cx="615982" cy="4889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64CF07-AC6E-41AA-87BD-6EFE7CFBA240}"/>
              </a:ext>
            </a:extLst>
          </p:cNvPr>
          <p:cNvSpPr txBox="1"/>
          <p:nvPr userDrawn="1"/>
        </p:nvSpPr>
        <p:spPr>
          <a:xfrm>
            <a:off x="457200" y="4851918"/>
            <a:ext cx="822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“We are a community dedicated to leading and promoting the use of statistics within the healthcare industry for the benefit of patients.”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44939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Template single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296759" y="4767263"/>
            <a:ext cx="390041" cy="3762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59672"/>
            <a:ext cx="4038600" cy="2007591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05A84"/>
                </a:solidFill>
              </a:defRPr>
            </a:lvl1pPr>
            <a:lvl2pPr marL="457200" indent="0">
              <a:buFontTx/>
              <a:buNone/>
              <a:defRPr sz="2000">
                <a:solidFill>
                  <a:srgbClr val="005A84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005A84"/>
                </a:solidFill>
              </a:defRPr>
            </a:lvl3pPr>
            <a:lvl4pPr marL="1371600" indent="0">
              <a:buFontTx/>
              <a:buNone/>
              <a:defRPr sz="1600">
                <a:solidFill>
                  <a:srgbClr val="005A84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5A8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96758" y="4767263"/>
            <a:ext cx="390041" cy="273844"/>
          </a:xfrm>
        </p:spPr>
        <p:txBody>
          <a:bodyPr/>
          <a:lstStyle>
            <a:lvl1pPr algn="ctr">
              <a:defRPr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28909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2878538" y="2479933"/>
            <a:ext cx="2482019" cy="1930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48200" y="1237292"/>
            <a:ext cx="4038600" cy="1087444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8702" y="400050"/>
            <a:ext cx="3660775" cy="4367213"/>
          </a:xfrm>
          <a:custGeom>
            <a:avLst/>
            <a:gdLst>
              <a:gd name="connsiteX0" fmla="*/ 0 w 3660775"/>
              <a:gd name="connsiteY0" fmla="*/ 0 h 4367213"/>
              <a:gd name="connsiteX1" fmla="*/ 3660775 w 3660775"/>
              <a:gd name="connsiteY1" fmla="*/ 0 h 4367213"/>
              <a:gd name="connsiteX2" fmla="*/ 3660775 w 3660775"/>
              <a:gd name="connsiteY2" fmla="*/ 935403 h 4367213"/>
              <a:gd name="connsiteX3" fmla="*/ 3564317 w 3660775"/>
              <a:gd name="connsiteY3" fmla="*/ 935403 h 4367213"/>
              <a:gd name="connsiteX4" fmla="*/ 3564317 w 3660775"/>
              <a:gd name="connsiteY4" fmla="*/ 3417422 h 4367213"/>
              <a:gd name="connsiteX5" fmla="*/ 3660775 w 3660775"/>
              <a:gd name="connsiteY5" fmla="*/ 3417422 h 4367213"/>
              <a:gd name="connsiteX6" fmla="*/ 3660775 w 3660775"/>
              <a:gd name="connsiteY6" fmla="*/ 4367213 h 4367213"/>
              <a:gd name="connsiteX7" fmla="*/ 0 w 3660775"/>
              <a:gd name="connsiteY7" fmla="*/ 4367213 h 436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0775" h="4367213">
                <a:moveTo>
                  <a:pt x="0" y="0"/>
                </a:moveTo>
                <a:lnTo>
                  <a:pt x="3660775" y="0"/>
                </a:lnTo>
                <a:lnTo>
                  <a:pt x="3660775" y="935403"/>
                </a:lnTo>
                <a:lnTo>
                  <a:pt x="3564317" y="935403"/>
                </a:lnTo>
                <a:lnTo>
                  <a:pt x="3564317" y="3417422"/>
                </a:lnTo>
                <a:lnTo>
                  <a:pt x="3660775" y="3417422"/>
                </a:lnTo>
                <a:lnTo>
                  <a:pt x="3660775" y="4367213"/>
                </a:lnTo>
                <a:lnTo>
                  <a:pt x="0" y="4367213"/>
                </a:lnTo>
                <a:close/>
              </a:path>
            </a:pathLst>
          </a:custGeom>
          <a:solidFill>
            <a:srgbClr val="005A84"/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on the icon to insert a picture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0725D6-98E4-4FC9-920E-21626590AF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8809" y="156181"/>
            <a:ext cx="615982" cy="488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296759" y="4767263"/>
            <a:ext cx="390041" cy="3762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56489" cy="857250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3383"/>
            <a:ext cx="4038600" cy="339447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05A84"/>
                </a:solidFill>
              </a:defRPr>
            </a:lvl1pPr>
            <a:lvl2pPr marL="457200" indent="0">
              <a:buFontTx/>
              <a:buNone/>
              <a:defRPr sz="2000">
                <a:solidFill>
                  <a:srgbClr val="005A84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005A84"/>
                </a:solidFill>
              </a:defRPr>
            </a:lvl3pPr>
            <a:lvl4pPr marL="1371600" indent="0">
              <a:buFontTx/>
              <a:buNone/>
              <a:defRPr sz="1600">
                <a:solidFill>
                  <a:srgbClr val="005A84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5A8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96758" y="4767263"/>
            <a:ext cx="390041" cy="273844"/>
          </a:xfrm>
        </p:spPr>
        <p:txBody>
          <a:bodyPr/>
          <a:lstStyle>
            <a:lvl1pPr algn="ctr">
              <a:defRPr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57200" y="1063229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4905192" y="1253287"/>
            <a:ext cx="3781609" cy="339456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59CA04-D5BE-402A-99A7-59D969739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8809" y="156181"/>
            <a:ext cx="615982" cy="4889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237791-32E0-4B96-BEFD-5596191FAF9C}"/>
              </a:ext>
            </a:extLst>
          </p:cNvPr>
          <p:cNvSpPr txBox="1"/>
          <p:nvPr userDrawn="1"/>
        </p:nvSpPr>
        <p:spPr>
          <a:xfrm>
            <a:off x="457200" y="4851918"/>
            <a:ext cx="822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“We are a community dedicated to leading and promoting the use of statistics within the healthcare industry for the benefit of patients.”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4842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w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3" r:id="rId2"/>
    <p:sldLayoutId id="2147493468" r:id="rId3"/>
    <p:sldLayoutId id="2147493469" r:id="rId4"/>
    <p:sldLayoutId id="2147493457" r:id="rId5"/>
    <p:sldLayoutId id="2147493459" r:id="rId6"/>
    <p:sldLayoutId id="2147493470" r:id="rId7"/>
    <p:sldLayoutId id="2147493474" r:id="rId8"/>
    <p:sldLayoutId id="2147493472" r:id="rId9"/>
    <p:sldLayoutId id="2147493475" r:id="rId10"/>
    <p:sldLayoutId id="2147493476" r:id="rId11"/>
    <p:sldLayoutId id="2147493477" r:id="rId12"/>
    <p:sldLayoutId id="2147493478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10950"/>
            <a:ext cx="9144000" cy="37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bm-esi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linkedin.com/in/dr-nicole-kraemer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linkedin.com/in/guillaume-desachy/" TargetMode="Externa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Xo9ohw" TargetMode="External"/><Relationship Id="rId2" Type="http://schemas.openxmlformats.org/officeDocument/2006/relationships/hyperlink" Target="https://bit.ly/3rqtA4I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bm-esi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linkedin.com/in/dr-nicole-kraemer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linkedin.com/in/guillaume-desachy/" TargetMode="Externa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Nicole Krämer</a:t>
            </a:r>
            <a:r>
              <a:rPr lang="en-US" baseline="30000" dirty="0"/>
              <a:t>1</a:t>
            </a:r>
            <a:r>
              <a:rPr lang="en-US" dirty="0"/>
              <a:t> &amp; Guillaume Desachy</a:t>
            </a:r>
            <a:r>
              <a:rPr lang="en-US" baseline="30000" dirty="0"/>
              <a:t>2</a:t>
            </a:r>
          </a:p>
          <a:p>
            <a:r>
              <a:rPr lang="en-US" dirty="0"/>
              <a:t>on behalf of the Biomarkers ESIG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Biomarkers European SIG: </a:t>
            </a:r>
            <a:br>
              <a:rPr lang="en-US" dirty="0"/>
            </a:br>
            <a:r>
              <a:rPr lang="en-US" dirty="0"/>
              <a:t>November 16</a:t>
            </a:r>
            <a:r>
              <a:rPr lang="en-US" baseline="30000" dirty="0"/>
              <a:t>th</a:t>
            </a:r>
            <a:r>
              <a:rPr lang="en-US" dirty="0"/>
              <a:t> 2023 Webinar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4263938"/>
            <a:ext cx="9144000" cy="604519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900" baseline="30000" dirty="0"/>
              <a:t>1</a:t>
            </a:r>
            <a:r>
              <a:rPr lang="en-US" sz="900" dirty="0"/>
              <a:t>Global Biostatistics &amp; Data Science, Boehringer Ingelheim GmbH &amp; Co. KG, </a:t>
            </a:r>
            <a:r>
              <a:rPr lang="en-US" sz="900" dirty="0" err="1"/>
              <a:t>Biberach</a:t>
            </a:r>
            <a:r>
              <a:rPr lang="en-US" sz="900" dirty="0"/>
              <a:t>, Germany</a:t>
            </a:r>
            <a:br>
              <a:rPr lang="en-US" sz="900" dirty="0"/>
            </a:br>
            <a:r>
              <a:rPr lang="en-US" sz="900" baseline="30000" dirty="0"/>
              <a:t>2</a:t>
            </a:r>
            <a:r>
              <a:rPr lang="en-US" sz="900" dirty="0"/>
              <a:t>Biometrics, Late-stage Development, Respiratory and Immunology, </a:t>
            </a:r>
            <a:r>
              <a:rPr lang="en-US" sz="900" dirty="0" err="1"/>
              <a:t>BioPharmaceuticals</a:t>
            </a:r>
            <a:r>
              <a:rPr lang="en-US" sz="900" dirty="0"/>
              <a:t> R&amp;D, AstraZeneca, Gothenburg, Sweden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0EA0170-551B-C3E8-1220-78CDE4EE0B8E}"/>
              </a:ext>
            </a:extLst>
          </p:cNvPr>
          <p:cNvGrpSpPr/>
          <p:nvPr/>
        </p:nvGrpSpPr>
        <p:grpSpPr>
          <a:xfrm>
            <a:off x="2872611" y="54079"/>
            <a:ext cx="3398777" cy="1574543"/>
            <a:chOff x="3177585" y="121920"/>
            <a:chExt cx="3398777" cy="157454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36D92BE-B0BE-4FDA-37D0-330A0361D8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52" t="6737" r="6985" b="6261"/>
            <a:stretch/>
          </p:blipFill>
          <p:spPr>
            <a:xfrm>
              <a:off x="3177585" y="121920"/>
              <a:ext cx="1633190" cy="1574543"/>
            </a:xfrm>
            <a:prstGeom prst="rect">
              <a:avLst/>
            </a:prstGeom>
          </p:spPr>
        </p:pic>
        <p:pic>
          <p:nvPicPr>
            <p:cNvPr id="29" name="Picture 28" descr="Logo, company name&#10;&#10;Description automatically generated">
              <a:extLst>
                <a:ext uri="{FF2B5EF4-FFF2-40B4-BE49-F238E27FC236}">
                  <a16:creationId xmlns:a16="http://schemas.microsoft.com/office/drawing/2014/main" id="{7B06A88A-68C1-0C89-B9DC-AA44F816F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714" t="9856" r="9594" b="50000"/>
            <a:stretch/>
          </p:blipFill>
          <p:spPr>
            <a:xfrm>
              <a:off x="4810775" y="189192"/>
              <a:ext cx="1765587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0222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05DF-35A1-4D17-A8F4-9EAD382B0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“A promising adaptive biomarker-based </a:t>
            </a:r>
            <a:br>
              <a:rPr lang="en-US" i="1" dirty="0"/>
            </a:br>
            <a:r>
              <a:rPr lang="en-US" i="1" dirty="0"/>
              <a:t>design strategy for early phase clinical trials”</a:t>
            </a:r>
            <a:endParaRPr lang="en-SE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00388-94B5-4693-B9D0-9BC52B56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77A821-DEB2-4D66-3961-7D8522B80C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370" b="10370"/>
          <a:stretch/>
        </p:blipFill>
        <p:spPr>
          <a:xfrm>
            <a:off x="5910985" y="1238827"/>
            <a:ext cx="2160000" cy="2160000"/>
          </a:xfrm>
          <a:prstGeom prst="ellipse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E5F744-7AE3-D283-863F-F1D2AB203386}"/>
              </a:ext>
            </a:extLst>
          </p:cNvPr>
          <p:cNvSpPr txBox="1">
            <a:spLocks/>
          </p:cNvSpPr>
          <p:nvPr/>
        </p:nvSpPr>
        <p:spPr>
          <a:xfrm>
            <a:off x="5241493" y="3560508"/>
            <a:ext cx="3498983" cy="12707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C4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Sandrine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C4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Guilleminot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C4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C4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Head of Translational Statistics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C4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Servier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C4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E7B5AB-EC33-6896-915E-2A83D255A1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480" b="10480"/>
          <a:stretch/>
        </p:blipFill>
        <p:spPr>
          <a:xfrm>
            <a:off x="1742509" y="1238827"/>
            <a:ext cx="2160000" cy="2160000"/>
          </a:xfrm>
          <a:prstGeom prst="ellipse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2CBCF43-C0C9-A06F-E307-E7799468F2C3}"/>
              </a:ext>
            </a:extLst>
          </p:cNvPr>
          <p:cNvSpPr txBox="1">
            <a:spLocks/>
          </p:cNvSpPr>
          <p:nvPr/>
        </p:nvSpPr>
        <p:spPr>
          <a:xfrm>
            <a:off x="1073017" y="3560508"/>
            <a:ext cx="3498983" cy="12707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C4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Alessandra Serra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C4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Associate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Saryga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University of Cambridge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C4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286BAF-3B85-F344-EB96-968C86D9D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7263"/>
            <a:ext cx="9144000" cy="376338"/>
          </a:xfrm>
          <a:solidFill>
            <a:schemeClr val="bg1"/>
          </a:solidFill>
        </p:spPr>
        <p:txBody>
          <a:bodyPr anchor="b">
            <a:normAutofit fontScale="92500" lnSpcReduction="20000"/>
          </a:bodyPr>
          <a:lstStyle/>
          <a:p>
            <a:pPr marL="0" indent="0" algn="ctr">
              <a:buNone/>
            </a:pPr>
            <a:endParaRPr kumimoji="0" lang="en-SE" altLang="en-SE" sz="2400" b="0" i="0" u="none" strike="noStrike" cap="none" normalizeH="0" baseline="0" dirty="0">
              <a:ln>
                <a:noFill/>
              </a:ln>
              <a:solidFill>
                <a:srgbClr val="00C4D9"/>
              </a:solidFill>
              <a:effectLst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E5674D-8869-8045-637F-2FEEC5696CE6}"/>
              </a:ext>
            </a:extLst>
          </p:cNvPr>
          <p:cNvGrpSpPr/>
          <p:nvPr/>
        </p:nvGrpSpPr>
        <p:grpSpPr>
          <a:xfrm>
            <a:off x="8027200" y="117226"/>
            <a:ext cx="1116800" cy="517378"/>
            <a:chOff x="3177585" y="121920"/>
            <a:chExt cx="3398777" cy="15745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EDFCAAB-D8CD-5FAF-945F-0D0A28F1BE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852" t="6737" r="6985" b="6261"/>
            <a:stretch/>
          </p:blipFill>
          <p:spPr>
            <a:xfrm>
              <a:off x="3177585" y="121920"/>
              <a:ext cx="1633190" cy="1574543"/>
            </a:xfrm>
            <a:prstGeom prst="rect">
              <a:avLst/>
            </a:prstGeom>
          </p:spPr>
        </p:pic>
        <p:pic>
          <p:nvPicPr>
            <p:cNvPr id="6" name="Picture 5" descr="Logo, company name&#10;&#10;Description automatically generated">
              <a:extLst>
                <a:ext uri="{FF2B5EF4-FFF2-40B4-BE49-F238E27FC236}">
                  <a16:creationId xmlns:a16="http://schemas.microsoft.com/office/drawing/2014/main" id="{55394A4F-524F-2027-B408-ECEA017A7F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714" t="9856" r="9594" b="50000"/>
            <a:stretch/>
          </p:blipFill>
          <p:spPr>
            <a:xfrm>
              <a:off x="4810775" y="189192"/>
              <a:ext cx="1765587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3827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51314-5497-1480-BEF2-AC36FE70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FA6A6-3AEA-29B2-F25B-10D144975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3D48A7-1A86-7BF2-A7C7-0FF2DDA22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2905125"/>
            <a:ext cx="4991100" cy="9334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47665E-9996-B707-AA1E-0B43297FE6DF}"/>
              </a:ext>
            </a:extLst>
          </p:cNvPr>
          <p:cNvSpPr/>
          <p:nvPr/>
        </p:nvSpPr>
        <p:spPr>
          <a:xfrm>
            <a:off x="1943100" y="2781300"/>
            <a:ext cx="1196340" cy="1181100"/>
          </a:xfrm>
          <a:prstGeom prst="rect">
            <a:avLst/>
          </a:prstGeom>
          <a:noFill/>
          <a:ln w="152400" cap="flat" cmpd="sng" algn="ctr">
            <a:solidFill>
              <a:srgbClr val="F0AB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94CD42-33D9-0CAA-FCAC-70DADCD49314}"/>
              </a:ext>
            </a:extLst>
          </p:cNvPr>
          <p:cNvSpPr txBox="1"/>
          <p:nvPr/>
        </p:nvSpPr>
        <p:spPr>
          <a:xfrm>
            <a:off x="1893570" y="1676494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👇</a:t>
            </a:r>
            <a:endParaRPr lang="en-SE" sz="6000" dirty="0"/>
          </a:p>
        </p:txBody>
      </p:sp>
    </p:spTree>
    <p:extLst>
      <p:ext uri="{BB962C8B-B14F-4D97-AF65-F5344CB8AC3E}">
        <p14:creationId xmlns:p14="http://schemas.microsoft.com/office/powerpoint/2010/main" val="109122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05DF-35A1-4D17-A8F4-9EAD382B0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“Machine Learning as an enabler of </a:t>
            </a:r>
            <a:br>
              <a:rPr lang="en-US" i="1" dirty="0"/>
            </a:br>
            <a:r>
              <a:rPr lang="en-US" i="1" dirty="0"/>
              <a:t>precision medicine”</a:t>
            </a:r>
            <a:endParaRPr lang="en-SE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00388-94B5-4693-B9D0-9BC52B56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77A821-DEB2-4D66-3961-7D8522B80C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272" b="15272"/>
          <a:stretch/>
        </p:blipFill>
        <p:spPr>
          <a:xfrm>
            <a:off x="5910985" y="1238827"/>
            <a:ext cx="2160000" cy="2160000"/>
          </a:xfrm>
          <a:prstGeom prst="ellipse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E5F744-7AE3-D283-863F-F1D2AB203386}"/>
              </a:ext>
            </a:extLst>
          </p:cNvPr>
          <p:cNvSpPr txBox="1">
            <a:spLocks/>
          </p:cNvSpPr>
          <p:nvPr/>
        </p:nvSpPr>
        <p:spPr>
          <a:xfrm>
            <a:off x="5241493" y="3560508"/>
            <a:ext cx="3498983" cy="12707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C4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Nils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C4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Ternès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C4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C4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Statistical Biomarker Leader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C4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C4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Sanofi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E7B5AB-EC33-6896-915E-2A83D255A1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509" y="1238827"/>
            <a:ext cx="2160000" cy="2160000"/>
          </a:xfrm>
          <a:prstGeom prst="ellipse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2CBCF43-C0C9-A06F-E307-E7799468F2C3}"/>
              </a:ext>
            </a:extLst>
          </p:cNvPr>
          <p:cNvSpPr txBox="1">
            <a:spLocks/>
          </p:cNvSpPr>
          <p:nvPr/>
        </p:nvSpPr>
        <p:spPr>
          <a:xfrm>
            <a:off x="1073017" y="3560508"/>
            <a:ext cx="3498983" cy="12707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C4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Karl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C4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Köchert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C4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 of Biomarker &amp; Data Insights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Bayer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C4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286BAF-3B85-F344-EB96-968C86D9D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7263"/>
            <a:ext cx="9144000" cy="376338"/>
          </a:xfrm>
          <a:solidFill>
            <a:schemeClr val="bg1"/>
          </a:solidFill>
        </p:spPr>
        <p:txBody>
          <a:bodyPr anchor="b">
            <a:normAutofit fontScale="92500" lnSpcReduction="20000"/>
          </a:bodyPr>
          <a:lstStyle/>
          <a:p>
            <a:pPr marL="0" indent="0" algn="ctr">
              <a:buNone/>
            </a:pPr>
            <a:endParaRPr kumimoji="0" lang="en-SE" altLang="en-SE" sz="2400" b="0" i="0" u="none" strike="noStrike" cap="none" normalizeH="0" baseline="0" dirty="0">
              <a:ln>
                <a:noFill/>
              </a:ln>
              <a:solidFill>
                <a:srgbClr val="00C4D9"/>
              </a:solidFill>
              <a:effectLst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9A76C4-CC02-B246-4C39-C81A7BBEC426}"/>
              </a:ext>
            </a:extLst>
          </p:cNvPr>
          <p:cNvGrpSpPr/>
          <p:nvPr/>
        </p:nvGrpSpPr>
        <p:grpSpPr>
          <a:xfrm>
            <a:off x="8027200" y="117226"/>
            <a:ext cx="1116800" cy="517378"/>
            <a:chOff x="3177585" y="121920"/>
            <a:chExt cx="3398777" cy="15745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98C45C-3B85-A79D-7D8F-5B76C97EAE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852" t="6737" r="6985" b="6261"/>
            <a:stretch/>
          </p:blipFill>
          <p:spPr>
            <a:xfrm>
              <a:off x="3177585" y="121920"/>
              <a:ext cx="1633190" cy="1574543"/>
            </a:xfrm>
            <a:prstGeom prst="rect">
              <a:avLst/>
            </a:prstGeom>
          </p:spPr>
        </p:pic>
        <p:pic>
          <p:nvPicPr>
            <p:cNvPr id="6" name="Picture 5" descr="Logo, company name&#10;&#10;Description automatically generated">
              <a:extLst>
                <a:ext uri="{FF2B5EF4-FFF2-40B4-BE49-F238E27FC236}">
                  <a16:creationId xmlns:a16="http://schemas.microsoft.com/office/drawing/2014/main" id="{DC3D1E77-82F6-E275-90E0-A89E0DBB8F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714" t="9856" r="9594" b="50000"/>
            <a:stretch/>
          </p:blipFill>
          <p:spPr>
            <a:xfrm>
              <a:off x="4810775" y="189192"/>
              <a:ext cx="1765587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6193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51314-5497-1480-BEF2-AC36FE70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FA6A6-3AEA-29B2-F25B-10D144975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3D48A7-1A86-7BF2-A7C7-0FF2DDA22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2905125"/>
            <a:ext cx="4991100" cy="9334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47665E-9996-B707-AA1E-0B43297FE6DF}"/>
              </a:ext>
            </a:extLst>
          </p:cNvPr>
          <p:cNvSpPr/>
          <p:nvPr/>
        </p:nvSpPr>
        <p:spPr>
          <a:xfrm>
            <a:off x="1943100" y="2781300"/>
            <a:ext cx="1196340" cy="1181100"/>
          </a:xfrm>
          <a:prstGeom prst="rect">
            <a:avLst/>
          </a:prstGeom>
          <a:noFill/>
          <a:ln w="152400" cap="flat" cmpd="sng" algn="ctr">
            <a:solidFill>
              <a:srgbClr val="F0AB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94CD42-33D9-0CAA-FCAC-70DADCD49314}"/>
              </a:ext>
            </a:extLst>
          </p:cNvPr>
          <p:cNvSpPr txBox="1"/>
          <p:nvPr/>
        </p:nvSpPr>
        <p:spPr>
          <a:xfrm>
            <a:off x="1893570" y="1676494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👇</a:t>
            </a:r>
            <a:endParaRPr lang="en-SE" sz="6000" dirty="0"/>
          </a:p>
        </p:txBody>
      </p:sp>
    </p:spTree>
    <p:extLst>
      <p:ext uri="{BB962C8B-B14F-4D97-AF65-F5344CB8AC3E}">
        <p14:creationId xmlns:p14="http://schemas.microsoft.com/office/powerpoint/2010/main" val="2886076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8B932CC-3755-480A-B708-2637B445AA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98966" y="1098716"/>
            <a:ext cx="2946068" cy="2946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7305DF-35A1-4D17-A8F4-9EAD382B0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/>
              <a:t>Where to find us? 👇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5AD00-1A71-49C7-A99F-494B6AE36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0" indent="0" algn="ctr">
              <a:buNone/>
            </a:pPr>
            <a:r>
              <a:rPr kumimoji="0" lang="en-US" altLang="en-SE" sz="2400" b="0" i="0" u="none" strike="noStrike" cap="none" normalizeH="0" baseline="0">
                <a:ln>
                  <a:noFill/>
                </a:ln>
                <a:solidFill>
                  <a:srgbClr val="273144"/>
                </a:solidFill>
                <a:effectLst/>
                <a:latin typeface="proxima nova extrabold"/>
                <a:hlinkClick r:id="rId3"/>
              </a:rPr>
              <a:t>bit.ly/bm-</a:t>
            </a:r>
            <a:r>
              <a:rPr kumimoji="0" lang="en-US" altLang="en-SE" sz="2400" b="0" i="0" u="none" strike="noStrike" cap="none" normalizeH="0" baseline="0" err="1">
                <a:ln>
                  <a:noFill/>
                </a:ln>
                <a:solidFill>
                  <a:srgbClr val="273144"/>
                </a:solidFill>
                <a:effectLst/>
                <a:latin typeface="proxima nova extrabold"/>
                <a:hlinkClick r:id="rId3"/>
              </a:rPr>
              <a:t>esig</a:t>
            </a:r>
            <a:endParaRPr kumimoji="0" lang="en-SE" altLang="en-SE" sz="2400" b="0" i="0" u="none" strike="noStrike" cap="none" normalizeH="0" baseline="0">
              <a:ln>
                <a:noFill/>
              </a:ln>
              <a:solidFill>
                <a:srgbClr val="273144"/>
              </a:solidFill>
              <a:effectLst/>
              <a:latin typeface="proxima nova extrabold"/>
            </a:endParaRPr>
          </a:p>
          <a:p>
            <a:pPr marL="0" indent="0">
              <a:buNone/>
            </a:pPr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00388-94B5-4693-B9D0-9BC52B56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1141AE-FC9B-C92B-06D5-C7E7DA9552CC}"/>
              </a:ext>
            </a:extLst>
          </p:cNvPr>
          <p:cNvGrpSpPr/>
          <p:nvPr/>
        </p:nvGrpSpPr>
        <p:grpSpPr>
          <a:xfrm>
            <a:off x="8027200" y="117226"/>
            <a:ext cx="1116800" cy="517378"/>
            <a:chOff x="3177585" y="121920"/>
            <a:chExt cx="3398777" cy="15745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49FCADA-B916-ACE7-340F-96905B47D3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852" t="6737" r="6985" b="6261"/>
            <a:stretch/>
          </p:blipFill>
          <p:spPr>
            <a:xfrm>
              <a:off x="3177585" y="121920"/>
              <a:ext cx="1633190" cy="1574543"/>
            </a:xfrm>
            <a:prstGeom prst="rect">
              <a:avLst/>
            </a:prstGeom>
          </p:spPr>
        </p:pic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6496BF91-DBD6-5676-F999-43320C8ED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714" t="9856" r="9594" b="50000"/>
            <a:stretch/>
          </p:blipFill>
          <p:spPr>
            <a:xfrm>
              <a:off x="4810775" y="189192"/>
              <a:ext cx="1765587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5910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Biomarkers ESIG Co-Leads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08556"/>
            <a:ext cx="8229600" cy="4034944"/>
          </a:xfrm>
          <a:solidFill>
            <a:schemeClr val="bg1"/>
          </a:solidFill>
        </p:spPr>
        <p:txBody>
          <a:bodyPr anchor="b">
            <a:normAutofit fontScale="85000" lnSpcReduction="20000"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br>
              <a:rPr lang="en-US">
                <a:hlinkClick r:id="rId3"/>
              </a:rPr>
            </a:br>
            <a:r>
              <a:rPr lang="en-US">
                <a:hlinkClick r:id="rId3"/>
              </a:rPr>
              <a:t>https://www.linkedin.com/in/dr-nicole-kraemer/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br>
              <a:rPr lang="en-US"/>
            </a:br>
            <a:endParaRPr lang="en-US">
              <a:hlinkClick r:id="rId3"/>
            </a:endParaRPr>
          </a:p>
          <a:p>
            <a:pPr marL="0" indent="0">
              <a:buNone/>
            </a:pPr>
            <a:endParaRPr lang="en-US">
              <a:hlinkClick r:id="rId3"/>
            </a:endParaRPr>
          </a:p>
          <a:p>
            <a:pPr marL="0" indent="0" algn="r">
              <a:buNone/>
            </a:pPr>
            <a:r>
              <a:rPr lang="en-US">
                <a:hlinkClick r:id="rId4"/>
              </a:rPr>
              <a:t>https://www.linkedin.com/in/guillaume-desachy/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26E8F7-4444-452D-ADFB-FC2C13B51E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786"/>
          <a:stretch/>
        </p:blipFill>
        <p:spPr>
          <a:xfrm>
            <a:off x="548640" y="1108490"/>
            <a:ext cx="4320000" cy="1692080"/>
          </a:xfrm>
          <a:prstGeom prst="rect">
            <a:avLst/>
          </a:prstGeom>
        </p:spPr>
      </p:pic>
      <p:pic>
        <p:nvPicPr>
          <p:cNvPr id="4098" name="Picture 2" descr="Linkedin - Free social media icons">
            <a:extLst>
              <a:ext uri="{FF2B5EF4-FFF2-40B4-BE49-F238E27FC236}">
                <a16:creationId xmlns:a16="http://schemas.microsoft.com/office/drawing/2014/main" id="{09465302-5513-43B4-99CA-53DF18331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800" y="110855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217CD9-13B2-49B8-BD01-A810F044AC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" b="2442"/>
          <a:stretch/>
        </p:blipFill>
        <p:spPr>
          <a:xfrm>
            <a:off x="4267200" y="3247134"/>
            <a:ext cx="4320000" cy="157561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951A91F-AB00-E87E-C920-C1CD35BA7AEE}"/>
              </a:ext>
            </a:extLst>
          </p:cNvPr>
          <p:cNvGrpSpPr/>
          <p:nvPr/>
        </p:nvGrpSpPr>
        <p:grpSpPr>
          <a:xfrm>
            <a:off x="8027200" y="117226"/>
            <a:ext cx="1116800" cy="517378"/>
            <a:chOff x="3177585" y="121920"/>
            <a:chExt cx="3398777" cy="15745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BF7CDB-0138-6E49-25F1-CBC452A51A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852" t="6737" r="6985" b="6261"/>
            <a:stretch/>
          </p:blipFill>
          <p:spPr>
            <a:xfrm>
              <a:off x="3177585" y="121920"/>
              <a:ext cx="1633190" cy="1574543"/>
            </a:xfrm>
            <a:prstGeom prst="rect">
              <a:avLst/>
            </a:prstGeom>
          </p:spPr>
        </p:pic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CC5070F5-5E24-1B7A-595B-0645DEF26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714" t="9856" r="9594" b="50000"/>
            <a:stretch/>
          </p:blipFill>
          <p:spPr>
            <a:xfrm>
              <a:off x="4810775" y="189192"/>
              <a:ext cx="1765587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4840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95408D1-BF17-8D6D-FDFA-F2B5E3E53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Disclaimer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E3E9B23-427A-73FB-1A54-860AB9C4F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 opinions expressed in this presentation are those of the authors, and do not necessarily reflect the official policy of any of the employers listed. </a:t>
            </a:r>
          </a:p>
          <a:p>
            <a:endParaRPr lang="de-D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F147CC-D61C-A557-A866-A8D7C8E7723F}"/>
              </a:ext>
            </a:extLst>
          </p:cNvPr>
          <p:cNvGrpSpPr/>
          <p:nvPr/>
        </p:nvGrpSpPr>
        <p:grpSpPr>
          <a:xfrm>
            <a:off x="8027200" y="117226"/>
            <a:ext cx="1116800" cy="517378"/>
            <a:chOff x="3177585" y="121920"/>
            <a:chExt cx="3398777" cy="15745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920E59-AA40-79F4-66B9-B2C1C0EA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52" t="6737" r="6985" b="6261"/>
            <a:stretch/>
          </p:blipFill>
          <p:spPr>
            <a:xfrm>
              <a:off x="3177585" y="121920"/>
              <a:ext cx="1633190" cy="1574543"/>
            </a:xfrm>
            <a:prstGeom prst="rect">
              <a:avLst/>
            </a:prstGeom>
          </p:spPr>
        </p:pic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ACBCF488-E8D0-9E79-EA34-80744C21D0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714" t="9856" r="9594" b="50000"/>
            <a:stretch/>
          </p:blipFill>
          <p:spPr>
            <a:xfrm>
              <a:off x="4810775" y="189192"/>
              <a:ext cx="1765587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877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Biomarkers ESIG</a:t>
            </a:r>
          </a:p>
        </p:txBody>
      </p:sp>
    </p:spTree>
    <p:extLst>
      <p:ext uri="{BB962C8B-B14F-4D97-AF65-F5344CB8AC3E}">
        <p14:creationId xmlns:p14="http://schemas.microsoft.com/office/powerpoint/2010/main" val="139996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A476-96B2-4478-939E-ABDBE4155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5979"/>
            <a:ext cx="7696201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3 Goals: </a:t>
            </a:r>
            <a:br>
              <a:rPr lang="en-US" dirty="0"/>
            </a:br>
            <a:r>
              <a:rPr lang="en-US" dirty="0"/>
              <a:t>Methods, interactions &amp; connections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87E29-0388-4CC6-B6F5-7C84F59E1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Establish advanced analytical methods to </a:t>
            </a:r>
            <a:r>
              <a:rPr lang="en-US" dirty="0" err="1"/>
              <a:t>analyse</a:t>
            </a:r>
            <a:r>
              <a:rPr lang="en-US" dirty="0"/>
              <a:t> biomarkers for clinical development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Increase interaction with other disciplines </a:t>
            </a:r>
            <a:br>
              <a:rPr lang="en-US" dirty="0"/>
            </a:br>
            <a:r>
              <a:rPr lang="en-US" dirty="0"/>
              <a:t>(medicine, biology, academic research)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Connect with other Special Interest Groups</a:t>
            </a:r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4E99D-FCEA-4977-8EDC-29A51255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928089-31FB-1D5F-8240-46CD832E2DBB}"/>
              </a:ext>
            </a:extLst>
          </p:cNvPr>
          <p:cNvGrpSpPr/>
          <p:nvPr/>
        </p:nvGrpSpPr>
        <p:grpSpPr>
          <a:xfrm>
            <a:off x="8027200" y="117226"/>
            <a:ext cx="1116800" cy="517378"/>
            <a:chOff x="3177585" y="121920"/>
            <a:chExt cx="3398777" cy="15745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868A0E7-062C-7710-C96F-DDF26EDCA9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52" t="6737" r="6985" b="6261"/>
            <a:stretch/>
          </p:blipFill>
          <p:spPr>
            <a:xfrm>
              <a:off x="3177585" y="121920"/>
              <a:ext cx="1633190" cy="1574543"/>
            </a:xfrm>
            <a:prstGeom prst="rect">
              <a:avLst/>
            </a:prstGeom>
          </p:spPr>
        </p:pic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6156BD0F-0326-058B-693F-7D86702970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714" t="9856" r="9594" b="50000"/>
            <a:stretch/>
          </p:blipFill>
          <p:spPr>
            <a:xfrm>
              <a:off x="4810775" y="189192"/>
              <a:ext cx="1765587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989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205979"/>
            <a:ext cx="7993381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A diverse group coming </a:t>
            </a:r>
            <a:br>
              <a:rPr lang="en-US" dirty="0"/>
            </a:br>
            <a:r>
              <a:rPr lang="en-US" dirty="0"/>
              <a:t>from industry &amp; academia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👥 45+ members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🤩 Strong interest in biomarkers, with a focus on clinical development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👬 Co-Leads: </a:t>
            </a:r>
            <a:br>
              <a:rPr lang="en-US" dirty="0"/>
            </a:br>
            <a:r>
              <a:rPr lang="en-US" dirty="0"/>
              <a:t>Guillaume Desachy (AstraZeneca)</a:t>
            </a:r>
            <a:br>
              <a:rPr lang="en-US" dirty="0"/>
            </a:br>
            <a:r>
              <a:rPr lang="en-US" dirty="0"/>
              <a:t>Nicole </a:t>
            </a:r>
            <a:r>
              <a:rPr lang="en-US" dirty="0" err="1"/>
              <a:t>Krämer</a:t>
            </a:r>
            <a:r>
              <a:rPr lang="en-US" dirty="0"/>
              <a:t> (Boehringer Ingelheim)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2C1961-690F-EF93-2BE5-9F7F53E07A86}"/>
              </a:ext>
            </a:extLst>
          </p:cNvPr>
          <p:cNvGrpSpPr/>
          <p:nvPr/>
        </p:nvGrpSpPr>
        <p:grpSpPr>
          <a:xfrm>
            <a:off x="8027200" y="117226"/>
            <a:ext cx="1116800" cy="517378"/>
            <a:chOff x="3177585" y="121920"/>
            <a:chExt cx="3398777" cy="15745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A28498-01C6-5B38-49B7-54C6983ED7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52" t="6737" r="6985" b="6261"/>
            <a:stretch/>
          </p:blipFill>
          <p:spPr>
            <a:xfrm>
              <a:off x="3177585" y="121920"/>
              <a:ext cx="1633190" cy="1574543"/>
            </a:xfrm>
            <a:prstGeom prst="rect">
              <a:avLst/>
            </a:prstGeom>
          </p:spPr>
        </p:pic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1F77575B-7D22-C13F-F382-CD5D0B75D6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714" t="9856" r="9594" b="50000"/>
            <a:stretch/>
          </p:blipFill>
          <p:spPr>
            <a:xfrm>
              <a:off x="4810775" y="189192"/>
              <a:ext cx="1765587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989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0654B-F103-4248-A2FD-5F244CFE6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SIG kicked off in early 2022 &amp; </a:t>
            </a:r>
            <a:br>
              <a:rPr lang="de-DE"/>
            </a:br>
            <a:r>
              <a:rPr lang="de-DE"/>
              <a:t>3 priority topics identified!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77F9B-7933-457D-9B4F-5220EE891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🤝 </a:t>
            </a:r>
            <a:r>
              <a:rPr lang="de-DE" dirty="0"/>
              <a:t>Kick-off meeting in April 2022 - since then, monthly meetings</a:t>
            </a:r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en-US" dirty="0"/>
              <a:t>🔎</a:t>
            </a:r>
            <a:r>
              <a:rPr lang="de-DE" dirty="0"/>
              <a:t>Priority topics so far:</a:t>
            </a:r>
          </a:p>
          <a:p>
            <a:pPr marL="457200" lvl="1" indent="0">
              <a:buNone/>
            </a:pPr>
            <a:r>
              <a:rPr lang="de-DE" sz="1800" dirty="0"/>
              <a:t>Biomarker-based designs</a:t>
            </a:r>
          </a:p>
          <a:p>
            <a:pPr marL="457200" lvl="1" indent="0">
              <a:buNone/>
            </a:pPr>
            <a:r>
              <a:rPr lang="de-DE" sz="1800" dirty="0"/>
              <a:t>Machine Learning for Biomarkers</a:t>
            </a:r>
          </a:p>
          <a:p>
            <a:pPr marL="457200" lvl="1" indent="0">
              <a:buNone/>
            </a:pPr>
            <a:r>
              <a:rPr lang="de-DE" sz="1800" dirty="0"/>
              <a:t>Identification of publicly available biomarker datasets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C7CA5F-D463-4858-8DB6-B9966433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8FD48C-658F-1F13-FFFE-256FBE34C390}"/>
              </a:ext>
            </a:extLst>
          </p:cNvPr>
          <p:cNvGrpSpPr/>
          <p:nvPr/>
        </p:nvGrpSpPr>
        <p:grpSpPr>
          <a:xfrm>
            <a:off x="8027200" y="117226"/>
            <a:ext cx="1116800" cy="517378"/>
            <a:chOff x="3177585" y="121920"/>
            <a:chExt cx="3398777" cy="15745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DEF8F12-C276-C424-E7B9-8C2B68A5D0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52" t="6737" r="6985" b="6261"/>
            <a:stretch/>
          </p:blipFill>
          <p:spPr>
            <a:xfrm>
              <a:off x="3177585" y="121920"/>
              <a:ext cx="1633190" cy="1574543"/>
            </a:xfrm>
            <a:prstGeom prst="rect">
              <a:avLst/>
            </a:prstGeom>
          </p:spPr>
        </p:pic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65B61B98-731F-577B-71B7-69B2B5B361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714" t="9856" r="9594" b="50000"/>
            <a:stretch/>
          </p:blipFill>
          <p:spPr>
            <a:xfrm>
              <a:off x="4810775" y="189192"/>
              <a:ext cx="1765587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228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0654B-F103-4248-A2FD-5F244CFE6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5979"/>
            <a:ext cx="8107681" cy="857250"/>
          </a:xfrm>
        </p:spPr>
        <p:txBody>
          <a:bodyPr>
            <a:normAutofit/>
          </a:bodyPr>
          <a:lstStyle/>
          <a:p>
            <a:r>
              <a:rPr lang="de-DE" dirty="0"/>
              <a:t>What a journey since 2022! </a:t>
            </a:r>
            <a:r>
              <a:rPr lang="en-US" dirty="0"/>
              <a:t>😍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77F9B-7933-457D-9B4F-5220EE891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📻 </a:t>
            </a:r>
            <a:r>
              <a:rPr lang="de-DE" dirty="0"/>
              <a:t>The Effective Statistician podcast with Alexander Schacht</a:t>
            </a:r>
          </a:p>
          <a:p>
            <a:pPr marL="0" indent="0" algn="ctr">
              <a:buNone/>
            </a:pPr>
            <a:r>
              <a:rPr lang="en-US" b="0" i="0" dirty="0">
                <a:solidFill>
                  <a:srgbClr val="687984"/>
                </a:solidFill>
                <a:effectLst/>
                <a:latin typeface="Roboto" panose="02000000000000000000" pitchFamily="2" charset="0"/>
                <a:hlinkClick r:id="rId2"/>
              </a:rPr>
              <a:t>https://bit.ly/3rqtA4I</a:t>
            </a:r>
            <a:br>
              <a:rPr lang="de-DE" b="0" i="0" dirty="0">
                <a:solidFill>
                  <a:srgbClr val="687984"/>
                </a:solidFill>
                <a:effectLst/>
                <a:latin typeface="Roboto" panose="02000000000000000000" pitchFamily="2" charset="0"/>
              </a:rPr>
            </a:br>
            <a:endParaRPr lang="de-DE" dirty="0"/>
          </a:p>
          <a:p>
            <a:pPr marL="0" indent="0">
              <a:buNone/>
            </a:pPr>
            <a:r>
              <a:rPr lang="en-US" dirty="0"/>
              <a:t>📰 </a:t>
            </a:r>
            <a:r>
              <a:rPr lang="de-DE" dirty="0"/>
              <a:t>Poster presentation at the 2022 PSI conference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en-US" dirty="0"/>
              <a:t>📺 PSI Webinar in January 2023</a:t>
            </a:r>
          </a:p>
          <a:p>
            <a:pPr marL="0" indent="0" algn="ctr">
              <a:buNone/>
            </a:pPr>
            <a:r>
              <a:rPr lang="en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https://bit.ly/3Xo9ohw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🎤 Biomarker ESIG Session at the 2023 PSI conference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C7CA5F-D463-4858-8DB6-B9966433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B4A10E-C01F-CDAC-F9D0-565103814F50}"/>
              </a:ext>
            </a:extLst>
          </p:cNvPr>
          <p:cNvGrpSpPr/>
          <p:nvPr/>
        </p:nvGrpSpPr>
        <p:grpSpPr>
          <a:xfrm>
            <a:off x="8027200" y="117226"/>
            <a:ext cx="1116800" cy="517378"/>
            <a:chOff x="3177585" y="121920"/>
            <a:chExt cx="3398777" cy="15745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778A5BA-DCC1-090D-4816-4FC3286AD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852" t="6737" r="6985" b="6261"/>
            <a:stretch/>
          </p:blipFill>
          <p:spPr>
            <a:xfrm>
              <a:off x="3177585" y="121920"/>
              <a:ext cx="1633190" cy="1574543"/>
            </a:xfrm>
            <a:prstGeom prst="rect">
              <a:avLst/>
            </a:prstGeom>
          </p:spPr>
        </p:pic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54CD6FE7-3C58-EFEA-5BD7-CC70148F26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714" t="9856" r="9594" b="50000"/>
            <a:stretch/>
          </p:blipFill>
          <p:spPr>
            <a:xfrm>
              <a:off x="4810775" y="189192"/>
              <a:ext cx="1765587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592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8B932CC-3755-480A-B708-2637B445AA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98966" y="1098716"/>
            <a:ext cx="2946068" cy="2946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7305DF-35A1-4D17-A8F4-9EAD382B0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/>
              <a:t>Where to find us? 👇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5AD00-1A71-49C7-A99F-494B6AE36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0" indent="0" algn="ctr">
              <a:buNone/>
            </a:pPr>
            <a:r>
              <a:rPr kumimoji="0" lang="en-US" altLang="en-SE" sz="2400" b="0" i="0" u="none" strike="noStrike" cap="none" normalizeH="0" baseline="0">
                <a:ln>
                  <a:noFill/>
                </a:ln>
                <a:solidFill>
                  <a:srgbClr val="273144"/>
                </a:solidFill>
                <a:effectLst/>
                <a:latin typeface="proxima nova extrabold"/>
                <a:hlinkClick r:id="rId3"/>
              </a:rPr>
              <a:t>bit.ly/bm-</a:t>
            </a:r>
            <a:r>
              <a:rPr kumimoji="0" lang="en-US" altLang="en-SE" sz="2400" b="0" i="0" u="none" strike="noStrike" cap="none" normalizeH="0" baseline="0" err="1">
                <a:ln>
                  <a:noFill/>
                </a:ln>
                <a:solidFill>
                  <a:srgbClr val="273144"/>
                </a:solidFill>
                <a:effectLst/>
                <a:latin typeface="proxima nova extrabold"/>
                <a:hlinkClick r:id="rId3"/>
              </a:rPr>
              <a:t>esig</a:t>
            </a:r>
            <a:endParaRPr kumimoji="0" lang="en-SE" altLang="en-SE" sz="2400" b="0" i="0" u="none" strike="noStrike" cap="none" normalizeH="0" baseline="0">
              <a:ln>
                <a:noFill/>
              </a:ln>
              <a:solidFill>
                <a:srgbClr val="273144"/>
              </a:solidFill>
              <a:effectLst/>
              <a:latin typeface="proxima nova extrabold"/>
            </a:endParaRPr>
          </a:p>
          <a:p>
            <a:pPr marL="0" indent="0">
              <a:buNone/>
            </a:pPr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00388-94B5-4693-B9D0-9BC52B56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50DF03-02A6-AC75-F75D-4BB151DD0FF3}"/>
              </a:ext>
            </a:extLst>
          </p:cNvPr>
          <p:cNvGrpSpPr/>
          <p:nvPr/>
        </p:nvGrpSpPr>
        <p:grpSpPr>
          <a:xfrm>
            <a:off x="8027200" y="117226"/>
            <a:ext cx="1116800" cy="517378"/>
            <a:chOff x="3177585" y="121920"/>
            <a:chExt cx="3398777" cy="15745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E8A3271-C8B6-D1C7-4966-C71AB0AAD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852" t="6737" r="6985" b="6261"/>
            <a:stretch/>
          </p:blipFill>
          <p:spPr>
            <a:xfrm>
              <a:off x="3177585" y="121920"/>
              <a:ext cx="1633190" cy="1574543"/>
            </a:xfrm>
            <a:prstGeom prst="rect">
              <a:avLst/>
            </a:prstGeom>
          </p:spPr>
        </p:pic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B3867807-7BAC-EF7F-9351-6438F6FF46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714" t="9856" r="9594" b="50000"/>
            <a:stretch/>
          </p:blipFill>
          <p:spPr>
            <a:xfrm>
              <a:off x="4810775" y="189192"/>
              <a:ext cx="1765587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8077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Biomarkers ESIG Co-Leads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08556"/>
            <a:ext cx="8229600" cy="4034944"/>
          </a:xfrm>
          <a:solidFill>
            <a:schemeClr val="bg1"/>
          </a:solidFill>
        </p:spPr>
        <p:txBody>
          <a:bodyPr anchor="b">
            <a:normAutofit fontScale="85000" lnSpcReduction="20000"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br>
              <a:rPr lang="en-US">
                <a:hlinkClick r:id="rId3"/>
              </a:rPr>
            </a:br>
            <a:r>
              <a:rPr lang="en-US">
                <a:hlinkClick r:id="rId3"/>
              </a:rPr>
              <a:t>https://www.linkedin.com/in/dr-nicole-kraemer/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br>
              <a:rPr lang="en-US"/>
            </a:br>
            <a:endParaRPr lang="en-US">
              <a:hlinkClick r:id="rId3"/>
            </a:endParaRPr>
          </a:p>
          <a:p>
            <a:pPr marL="0" indent="0">
              <a:buNone/>
            </a:pPr>
            <a:endParaRPr lang="en-US">
              <a:hlinkClick r:id="rId3"/>
            </a:endParaRPr>
          </a:p>
          <a:p>
            <a:pPr marL="0" indent="0" algn="r">
              <a:buNone/>
            </a:pPr>
            <a:r>
              <a:rPr lang="en-US">
                <a:hlinkClick r:id="rId4"/>
              </a:rPr>
              <a:t>https://www.linkedin.com/in/guillaume-desachy/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26E8F7-4444-452D-ADFB-FC2C13B51E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786"/>
          <a:stretch/>
        </p:blipFill>
        <p:spPr>
          <a:xfrm>
            <a:off x="548640" y="1108490"/>
            <a:ext cx="4320000" cy="1692080"/>
          </a:xfrm>
          <a:prstGeom prst="rect">
            <a:avLst/>
          </a:prstGeom>
        </p:spPr>
      </p:pic>
      <p:pic>
        <p:nvPicPr>
          <p:cNvPr id="4098" name="Picture 2" descr="Linkedin - Free social media icons">
            <a:extLst>
              <a:ext uri="{FF2B5EF4-FFF2-40B4-BE49-F238E27FC236}">
                <a16:creationId xmlns:a16="http://schemas.microsoft.com/office/drawing/2014/main" id="{09465302-5513-43B4-99CA-53DF18331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800" y="110855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217CD9-13B2-49B8-BD01-A810F044AC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" b="2442"/>
          <a:stretch/>
        </p:blipFill>
        <p:spPr>
          <a:xfrm>
            <a:off x="4267200" y="3247134"/>
            <a:ext cx="4320000" cy="157561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1A42100-E7F5-081B-1736-0423A984F99A}"/>
              </a:ext>
            </a:extLst>
          </p:cNvPr>
          <p:cNvGrpSpPr/>
          <p:nvPr/>
        </p:nvGrpSpPr>
        <p:grpSpPr>
          <a:xfrm>
            <a:off x="8027200" y="117226"/>
            <a:ext cx="1116800" cy="517378"/>
            <a:chOff x="3177585" y="121920"/>
            <a:chExt cx="3398777" cy="15745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8D11CD3-659D-17C9-5781-94B6C2913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852" t="6737" r="6985" b="6261"/>
            <a:stretch/>
          </p:blipFill>
          <p:spPr>
            <a:xfrm>
              <a:off x="3177585" y="121920"/>
              <a:ext cx="1633190" cy="1574543"/>
            </a:xfrm>
            <a:prstGeom prst="rect">
              <a:avLst/>
            </a:prstGeom>
          </p:spPr>
        </p:pic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23F73E4B-39F3-8994-5602-9AD1B0E0F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714" t="9856" r="9594" b="50000"/>
            <a:stretch/>
          </p:blipFill>
          <p:spPr>
            <a:xfrm>
              <a:off x="4810775" y="189192"/>
              <a:ext cx="1765587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58439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0eefe8bb-a414-48a9-bc40-9276942ce653"/>
  <p:tag name="SLIDO_EVENT_SECTION_UUID" val="66cbdbd2-fe39-45d3-ac03-cc6574a67a71"/>
</p:tagLst>
</file>

<file path=ppt/theme/theme1.xml><?xml version="1.0" encoding="utf-8"?>
<a:theme xmlns:a="http://schemas.openxmlformats.org/drawingml/2006/main" name="Office Theme">
  <a:themeElements>
    <a:clrScheme name="PSI PPT2">
      <a:dk1>
        <a:srgbClr val="00C4D9"/>
      </a:dk1>
      <a:lt1>
        <a:srgbClr val="FFFFFF"/>
      </a:lt1>
      <a:dk2>
        <a:srgbClr val="000000"/>
      </a:dk2>
      <a:lt2>
        <a:srgbClr val="FFFFFF"/>
      </a:lt2>
      <a:accent1>
        <a:srgbClr val="005983"/>
      </a:accent1>
      <a:accent2>
        <a:srgbClr val="00C3D9"/>
      </a:accent2>
      <a:accent3>
        <a:srgbClr val="C8C8C8"/>
      </a:accent3>
      <a:accent4>
        <a:srgbClr val="99CC33"/>
      </a:accent4>
      <a:accent5>
        <a:srgbClr val="400061"/>
      </a:accent5>
      <a:accent6>
        <a:srgbClr val="FA9A00"/>
      </a:accent6>
      <a:hlink>
        <a:srgbClr val="00C3D9"/>
      </a:hlink>
      <a:folHlink>
        <a:srgbClr val="00C3D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ey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969AAA4AA53D4FBAFC695BB9F874A7" ma:contentTypeVersion="19" ma:contentTypeDescription="Create a new document." ma:contentTypeScope="" ma:versionID="048c9a9b6b7a451d1f7a375b29ff8e75">
  <xsd:schema xmlns:xsd="http://www.w3.org/2001/XMLSchema" xmlns:xs="http://www.w3.org/2001/XMLSchema" xmlns:p="http://schemas.microsoft.com/office/2006/metadata/properties" xmlns:ns2="44a56295-c29e-4898-8136-a54736c65b82" xmlns:ns3="99e8585a-cdf1-448c-835e-51d47a4cbea8" xmlns:ns4="f78310dd-abca-4a8c-92f7-3da11c85fcad" targetNamespace="http://schemas.microsoft.com/office/2006/metadata/properties" ma:root="true" ma:fieldsID="ef745bc7ff3160a23ae8512b0a8b382b" ns2:_="" ns3:_="" ns4:_="">
    <xsd:import namespace="44a56295-c29e-4898-8136-a54736c65b82"/>
    <xsd:import namespace="99e8585a-cdf1-448c-835e-51d47a4cbea8"/>
    <xsd:import namespace="f78310dd-abca-4a8c-92f7-3da11c85fcad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4:SharedWithUsers" minOccurs="0"/>
                <xsd:element ref="ns4:SharedWithDetails" minOccurs="0"/>
                <xsd:element ref="ns3:MediaLengthInSeconds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1" nillable="true" ma:displayName="Taxonomy Catch All Column" ma:hidden="true" ma:list="{0d084e08-7cbc-425c-b485-721ac6f8a66b}" ma:internalName="TaxCatchAll" ma:showField="CatchAllData" ma:web="f78310dd-abca-4a8c-92f7-3da11c85fc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8585a-cdf1-448c-835e-51d47a4cbe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310dd-abca-4a8c-92f7-3da11c85fcad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1e02a04b15ac1ed70c4132a59111abed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1e80d303ca8cf9d285d744e1a17912c2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42faf04-aa28-4cb8-8f85-9aac7f3384e3}" ma:internalName="TaxCatchAll" ma:showField="CatchAllData" ma:web="33cc2fe6-d691-4e39-a8a4-3bb83de635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9a5397-e311-4074-bb86-a3d262859971">
      <Terms xmlns="http://schemas.microsoft.com/office/infopath/2007/PartnerControls"/>
    </lcf76f155ced4ddcb4097134ff3c332f>
    <TaxCatchAll xmlns="33cc2fe6-d691-4e39-a8a4-3bb83de63507" xsi:nil="true"/>
    <SharedWithUsers xmlns="33cc2fe6-d691-4e39-a8a4-3bb83de63507">
      <UserInfo>
        <DisplayName>Jenkins, Martin</DisplayName>
        <AccountId>89</AccountId>
        <AccountType/>
      </UserInfo>
      <UserInfo>
        <DisplayName>Desachy, Guillaume</DisplayName>
        <AccountId>10</AccountId>
        <AccountType/>
      </UserInfo>
      <UserInfo>
        <DisplayName>Richter, Kai</DisplayName>
        <AccountId>90</AccountId>
        <AccountType/>
      </UserInfo>
      <UserInfo>
        <DisplayName>Richmond, Louise</DisplayName>
        <AccountId>91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BC18A27-C443-43F4-8393-CFF1D68EB6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a56295-c29e-4898-8136-a54736c65b82"/>
    <ds:schemaRef ds:uri="99e8585a-cdf1-448c-835e-51d47a4cbea8"/>
    <ds:schemaRef ds:uri="f78310dd-abca-4a8c-92f7-3da11c85fc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42054E-4F5E-4CB4-AD2E-A0D32C82DDCD}"/>
</file>

<file path=customXml/itemProps4.xml><?xml version="1.0" encoding="utf-8"?>
<ds:datastoreItem xmlns:ds="http://schemas.openxmlformats.org/officeDocument/2006/customXml" ds:itemID="{7B6F2769-7194-4217-93D3-3AF3A4742282}">
  <ds:schemaRefs>
    <ds:schemaRef ds:uri="44a56295-c29e-4898-8136-a54736c65b82"/>
    <ds:schemaRef ds:uri="99e8585a-cdf1-448c-835e-51d47a4cbea8"/>
    <ds:schemaRef ds:uri="f78310dd-abca-4a8c-92f7-3da11c85fca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2818</TotalTime>
  <Words>434</Words>
  <Application>Microsoft Office PowerPoint</Application>
  <PresentationFormat>On-screen Show (16:9)</PresentationFormat>
  <Paragraphs>85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proxima nova extrabold</vt:lpstr>
      <vt:lpstr>Roboto</vt:lpstr>
      <vt:lpstr>Office Theme</vt:lpstr>
      <vt:lpstr>keyline</vt:lpstr>
      <vt:lpstr>Biomarkers European SIG:  November 16th 2023 Webinar</vt:lpstr>
      <vt:lpstr>Disclaimer</vt:lpstr>
      <vt:lpstr>Biomarkers ESIG</vt:lpstr>
      <vt:lpstr>3 Goals:  Methods, interactions &amp; connections</vt:lpstr>
      <vt:lpstr>A diverse group coming  from industry &amp; academia</vt:lpstr>
      <vt:lpstr>SIG kicked off in early 2022 &amp;  3 priority topics identified! </vt:lpstr>
      <vt:lpstr>What a journey since 2022! 😍</vt:lpstr>
      <vt:lpstr>Where to find us? 👇</vt:lpstr>
      <vt:lpstr>Biomarkers ESIG Co-Leads</vt:lpstr>
      <vt:lpstr>“A promising adaptive biomarker-based  design strategy for early phase clinical trials”</vt:lpstr>
      <vt:lpstr>Questions?</vt:lpstr>
      <vt:lpstr>“Machine Learning as an enabler of  precision medicine”</vt:lpstr>
      <vt:lpstr>Questions?</vt:lpstr>
      <vt:lpstr>Where to find us? 👇</vt:lpstr>
      <vt:lpstr>Biomarkers ESIG Co-Leads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Desachy, Guillaume</cp:lastModifiedBy>
  <cp:revision>20</cp:revision>
  <dcterms:created xsi:type="dcterms:W3CDTF">2010-04-12T23:12:02Z</dcterms:created>
  <dcterms:modified xsi:type="dcterms:W3CDTF">2023-11-16T13:58:09Z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0x01010002969AAA4AA53D4FBAFC695BB9F874A7</vt:lpwstr>
  </property>
  <property fmtid="{D5CDD505-2E9C-101B-9397-08002B2CF9AE}" pid="3" name="MediaServiceImageTags">
    <vt:lpwstr/>
  </property>
  <property fmtid="{D5CDD505-2E9C-101B-9397-08002B2CF9AE}" pid="4" name="SlidoAppVersion">
    <vt:lpwstr>1.5.3.3511</vt:lpwstr>
  </property>
</Properties>
</file>