
<file path=[Content_Types].xml><?xml version="1.0" encoding="utf-8"?>
<Types xmlns="http://schemas.openxmlformats.org/package/2006/content-types">
  <Default Extension="png" ContentType="image/png"/>
  <Default Extension="tmp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115" r:id="rId4"/>
  </p:sldMasterIdLst>
  <p:notesMasterIdLst>
    <p:notesMasterId r:id="rId59"/>
  </p:notesMasterIdLst>
  <p:handoutMasterIdLst>
    <p:handoutMasterId r:id="rId60"/>
  </p:handoutMasterIdLst>
  <p:sldIdLst>
    <p:sldId id="276" r:id="rId5"/>
    <p:sldId id="414" r:id="rId6"/>
    <p:sldId id="437" r:id="rId7"/>
    <p:sldId id="438" r:id="rId8"/>
    <p:sldId id="392" r:id="rId9"/>
    <p:sldId id="354" r:id="rId10"/>
    <p:sldId id="425" r:id="rId11"/>
    <p:sldId id="399" r:id="rId12"/>
    <p:sldId id="439" r:id="rId13"/>
    <p:sldId id="426" r:id="rId14"/>
    <p:sldId id="427" r:id="rId15"/>
    <p:sldId id="440" r:id="rId16"/>
    <p:sldId id="400" r:id="rId17"/>
    <p:sldId id="447" r:id="rId18"/>
    <p:sldId id="449" r:id="rId19"/>
    <p:sldId id="401" r:id="rId20"/>
    <p:sldId id="442" r:id="rId21"/>
    <p:sldId id="402" r:id="rId22"/>
    <p:sldId id="454" r:id="rId23"/>
    <p:sldId id="456" r:id="rId24"/>
    <p:sldId id="455" r:id="rId25"/>
    <p:sldId id="462" r:id="rId26"/>
    <p:sldId id="463" r:id="rId27"/>
    <p:sldId id="464" r:id="rId28"/>
    <p:sldId id="465" r:id="rId29"/>
    <p:sldId id="466" r:id="rId30"/>
    <p:sldId id="467" r:id="rId31"/>
    <p:sldId id="468" r:id="rId32"/>
    <p:sldId id="469" r:id="rId33"/>
    <p:sldId id="470" r:id="rId34"/>
    <p:sldId id="471" r:id="rId35"/>
    <p:sldId id="472" r:id="rId36"/>
    <p:sldId id="473" r:id="rId37"/>
    <p:sldId id="474" r:id="rId38"/>
    <p:sldId id="475" r:id="rId39"/>
    <p:sldId id="476" r:id="rId40"/>
    <p:sldId id="477" r:id="rId41"/>
    <p:sldId id="478" r:id="rId42"/>
    <p:sldId id="479" r:id="rId43"/>
    <p:sldId id="480" r:id="rId44"/>
    <p:sldId id="481" r:id="rId45"/>
    <p:sldId id="482" r:id="rId46"/>
    <p:sldId id="483" r:id="rId47"/>
    <p:sldId id="484" r:id="rId48"/>
    <p:sldId id="485" r:id="rId49"/>
    <p:sldId id="486" r:id="rId50"/>
    <p:sldId id="487" r:id="rId51"/>
    <p:sldId id="488" r:id="rId52"/>
    <p:sldId id="489" r:id="rId53"/>
    <p:sldId id="490" r:id="rId54"/>
    <p:sldId id="491" r:id="rId55"/>
    <p:sldId id="492" r:id="rId56"/>
    <p:sldId id="493" r:id="rId57"/>
    <p:sldId id="494" r:id="rId58"/>
  </p:sldIdLst>
  <p:sldSz cx="12190413" cy="6858000"/>
  <p:notesSz cx="6888163" cy="100203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93">
          <p15:clr>
            <a:srgbClr val="A4A3A4"/>
          </p15:clr>
        </p15:guide>
        <p15:guide id="3" pos="619">
          <p15:clr>
            <a:srgbClr val="A4A3A4"/>
          </p15:clr>
        </p15:guide>
        <p15:guide id="15" orient="horz" pos="2478">
          <p15:clr>
            <a:srgbClr val="A4A3A4"/>
          </p15:clr>
        </p15:guide>
        <p15:guide id="16" orient="horz" pos="2704">
          <p15:clr>
            <a:srgbClr val="A4A3A4"/>
          </p15:clr>
        </p15:guide>
        <p15:guide id="17" orient="horz" pos="4086">
          <p15:clr>
            <a:srgbClr val="A4A3A4"/>
          </p15:clr>
        </p15:guide>
        <p15:guide id="18" orient="horz" pos="2592">
          <p15:clr>
            <a:srgbClr val="A4A3A4"/>
          </p15:clr>
        </p15:guide>
        <p15:guide id="19" pos="7422">
          <p15:clr>
            <a:srgbClr val="A4A3A4"/>
          </p15:clr>
        </p15:guide>
        <p15:guide id="20" pos="2149">
          <p15:clr>
            <a:srgbClr val="A4A3A4"/>
          </p15:clr>
        </p15:guide>
        <p15:guide id="21" pos="3908">
          <p15:clr>
            <a:srgbClr val="A4A3A4"/>
          </p15:clr>
        </p15:guide>
        <p15:guide id="22" pos="2376">
          <p15:clr>
            <a:srgbClr val="A4A3A4"/>
          </p15:clr>
        </p15:guide>
        <p15:guide id="23" pos="5666">
          <p15:clr>
            <a:srgbClr val="A4A3A4"/>
          </p15:clr>
        </p15:guide>
        <p15:guide id="24" pos="5894">
          <p15:clr>
            <a:srgbClr val="A4A3A4"/>
          </p15:clr>
        </p15:guide>
        <p15:guide id="25" pos="4134">
          <p15:clr>
            <a:srgbClr val="A4A3A4"/>
          </p15:clr>
        </p15:guide>
        <p15:guide id="26" pos="40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2857">
          <p15:clr>
            <a:srgbClr val="A4A3A4"/>
          </p15:clr>
        </p15:guide>
        <p15:guide id="4" pos="196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rick Schloemer" initials="PS" lastIdx="3" clrIdx="0">
    <p:extLst>
      <p:ext uri="{19B8F6BF-5375-455C-9EA6-DF929625EA0E}">
        <p15:presenceInfo xmlns:p15="http://schemas.microsoft.com/office/powerpoint/2012/main" userId="S-1-5-21-1482476501-484061587-682003330-178381" providerId="AD"/>
      </p:ext>
    </p:extLst>
  </p:cmAuthor>
  <p:cmAuthor id="2" name="Arno Fritsch" initials="AF" lastIdx="5" clrIdx="1">
    <p:extLst>
      <p:ext uri="{19B8F6BF-5375-455C-9EA6-DF929625EA0E}">
        <p15:presenceInfo xmlns:p15="http://schemas.microsoft.com/office/powerpoint/2012/main" userId="S::arno.fritsch@bayer.com::1bedd0c8-d24d-42d4-a340-456e38b28a8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B512"/>
    <a:srgbClr val="E61A5D"/>
    <a:srgbClr val="74C713"/>
    <a:srgbClr val="00A5E2"/>
    <a:srgbClr val="FF3162"/>
    <a:srgbClr val="624963"/>
    <a:srgbClr val="D30F4B"/>
    <a:srgbClr val="0091DF"/>
    <a:srgbClr val="00617F"/>
    <a:srgbClr val="2B66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09015D-CAF2-44C2-98BC-FDBFCBEC5057}" v="685" dt="2019-10-18T14:30:34.85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4" autoAdjust="0"/>
    <p:restoredTop sz="95455" autoAdjust="0"/>
  </p:normalViewPr>
  <p:slideViewPr>
    <p:cSldViewPr snapToGrid="0" snapToObjects="1" showGuides="1">
      <p:cViewPr varScale="1">
        <p:scale>
          <a:sx n="102" d="100"/>
          <a:sy n="102" d="100"/>
        </p:scale>
        <p:origin x="834" y="114"/>
      </p:cViewPr>
      <p:guideLst>
        <p:guide orient="horz" pos="1093"/>
        <p:guide pos="619"/>
        <p:guide orient="horz" pos="2478"/>
        <p:guide orient="horz" pos="2704"/>
        <p:guide orient="horz" pos="4086"/>
        <p:guide orient="horz" pos="2592"/>
        <p:guide pos="7422"/>
        <p:guide pos="2149"/>
        <p:guide pos="3908"/>
        <p:guide pos="2376"/>
        <p:guide pos="5666"/>
        <p:guide pos="5894"/>
        <p:guide pos="4134"/>
        <p:guide pos="402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76" d="100"/>
          <a:sy n="76" d="100"/>
        </p:scale>
        <p:origin x="-4026" y="-108"/>
      </p:cViewPr>
      <p:guideLst>
        <p:guide orient="horz" pos="2880"/>
        <p:guide pos="2160"/>
        <p:guide orient="horz" pos="2857"/>
        <p:guide pos="196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viewProps" Target="viewProps.xml"/><Relationship Id="rId68" Type="http://schemas.microsoft.com/office/2016/11/relationships/changesInfo" Target="changesInfos/changesInfo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handoutMaster" Target="handoutMasters/handoutMaster1.xml"/><Relationship Id="rId65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theme" Target="theme/theme1.xml"/><Relationship Id="rId69" Type="http://schemas.microsoft.com/office/2015/10/relationships/revisionInfo" Target="revisionInfo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rno Fritsch" userId="1bedd0c8-d24d-42d4-a340-456e38b28a87" providerId="ADAL" clId="{0209015D-CAF2-44C2-98BC-FDBFCBEC5057}"/>
    <pc:docChg chg="undo custSel addSld delSld modSld">
      <pc:chgData name="Arno Fritsch" userId="1bedd0c8-d24d-42d4-a340-456e38b28a87" providerId="ADAL" clId="{0209015D-CAF2-44C2-98BC-FDBFCBEC5057}" dt="2019-10-18T14:47:51.766" v="4108" actId="20577"/>
      <pc:docMkLst>
        <pc:docMk/>
      </pc:docMkLst>
      <pc:sldChg chg="modSp del">
        <pc:chgData name="Arno Fritsch" userId="1bedd0c8-d24d-42d4-a340-456e38b28a87" providerId="ADAL" clId="{0209015D-CAF2-44C2-98BC-FDBFCBEC5057}" dt="2019-10-18T08:50:43.222" v="348" actId="2696"/>
        <pc:sldMkLst>
          <pc:docMk/>
          <pc:sldMk cId="3472957463" sldId="335"/>
        </pc:sldMkLst>
        <pc:spChg chg="mod">
          <ac:chgData name="Arno Fritsch" userId="1bedd0c8-d24d-42d4-a340-456e38b28a87" providerId="ADAL" clId="{0209015D-CAF2-44C2-98BC-FDBFCBEC5057}" dt="2019-10-18T08:43:11.318" v="343" actId="20577"/>
          <ac:spMkLst>
            <pc:docMk/>
            <pc:sldMk cId="3472957463" sldId="335"/>
            <ac:spMk id="3" creationId="{00000000-0000-0000-0000-000000000000}"/>
          </ac:spMkLst>
        </pc:spChg>
        <pc:spChg chg="mod">
          <ac:chgData name="Arno Fritsch" userId="1bedd0c8-d24d-42d4-a340-456e38b28a87" providerId="ADAL" clId="{0209015D-CAF2-44C2-98BC-FDBFCBEC5057}" dt="2019-10-18T08:42:49.501" v="341" actId="255"/>
          <ac:spMkLst>
            <pc:docMk/>
            <pc:sldMk cId="3472957463" sldId="335"/>
            <ac:spMk id="6" creationId="{00000000-0000-0000-0000-000000000000}"/>
          </ac:spMkLst>
        </pc:spChg>
      </pc:sldChg>
      <pc:sldChg chg="del">
        <pc:chgData name="Arno Fritsch" userId="1bedd0c8-d24d-42d4-a340-456e38b28a87" providerId="ADAL" clId="{0209015D-CAF2-44C2-98BC-FDBFCBEC5057}" dt="2019-10-18T08:50:43.222" v="347" actId="2696"/>
        <pc:sldMkLst>
          <pc:docMk/>
          <pc:sldMk cId="221683201" sldId="338"/>
        </pc:sldMkLst>
      </pc:sldChg>
      <pc:sldChg chg="del">
        <pc:chgData name="Arno Fritsch" userId="1bedd0c8-d24d-42d4-a340-456e38b28a87" providerId="ADAL" clId="{0209015D-CAF2-44C2-98BC-FDBFCBEC5057}" dt="2019-10-18T08:50:43.214" v="346" actId="2696"/>
        <pc:sldMkLst>
          <pc:docMk/>
          <pc:sldMk cId="2255386224" sldId="339"/>
        </pc:sldMkLst>
      </pc:sldChg>
      <pc:sldChg chg="del">
        <pc:chgData name="Arno Fritsch" userId="1bedd0c8-d24d-42d4-a340-456e38b28a87" providerId="ADAL" clId="{0209015D-CAF2-44C2-98BC-FDBFCBEC5057}" dt="2019-10-18T08:50:42.889" v="345" actId="2696"/>
        <pc:sldMkLst>
          <pc:docMk/>
          <pc:sldMk cId="857414698" sldId="340"/>
        </pc:sldMkLst>
      </pc:sldChg>
      <pc:sldChg chg="modSp">
        <pc:chgData name="Arno Fritsch" userId="1bedd0c8-d24d-42d4-a340-456e38b28a87" providerId="ADAL" clId="{0209015D-CAF2-44C2-98BC-FDBFCBEC5057}" dt="2019-10-18T14:47:51.766" v="4108" actId="20577"/>
        <pc:sldMkLst>
          <pc:docMk/>
          <pc:sldMk cId="3706150960" sldId="361"/>
        </pc:sldMkLst>
        <pc:spChg chg="mod">
          <ac:chgData name="Arno Fritsch" userId="1bedd0c8-d24d-42d4-a340-456e38b28a87" providerId="ADAL" clId="{0209015D-CAF2-44C2-98BC-FDBFCBEC5057}" dt="2019-10-18T14:47:51.766" v="4108" actId="20577"/>
          <ac:spMkLst>
            <pc:docMk/>
            <pc:sldMk cId="3706150960" sldId="361"/>
            <ac:spMk id="5" creationId="{00000000-0000-0000-0000-000000000000}"/>
          </ac:spMkLst>
        </pc:spChg>
      </pc:sldChg>
      <pc:sldChg chg="del">
        <pc:chgData name="Arno Fritsch" userId="1bedd0c8-d24d-42d4-a340-456e38b28a87" providerId="ADAL" clId="{0209015D-CAF2-44C2-98BC-FDBFCBEC5057}" dt="2019-10-18T08:40:51.927" v="338" actId="2696"/>
        <pc:sldMkLst>
          <pc:docMk/>
          <pc:sldMk cId="1875135089" sldId="395"/>
        </pc:sldMkLst>
      </pc:sldChg>
      <pc:sldChg chg="modSp modAnim">
        <pc:chgData name="Arno Fritsch" userId="1bedd0c8-d24d-42d4-a340-456e38b28a87" providerId="ADAL" clId="{0209015D-CAF2-44C2-98BC-FDBFCBEC5057}" dt="2019-10-18T08:36:44.856" v="337" actId="20577"/>
        <pc:sldMkLst>
          <pc:docMk/>
          <pc:sldMk cId="865531256" sldId="396"/>
        </pc:sldMkLst>
        <pc:spChg chg="mod">
          <ac:chgData name="Arno Fritsch" userId="1bedd0c8-d24d-42d4-a340-456e38b28a87" providerId="ADAL" clId="{0209015D-CAF2-44C2-98BC-FDBFCBEC5057}" dt="2019-10-18T08:36:44.856" v="337" actId="20577"/>
          <ac:spMkLst>
            <pc:docMk/>
            <pc:sldMk cId="865531256" sldId="396"/>
            <ac:spMk id="6" creationId="{00000000-0000-0000-0000-000000000000}"/>
          </ac:spMkLst>
        </pc:spChg>
      </pc:sldChg>
      <pc:sldChg chg="modSp addCm delCm modCm">
        <pc:chgData name="Arno Fritsch" userId="1bedd0c8-d24d-42d4-a340-456e38b28a87" providerId="ADAL" clId="{0209015D-CAF2-44C2-98BC-FDBFCBEC5057}" dt="2019-10-18T14:18:54.087" v="4095"/>
        <pc:sldMkLst>
          <pc:docMk/>
          <pc:sldMk cId="3414054942" sldId="400"/>
        </pc:sldMkLst>
        <pc:spChg chg="mod">
          <ac:chgData name="Arno Fritsch" userId="1bedd0c8-d24d-42d4-a340-456e38b28a87" providerId="ADAL" clId="{0209015D-CAF2-44C2-98BC-FDBFCBEC5057}" dt="2019-10-18T08:11:02.610" v="27" actId="20577"/>
          <ac:spMkLst>
            <pc:docMk/>
            <pc:sldMk cId="3414054942" sldId="400"/>
            <ac:spMk id="6" creationId="{00000000-0000-0000-0000-000000000000}"/>
          </ac:spMkLst>
        </pc:spChg>
      </pc:sldChg>
      <pc:sldChg chg="addCm delCm">
        <pc:chgData name="Arno Fritsch" userId="1bedd0c8-d24d-42d4-a340-456e38b28a87" providerId="ADAL" clId="{0209015D-CAF2-44C2-98BC-FDBFCBEC5057}" dt="2019-10-18T14:18:44.834" v="4094"/>
        <pc:sldMkLst>
          <pc:docMk/>
          <pc:sldMk cId="4131680424" sldId="401"/>
        </pc:sldMkLst>
      </pc:sldChg>
      <pc:sldChg chg="modSp addCm modCm">
        <pc:chgData name="Arno Fritsch" userId="1bedd0c8-d24d-42d4-a340-456e38b28a87" providerId="ADAL" clId="{0209015D-CAF2-44C2-98BC-FDBFCBEC5057}" dt="2019-10-18T13:14:36.414" v="3823" actId="20577"/>
        <pc:sldMkLst>
          <pc:docMk/>
          <pc:sldMk cId="1183780963" sldId="402"/>
        </pc:sldMkLst>
        <pc:spChg chg="mod">
          <ac:chgData name="Arno Fritsch" userId="1bedd0c8-d24d-42d4-a340-456e38b28a87" providerId="ADAL" clId="{0209015D-CAF2-44C2-98BC-FDBFCBEC5057}" dt="2019-10-18T13:14:36.414" v="3823" actId="20577"/>
          <ac:spMkLst>
            <pc:docMk/>
            <pc:sldMk cId="1183780963" sldId="402"/>
            <ac:spMk id="6" creationId="{00000000-0000-0000-0000-000000000000}"/>
          </ac:spMkLst>
        </pc:spChg>
      </pc:sldChg>
      <pc:sldChg chg="addSp modSp">
        <pc:chgData name="Arno Fritsch" userId="1bedd0c8-d24d-42d4-a340-456e38b28a87" providerId="ADAL" clId="{0209015D-CAF2-44C2-98BC-FDBFCBEC5057}" dt="2019-10-18T11:01:39.770" v="484" actId="20577"/>
        <pc:sldMkLst>
          <pc:docMk/>
          <pc:sldMk cId="1258686583" sldId="411"/>
        </pc:sldMkLst>
        <pc:spChg chg="mod">
          <ac:chgData name="Arno Fritsch" userId="1bedd0c8-d24d-42d4-a340-456e38b28a87" providerId="ADAL" clId="{0209015D-CAF2-44C2-98BC-FDBFCBEC5057}" dt="2019-10-18T11:01:31.637" v="478" actId="20577"/>
          <ac:spMkLst>
            <pc:docMk/>
            <pc:sldMk cId="1258686583" sldId="411"/>
            <ac:spMk id="5" creationId="{00000000-0000-0000-0000-000000000000}"/>
          </ac:spMkLst>
        </pc:spChg>
        <pc:spChg chg="mod">
          <ac:chgData name="Arno Fritsch" userId="1bedd0c8-d24d-42d4-a340-456e38b28a87" providerId="ADAL" clId="{0209015D-CAF2-44C2-98BC-FDBFCBEC5057}" dt="2019-10-18T11:01:39.770" v="484" actId="20577"/>
          <ac:spMkLst>
            <pc:docMk/>
            <pc:sldMk cId="1258686583" sldId="411"/>
            <ac:spMk id="6" creationId="{00000000-0000-0000-0000-000000000000}"/>
          </ac:spMkLst>
        </pc:spChg>
        <pc:picChg chg="add mod">
          <ac:chgData name="Arno Fritsch" userId="1bedd0c8-d24d-42d4-a340-456e38b28a87" providerId="ADAL" clId="{0209015D-CAF2-44C2-98BC-FDBFCBEC5057}" dt="2019-10-18T11:01:18.399" v="473" actId="1076"/>
          <ac:picMkLst>
            <pc:docMk/>
            <pc:sldMk cId="1258686583" sldId="411"/>
            <ac:picMk id="7" creationId="{EE38827A-25E5-43C2-B8BD-2E5FCA81D63B}"/>
          </ac:picMkLst>
        </pc:picChg>
        <pc:picChg chg="mod">
          <ac:chgData name="Arno Fritsch" userId="1bedd0c8-d24d-42d4-a340-456e38b28a87" providerId="ADAL" clId="{0209015D-CAF2-44C2-98BC-FDBFCBEC5057}" dt="2019-10-18T10:30:12.536" v="427" actId="1076"/>
          <ac:picMkLst>
            <pc:docMk/>
            <pc:sldMk cId="1258686583" sldId="411"/>
            <ac:picMk id="4098" creationId="{00000000-0000-0000-0000-000000000000}"/>
          </ac:picMkLst>
        </pc:picChg>
      </pc:sldChg>
      <pc:sldChg chg="modSp addCm delCm">
        <pc:chgData name="Arno Fritsch" userId="1bedd0c8-d24d-42d4-a340-456e38b28a87" providerId="ADAL" clId="{0209015D-CAF2-44C2-98BC-FDBFCBEC5057}" dt="2019-10-18T14:19:13.484" v="4096"/>
        <pc:sldMkLst>
          <pc:docMk/>
          <pc:sldMk cId="1352174557" sldId="425"/>
        </pc:sldMkLst>
        <pc:spChg chg="mod">
          <ac:chgData name="Arno Fritsch" userId="1bedd0c8-d24d-42d4-a340-456e38b28a87" providerId="ADAL" clId="{0209015D-CAF2-44C2-98BC-FDBFCBEC5057}" dt="2019-10-18T13:07:33.305" v="3807" actId="20577"/>
          <ac:spMkLst>
            <pc:docMk/>
            <pc:sldMk cId="1352174557" sldId="425"/>
            <ac:spMk id="6" creationId="{00000000-0000-0000-0000-000000000000}"/>
          </ac:spMkLst>
        </pc:spChg>
      </pc:sldChg>
      <pc:sldChg chg="modSp">
        <pc:chgData name="Arno Fritsch" userId="1bedd0c8-d24d-42d4-a340-456e38b28a87" providerId="ADAL" clId="{0209015D-CAF2-44C2-98BC-FDBFCBEC5057}" dt="2019-10-18T13:12:13.612" v="3808" actId="20577"/>
        <pc:sldMkLst>
          <pc:docMk/>
          <pc:sldMk cId="3847197874" sldId="447"/>
        </pc:sldMkLst>
        <pc:spChg chg="mod">
          <ac:chgData name="Arno Fritsch" userId="1bedd0c8-d24d-42d4-a340-456e38b28a87" providerId="ADAL" clId="{0209015D-CAF2-44C2-98BC-FDBFCBEC5057}" dt="2019-10-18T13:12:13.612" v="3808" actId="20577"/>
          <ac:spMkLst>
            <pc:docMk/>
            <pc:sldMk cId="3847197874" sldId="447"/>
            <ac:spMk id="6" creationId="{00000000-0000-0000-0000-000000000000}"/>
          </ac:spMkLst>
        </pc:spChg>
      </pc:sldChg>
      <pc:sldChg chg="modSp">
        <pc:chgData name="Arno Fritsch" userId="1bedd0c8-d24d-42d4-a340-456e38b28a87" providerId="ADAL" clId="{0209015D-CAF2-44C2-98BC-FDBFCBEC5057}" dt="2019-10-18T13:12:25.325" v="3809" actId="20577"/>
        <pc:sldMkLst>
          <pc:docMk/>
          <pc:sldMk cId="2812373343" sldId="449"/>
        </pc:sldMkLst>
        <pc:spChg chg="mod">
          <ac:chgData name="Arno Fritsch" userId="1bedd0c8-d24d-42d4-a340-456e38b28a87" providerId="ADAL" clId="{0209015D-CAF2-44C2-98BC-FDBFCBEC5057}" dt="2019-10-18T13:12:25.325" v="3809" actId="20577"/>
          <ac:spMkLst>
            <pc:docMk/>
            <pc:sldMk cId="2812373343" sldId="449"/>
            <ac:spMk id="6" creationId="{00000000-0000-0000-0000-000000000000}"/>
          </ac:spMkLst>
        </pc:spChg>
      </pc:sldChg>
      <pc:sldChg chg="del">
        <pc:chgData name="Arno Fritsch" userId="1bedd0c8-d24d-42d4-a340-456e38b28a87" providerId="ADAL" clId="{0209015D-CAF2-44C2-98BC-FDBFCBEC5057}" dt="2019-10-18T08:41:32.442" v="340" actId="2696"/>
        <pc:sldMkLst>
          <pc:docMk/>
          <pc:sldMk cId="2010555671" sldId="450"/>
        </pc:sldMkLst>
      </pc:sldChg>
      <pc:sldChg chg="del">
        <pc:chgData name="Arno Fritsch" userId="1bedd0c8-d24d-42d4-a340-456e38b28a87" providerId="ADAL" clId="{0209015D-CAF2-44C2-98BC-FDBFCBEC5057}" dt="2019-10-18T08:41:32.424" v="339" actId="2696"/>
        <pc:sldMkLst>
          <pc:docMk/>
          <pc:sldMk cId="396313788" sldId="451"/>
        </pc:sldMkLst>
      </pc:sldChg>
      <pc:sldChg chg="addSp delSp modSp add delCm">
        <pc:chgData name="Arno Fritsch" userId="1bedd0c8-d24d-42d4-a340-456e38b28a87" providerId="ADAL" clId="{0209015D-CAF2-44C2-98BC-FDBFCBEC5057}" dt="2019-10-18T13:19:56.084" v="3848" actId="20577"/>
        <pc:sldMkLst>
          <pc:docMk/>
          <pc:sldMk cId="2919706298" sldId="455"/>
        </pc:sldMkLst>
        <pc:spChg chg="mod">
          <ac:chgData name="Arno Fritsch" userId="1bedd0c8-d24d-42d4-a340-456e38b28a87" providerId="ADAL" clId="{0209015D-CAF2-44C2-98BC-FDBFCBEC5057}" dt="2019-10-18T08:34:00.085" v="274" actId="20577"/>
          <ac:spMkLst>
            <pc:docMk/>
            <pc:sldMk cId="2919706298" sldId="455"/>
            <ac:spMk id="5" creationId="{00000000-0000-0000-0000-000000000000}"/>
          </ac:spMkLst>
        </pc:spChg>
        <pc:spChg chg="mod">
          <ac:chgData name="Arno Fritsch" userId="1bedd0c8-d24d-42d4-a340-456e38b28a87" providerId="ADAL" clId="{0209015D-CAF2-44C2-98BC-FDBFCBEC5057}" dt="2019-10-18T13:19:56.084" v="3848" actId="20577"/>
          <ac:spMkLst>
            <pc:docMk/>
            <pc:sldMk cId="2919706298" sldId="455"/>
            <ac:spMk id="6" creationId="{00000000-0000-0000-0000-000000000000}"/>
          </ac:spMkLst>
        </pc:spChg>
        <pc:picChg chg="add del mod">
          <ac:chgData name="Arno Fritsch" userId="1bedd0c8-d24d-42d4-a340-456e38b28a87" providerId="ADAL" clId="{0209015D-CAF2-44C2-98BC-FDBFCBEC5057}" dt="2019-10-18T08:26:01.180" v="137" actId="478"/>
          <ac:picMkLst>
            <pc:docMk/>
            <pc:sldMk cId="2919706298" sldId="455"/>
            <ac:picMk id="2" creationId="{62CE1778-0B70-43AE-A4A6-B0ED03DC68EA}"/>
          </ac:picMkLst>
        </pc:picChg>
        <pc:picChg chg="add mod">
          <ac:chgData name="Arno Fritsch" userId="1bedd0c8-d24d-42d4-a340-456e38b28a87" providerId="ADAL" clId="{0209015D-CAF2-44C2-98BC-FDBFCBEC5057}" dt="2019-10-18T08:33:32.764" v="266" actId="14100"/>
          <ac:picMkLst>
            <pc:docMk/>
            <pc:sldMk cId="2919706298" sldId="455"/>
            <ac:picMk id="3" creationId="{C82F1E6F-1960-47AF-92D5-EABBD066071C}"/>
          </ac:picMkLst>
        </pc:picChg>
        <pc:picChg chg="add mod">
          <ac:chgData name="Arno Fritsch" userId="1bedd0c8-d24d-42d4-a340-456e38b28a87" providerId="ADAL" clId="{0209015D-CAF2-44C2-98BC-FDBFCBEC5057}" dt="2019-10-18T08:33:43.844" v="268" actId="14100"/>
          <ac:picMkLst>
            <pc:docMk/>
            <pc:sldMk cId="2919706298" sldId="455"/>
            <ac:picMk id="4" creationId="{6144145C-88B2-4A71-A0CD-656A3C050710}"/>
          </ac:picMkLst>
        </pc:picChg>
        <pc:picChg chg="add mod">
          <ac:chgData name="Arno Fritsch" userId="1bedd0c8-d24d-42d4-a340-456e38b28a87" providerId="ADAL" clId="{0209015D-CAF2-44C2-98BC-FDBFCBEC5057}" dt="2019-10-18T08:33:35.555" v="267" actId="14100"/>
          <ac:picMkLst>
            <pc:docMk/>
            <pc:sldMk cId="2919706298" sldId="455"/>
            <ac:picMk id="7" creationId="{A7A36450-8CB6-4C92-A50C-0A88C4CC3C9A}"/>
          </ac:picMkLst>
        </pc:picChg>
      </pc:sldChg>
      <pc:sldChg chg="modSp del">
        <pc:chgData name="Arno Fritsch" userId="1bedd0c8-d24d-42d4-a340-456e38b28a87" providerId="ADAL" clId="{0209015D-CAF2-44C2-98BC-FDBFCBEC5057}" dt="2019-10-18T08:21:21.349" v="118" actId="2696"/>
        <pc:sldMkLst>
          <pc:docMk/>
          <pc:sldMk cId="4169973282" sldId="455"/>
        </pc:sldMkLst>
        <pc:spChg chg="mod">
          <ac:chgData name="Arno Fritsch" userId="1bedd0c8-d24d-42d4-a340-456e38b28a87" providerId="ADAL" clId="{0209015D-CAF2-44C2-98BC-FDBFCBEC5057}" dt="2019-10-18T08:21:03.005" v="117" actId="5793"/>
          <ac:spMkLst>
            <pc:docMk/>
            <pc:sldMk cId="4169973282" sldId="455"/>
            <ac:spMk id="6" creationId="{00000000-0000-0000-0000-000000000000}"/>
          </ac:spMkLst>
        </pc:spChg>
      </pc:sldChg>
      <pc:sldChg chg="modSp add addCm delCm">
        <pc:chgData name="Arno Fritsch" userId="1bedd0c8-d24d-42d4-a340-456e38b28a87" providerId="ADAL" clId="{0209015D-CAF2-44C2-98BC-FDBFCBEC5057}" dt="2019-10-18T13:18:39.806" v="3827"/>
        <pc:sldMkLst>
          <pc:docMk/>
          <pc:sldMk cId="1447532271" sldId="456"/>
        </pc:sldMkLst>
        <pc:spChg chg="mod">
          <ac:chgData name="Arno Fritsch" userId="1bedd0c8-d24d-42d4-a340-456e38b28a87" providerId="ADAL" clId="{0209015D-CAF2-44C2-98BC-FDBFCBEC5057}" dt="2019-10-18T13:16:00.172" v="3825" actId="20577"/>
          <ac:spMkLst>
            <pc:docMk/>
            <pc:sldMk cId="1447532271" sldId="456"/>
            <ac:spMk id="5" creationId="{00000000-0000-0000-0000-000000000000}"/>
          </ac:spMkLst>
        </pc:spChg>
        <pc:spChg chg="mod">
          <ac:chgData name="Arno Fritsch" userId="1bedd0c8-d24d-42d4-a340-456e38b28a87" providerId="ADAL" clId="{0209015D-CAF2-44C2-98BC-FDBFCBEC5057}" dt="2019-10-18T13:18:08.072" v="3826" actId="20577"/>
          <ac:spMkLst>
            <pc:docMk/>
            <pc:sldMk cId="1447532271" sldId="456"/>
            <ac:spMk id="6" creationId="{00000000-0000-0000-0000-000000000000}"/>
          </ac:spMkLst>
        </pc:spChg>
      </pc:sldChg>
      <pc:sldChg chg="delSp modSp add">
        <pc:chgData name="Arno Fritsch" userId="1bedd0c8-d24d-42d4-a340-456e38b28a87" providerId="ADAL" clId="{0209015D-CAF2-44C2-98BC-FDBFCBEC5057}" dt="2019-10-18T11:03:30.320" v="577" actId="14"/>
        <pc:sldMkLst>
          <pc:docMk/>
          <pc:sldMk cId="2749794273" sldId="457"/>
        </pc:sldMkLst>
        <pc:spChg chg="mod">
          <ac:chgData name="Arno Fritsch" userId="1bedd0c8-d24d-42d4-a340-456e38b28a87" providerId="ADAL" clId="{0209015D-CAF2-44C2-98BC-FDBFCBEC5057}" dt="2019-10-18T11:02:52.856" v="552" actId="20577"/>
          <ac:spMkLst>
            <pc:docMk/>
            <pc:sldMk cId="2749794273" sldId="457"/>
            <ac:spMk id="5" creationId="{00000000-0000-0000-0000-000000000000}"/>
          </ac:spMkLst>
        </pc:spChg>
        <pc:spChg chg="mod">
          <ac:chgData name="Arno Fritsch" userId="1bedd0c8-d24d-42d4-a340-456e38b28a87" providerId="ADAL" clId="{0209015D-CAF2-44C2-98BC-FDBFCBEC5057}" dt="2019-10-18T11:03:30.320" v="577" actId="14"/>
          <ac:spMkLst>
            <pc:docMk/>
            <pc:sldMk cId="2749794273" sldId="457"/>
            <ac:spMk id="6" creationId="{00000000-0000-0000-0000-000000000000}"/>
          </ac:spMkLst>
        </pc:spChg>
        <pc:picChg chg="del">
          <ac:chgData name="Arno Fritsch" userId="1bedd0c8-d24d-42d4-a340-456e38b28a87" providerId="ADAL" clId="{0209015D-CAF2-44C2-98BC-FDBFCBEC5057}" dt="2019-10-18T11:03:09.479" v="554" actId="478"/>
          <ac:picMkLst>
            <pc:docMk/>
            <pc:sldMk cId="2749794273" sldId="457"/>
            <ac:picMk id="4098" creationId="{00000000-0000-0000-0000-000000000000}"/>
          </ac:picMkLst>
        </pc:picChg>
      </pc:sldChg>
      <pc:sldChg chg="modSp add">
        <pc:chgData name="Arno Fritsch" userId="1bedd0c8-d24d-42d4-a340-456e38b28a87" providerId="ADAL" clId="{0209015D-CAF2-44C2-98BC-FDBFCBEC5057}" dt="2019-10-18T13:25:42.383" v="3850" actId="15"/>
        <pc:sldMkLst>
          <pc:docMk/>
          <pc:sldMk cId="3167760508" sldId="458"/>
        </pc:sldMkLst>
        <pc:spChg chg="mod">
          <ac:chgData name="Arno Fritsch" userId="1bedd0c8-d24d-42d4-a340-456e38b28a87" providerId="ADAL" clId="{0209015D-CAF2-44C2-98BC-FDBFCBEC5057}" dt="2019-10-18T11:14:45.860" v="871" actId="20577"/>
          <ac:spMkLst>
            <pc:docMk/>
            <pc:sldMk cId="3167760508" sldId="458"/>
            <ac:spMk id="5" creationId="{00000000-0000-0000-0000-000000000000}"/>
          </ac:spMkLst>
        </pc:spChg>
        <pc:spChg chg="mod">
          <ac:chgData name="Arno Fritsch" userId="1bedd0c8-d24d-42d4-a340-456e38b28a87" providerId="ADAL" clId="{0209015D-CAF2-44C2-98BC-FDBFCBEC5057}" dt="2019-10-18T13:25:42.383" v="3850" actId="15"/>
          <ac:spMkLst>
            <pc:docMk/>
            <pc:sldMk cId="3167760508" sldId="458"/>
            <ac:spMk id="6" creationId="{00000000-0000-0000-0000-000000000000}"/>
          </ac:spMkLst>
        </pc:spChg>
      </pc:sldChg>
      <pc:sldChg chg="modSp add">
        <pc:chgData name="Arno Fritsch" userId="1bedd0c8-d24d-42d4-a340-456e38b28a87" providerId="ADAL" clId="{0209015D-CAF2-44C2-98BC-FDBFCBEC5057}" dt="2019-10-18T13:30:20.367" v="3884" actId="20577"/>
        <pc:sldMkLst>
          <pc:docMk/>
          <pc:sldMk cId="2506584765" sldId="459"/>
        </pc:sldMkLst>
        <pc:spChg chg="mod">
          <ac:chgData name="Arno Fritsch" userId="1bedd0c8-d24d-42d4-a340-456e38b28a87" providerId="ADAL" clId="{0209015D-CAF2-44C2-98BC-FDBFCBEC5057}" dt="2019-10-18T11:14:52.398" v="875" actId="20577"/>
          <ac:spMkLst>
            <pc:docMk/>
            <pc:sldMk cId="2506584765" sldId="459"/>
            <ac:spMk id="5" creationId="{00000000-0000-0000-0000-000000000000}"/>
          </ac:spMkLst>
        </pc:spChg>
        <pc:spChg chg="mod">
          <ac:chgData name="Arno Fritsch" userId="1bedd0c8-d24d-42d4-a340-456e38b28a87" providerId="ADAL" clId="{0209015D-CAF2-44C2-98BC-FDBFCBEC5057}" dt="2019-10-18T13:30:20.367" v="3884" actId="20577"/>
          <ac:spMkLst>
            <pc:docMk/>
            <pc:sldMk cId="2506584765" sldId="459"/>
            <ac:spMk id="6" creationId="{00000000-0000-0000-0000-000000000000}"/>
          </ac:spMkLst>
        </pc:spChg>
      </pc:sldChg>
      <pc:sldChg chg="addSp delSp modSp add">
        <pc:chgData name="Arno Fritsch" userId="1bedd0c8-d24d-42d4-a340-456e38b28a87" providerId="ADAL" clId="{0209015D-CAF2-44C2-98BC-FDBFCBEC5057}" dt="2019-10-18T13:33:43.730" v="3888" actId="20577"/>
        <pc:sldMkLst>
          <pc:docMk/>
          <pc:sldMk cId="3752993586" sldId="460"/>
        </pc:sldMkLst>
        <pc:spChg chg="mod">
          <ac:chgData name="Arno Fritsch" userId="1bedd0c8-d24d-42d4-a340-456e38b28a87" providerId="ADAL" clId="{0209015D-CAF2-44C2-98BC-FDBFCBEC5057}" dt="2019-10-18T13:33:15.044" v="3885" actId="1076"/>
          <ac:spMkLst>
            <pc:docMk/>
            <pc:sldMk cId="3752993586" sldId="460"/>
            <ac:spMk id="5" creationId="{00000000-0000-0000-0000-000000000000}"/>
          </ac:spMkLst>
        </pc:spChg>
        <pc:spChg chg="mod">
          <ac:chgData name="Arno Fritsch" userId="1bedd0c8-d24d-42d4-a340-456e38b28a87" providerId="ADAL" clId="{0209015D-CAF2-44C2-98BC-FDBFCBEC5057}" dt="2019-10-18T13:33:43.730" v="3888" actId="20577"/>
          <ac:spMkLst>
            <pc:docMk/>
            <pc:sldMk cId="3752993586" sldId="460"/>
            <ac:spMk id="6" creationId="{00000000-0000-0000-0000-000000000000}"/>
          </ac:spMkLst>
        </pc:spChg>
        <pc:picChg chg="add del mod">
          <ac:chgData name="Arno Fritsch" userId="1bedd0c8-d24d-42d4-a340-456e38b28a87" providerId="ADAL" clId="{0209015D-CAF2-44C2-98BC-FDBFCBEC5057}" dt="2019-10-18T11:56:40.337" v="1670" actId="478"/>
          <ac:picMkLst>
            <pc:docMk/>
            <pc:sldMk cId="3752993586" sldId="460"/>
            <ac:picMk id="2" creationId="{EE5290DA-83D1-427E-9D12-8D932B9B88A0}"/>
          </ac:picMkLst>
        </pc:picChg>
      </pc:sldChg>
      <pc:sldChg chg="modSp add">
        <pc:chgData name="Arno Fritsch" userId="1bedd0c8-d24d-42d4-a340-456e38b28a87" providerId="ADAL" clId="{0209015D-CAF2-44C2-98BC-FDBFCBEC5057}" dt="2019-10-18T13:37:20.719" v="3889" actId="5793"/>
        <pc:sldMkLst>
          <pc:docMk/>
          <pc:sldMk cId="2289145307" sldId="461"/>
        </pc:sldMkLst>
        <pc:spChg chg="mod">
          <ac:chgData name="Arno Fritsch" userId="1bedd0c8-d24d-42d4-a340-456e38b28a87" providerId="ADAL" clId="{0209015D-CAF2-44C2-98BC-FDBFCBEC5057}" dt="2019-10-18T12:12:22.571" v="2191" actId="20577"/>
          <ac:spMkLst>
            <pc:docMk/>
            <pc:sldMk cId="2289145307" sldId="461"/>
            <ac:spMk id="5" creationId="{00000000-0000-0000-0000-000000000000}"/>
          </ac:spMkLst>
        </pc:spChg>
        <pc:spChg chg="mod">
          <ac:chgData name="Arno Fritsch" userId="1bedd0c8-d24d-42d4-a340-456e38b28a87" providerId="ADAL" clId="{0209015D-CAF2-44C2-98BC-FDBFCBEC5057}" dt="2019-10-18T13:37:20.719" v="3889" actId="5793"/>
          <ac:spMkLst>
            <pc:docMk/>
            <pc:sldMk cId="2289145307" sldId="461"/>
            <ac:spMk id="6" creationId="{00000000-0000-0000-0000-000000000000}"/>
          </ac:spMkLst>
        </pc:spChg>
        <pc:picChg chg="mod">
          <ac:chgData name="Arno Fritsch" userId="1bedd0c8-d24d-42d4-a340-456e38b28a87" providerId="ADAL" clId="{0209015D-CAF2-44C2-98BC-FDBFCBEC5057}" dt="2019-10-18T12:14:51.116" v="2286" actId="1076"/>
          <ac:picMkLst>
            <pc:docMk/>
            <pc:sldMk cId="2289145307" sldId="461"/>
            <ac:picMk id="2" creationId="{EE5290DA-83D1-427E-9D12-8D932B9B88A0}"/>
          </ac:picMkLst>
        </pc:picChg>
      </pc:sldChg>
      <pc:sldChg chg="add del">
        <pc:chgData name="Arno Fritsch" userId="1bedd0c8-d24d-42d4-a340-456e38b28a87" providerId="ADAL" clId="{0209015D-CAF2-44C2-98BC-FDBFCBEC5057}" dt="2019-10-18T12:11:55.530" v="2180" actId="2696"/>
        <pc:sldMkLst>
          <pc:docMk/>
          <pc:sldMk cId="2321270835" sldId="462"/>
        </pc:sldMkLst>
      </pc:sldChg>
      <pc:sldChg chg="modSp add">
        <pc:chgData name="Arno Fritsch" userId="1bedd0c8-d24d-42d4-a340-456e38b28a87" providerId="ADAL" clId="{0209015D-CAF2-44C2-98BC-FDBFCBEC5057}" dt="2019-10-18T13:43:23.587" v="3976" actId="20577"/>
        <pc:sldMkLst>
          <pc:docMk/>
          <pc:sldMk cId="3797261250" sldId="463"/>
        </pc:sldMkLst>
        <pc:spChg chg="mod">
          <ac:chgData name="Arno Fritsch" userId="1bedd0c8-d24d-42d4-a340-456e38b28a87" providerId="ADAL" clId="{0209015D-CAF2-44C2-98BC-FDBFCBEC5057}" dt="2019-10-18T12:12:28.698" v="2195" actId="20577"/>
          <ac:spMkLst>
            <pc:docMk/>
            <pc:sldMk cId="3797261250" sldId="463"/>
            <ac:spMk id="5" creationId="{00000000-0000-0000-0000-000000000000}"/>
          </ac:spMkLst>
        </pc:spChg>
        <pc:spChg chg="mod">
          <ac:chgData name="Arno Fritsch" userId="1bedd0c8-d24d-42d4-a340-456e38b28a87" providerId="ADAL" clId="{0209015D-CAF2-44C2-98BC-FDBFCBEC5057}" dt="2019-10-18T13:43:23.587" v="3976" actId="20577"/>
          <ac:spMkLst>
            <pc:docMk/>
            <pc:sldMk cId="3797261250" sldId="463"/>
            <ac:spMk id="6" creationId="{00000000-0000-0000-0000-000000000000}"/>
          </ac:spMkLst>
        </pc:spChg>
      </pc:sldChg>
      <pc:sldChg chg="modSp add">
        <pc:chgData name="Arno Fritsch" userId="1bedd0c8-d24d-42d4-a340-456e38b28a87" providerId="ADAL" clId="{0209015D-CAF2-44C2-98BC-FDBFCBEC5057}" dt="2019-10-18T13:50:00.099" v="4067" actId="20577"/>
        <pc:sldMkLst>
          <pc:docMk/>
          <pc:sldMk cId="2855040884" sldId="464"/>
        </pc:sldMkLst>
        <pc:spChg chg="mod">
          <ac:chgData name="Arno Fritsch" userId="1bedd0c8-d24d-42d4-a340-456e38b28a87" providerId="ADAL" clId="{0209015D-CAF2-44C2-98BC-FDBFCBEC5057}" dt="2019-10-18T13:48:43.540" v="3978" actId="20577"/>
          <ac:spMkLst>
            <pc:docMk/>
            <pc:sldMk cId="2855040884" sldId="464"/>
            <ac:spMk id="5" creationId="{00000000-0000-0000-0000-000000000000}"/>
          </ac:spMkLst>
        </pc:spChg>
        <pc:spChg chg="mod">
          <ac:chgData name="Arno Fritsch" userId="1bedd0c8-d24d-42d4-a340-456e38b28a87" providerId="ADAL" clId="{0209015D-CAF2-44C2-98BC-FDBFCBEC5057}" dt="2019-10-18T13:50:00.099" v="4067" actId="20577"/>
          <ac:spMkLst>
            <pc:docMk/>
            <pc:sldMk cId="2855040884" sldId="464"/>
            <ac:spMk id="6" creationId="{00000000-0000-0000-0000-000000000000}"/>
          </ac:spMkLst>
        </pc:spChg>
      </pc:sldChg>
    </pc:docChg>
  </pc:docChgLst>
  <pc:docChgLst>
    <pc:chgData name="Arno Fritsch" userId="1bedd0c8-d24d-42d4-a340-456e38b28a87" providerId="ADAL" clId="{0AA15B7A-DE44-4CB4-9E0B-B50EFA80FD13}"/>
    <pc:docChg chg="undo custSel addSld delSld modSld">
      <pc:chgData name="Arno Fritsch" userId="1bedd0c8-d24d-42d4-a340-456e38b28a87" providerId="ADAL" clId="{0AA15B7A-DE44-4CB4-9E0B-B50EFA80FD13}" dt="2019-10-11T08:16:06.618" v="4180" actId="20577"/>
      <pc:docMkLst>
        <pc:docMk/>
      </pc:docMkLst>
      <pc:sldChg chg="modSp">
        <pc:chgData name="Arno Fritsch" userId="1bedd0c8-d24d-42d4-a340-456e38b28a87" providerId="ADAL" clId="{0AA15B7A-DE44-4CB4-9E0B-B50EFA80FD13}" dt="2019-10-09T12:35:00.733" v="18" actId="20577"/>
        <pc:sldMkLst>
          <pc:docMk/>
          <pc:sldMk cId="1961378802" sldId="276"/>
        </pc:sldMkLst>
        <pc:spChg chg="mod">
          <ac:chgData name="Arno Fritsch" userId="1bedd0c8-d24d-42d4-a340-456e38b28a87" providerId="ADAL" clId="{0AA15B7A-DE44-4CB4-9E0B-B50EFA80FD13}" dt="2019-10-09T12:35:00.733" v="18" actId="20577"/>
          <ac:spMkLst>
            <pc:docMk/>
            <pc:sldMk cId="1961378802" sldId="276"/>
            <ac:spMk id="2" creationId="{00000000-0000-0000-0000-000000000000}"/>
          </ac:spMkLst>
        </pc:spChg>
        <pc:spChg chg="mod">
          <ac:chgData name="Arno Fritsch" userId="1bedd0c8-d24d-42d4-a340-456e38b28a87" providerId="ADAL" clId="{0AA15B7A-DE44-4CB4-9E0B-B50EFA80FD13}" dt="2019-10-09T12:34:51.232" v="1" actId="255"/>
          <ac:spMkLst>
            <pc:docMk/>
            <pc:sldMk cId="1961378802" sldId="276"/>
            <ac:spMk id="15" creationId="{00000000-0000-0000-0000-000000000000}"/>
          </ac:spMkLst>
        </pc:spChg>
      </pc:sldChg>
      <pc:sldChg chg="addSp delSp modSp delAnim modAnim">
        <pc:chgData name="Arno Fritsch" userId="1bedd0c8-d24d-42d4-a340-456e38b28a87" providerId="ADAL" clId="{0AA15B7A-DE44-4CB4-9E0B-B50EFA80FD13}" dt="2019-10-10T11:27:36.832" v="112" actId="1076"/>
        <pc:sldMkLst>
          <pc:docMk/>
          <pc:sldMk cId="150467092" sldId="354"/>
        </pc:sldMkLst>
        <pc:spChg chg="mod">
          <ac:chgData name="Arno Fritsch" userId="1bedd0c8-d24d-42d4-a340-456e38b28a87" providerId="ADAL" clId="{0AA15B7A-DE44-4CB4-9E0B-B50EFA80FD13}" dt="2019-10-10T11:26:54.583" v="110" actId="14"/>
          <ac:spMkLst>
            <pc:docMk/>
            <pc:sldMk cId="150467092" sldId="354"/>
            <ac:spMk id="6" creationId="{00000000-0000-0000-0000-000000000000}"/>
          </ac:spMkLst>
        </pc:spChg>
        <pc:picChg chg="add del mod">
          <ac:chgData name="Arno Fritsch" userId="1bedd0c8-d24d-42d4-a340-456e38b28a87" providerId="ADAL" clId="{0AA15B7A-DE44-4CB4-9E0B-B50EFA80FD13}" dt="2019-10-10T11:26:09.782" v="92" actId="478"/>
          <ac:picMkLst>
            <pc:docMk/>
            <pc:sldMk cId="150467092" sldId="354"/>
            <ac:picMk id="2" creationId="{01EBD04B-C4AB-46D9-87A7-9E8BBE82C09C}"/>
          </ac:picMkLst>
        </pc:picChg>
        <pc:picChg chg="add mod">
          <ac:chgData name="Arno Fritsch" userId="1bedd0c8-d24d-42d4-a340-456e38b28a87" providerId="ADAL" clId="{0AA15B7A-DE44-4CB4-9E0B-B50EFA80FD13}" dt="2019-10-10T11:27:36.832" v="112" actId="1076"/>
          <ac:picMkLst>
            <pc:docMk/>
            <pc:sldMk cId="150467092" sldId="354"/>
            <ac:picMk id="3" creationId="{8CA316CB-4933-4AFD-B3D8-03B40CAE9C01}"/>
          </ac:picMkLst>
        </pc:picChg>
      </pc:sldChg>
      <pc:sldChg chg="modSp">
        <pc:chgData name="Arno Fritsch" userId="1bedd0c8-d24d-42d4-a340-456e38b28a87" providerId="ADAL" clId="{0AA15B7A-DE44-4CB4-9E0B-B50EFA80FD13}" dt="2019-10-10T12:06:50.590" v="935" actId="20577"/>
        <pc:sldMkLst>
          <pc:docMk/>
          <pc:sldMk cId="3706150960" sldId="361"/>
        </pc:sldMkLst>
        <pc:spChg chg="mod">
          <ac:chgData name="Arno Fritsch" userId="1bedd0c8-d24d-42d4-a340-456e38b28a87" providerId="ADAL" clId="{0AA15B7A-DE44-4CB4-9E0B-B50EFA80FD13}" dt="2019-10-10T12:06:50.590" v="935" actId="20577"/>
          <ac:spMkLst>
            <pc:docMk/>
            <pc:sldMk cId="3706150960" sldId="361"/>
            <ac:spMk id="6" creationId="{00000000-0000-0000-0000-000000000000}"/>
          </ac:spMkLst>
        </pc:spChg>
      </pc:sldChg>
      <pc:sldChg chg="add">
        <pc:chgData name="Arno Fritsch" userId="1bedd0c8-d24d-42d4-a340-456e38b28a87" providerId="ADAL" clId="{0AA15B7A-DE44-4CB4-9E0B-B50EFA80FD13}" dt="2019-10-10T12:46:50.807" v="1402"/>
        <pc:sldMkLst>
          <pc:docMk/>
          <pc:sldMk cId="270918580" sldId="366"/>
        </pc:sldMkLst>
      </pc:sldChg>
      <pc:sldChg chg="modTransition">
        <pc:chgData name="Arno Fritsch" userId="1bedd0c8-d24d-42d4-a340-456e38b28a87" providerId="ADAL" clId="{0AA15B7A-DE44-4CB4-9E0B-B50EFA80FD13}" dt="2019-10-09T12:35:14.981" v="19"/>
        <pc:sldMkLst>
          <pc:docMk/>
          <pc:sldMk cId="489814741" sldId="392"/>
        </pc:sldMkLst>
      </pc:sldChg>
      <pc:sldChg chg="modSp">
        <pc:chgData name="Arno Fritsch" userId="1bedd0c8-d24d-42d4-a340-456e38b28a87" providerId="ADAL" clId="{0AA15B7A-DE44-4CB4-9E0B-B50EFA80FD13}" dt="2019-10-11T06:55:35.047" v="3800" actId="20577"/>
        <pc:sldMkLst>
          <pc:docMk/>
          <pc:sldMk cId="3414054942" sldId="400"/>
        </pc:sldMkLst>
        <pc:spChg chg="mod">
          <ac:chgData name="Arno Fritsch" userId="1bedd0c8-d24d-42d4-a340-456e38b28a87" providerId="ADAL" clId="{0AA15B7A-DE44-4CB4-9E0B-B50EFA80FD13}" dt="2019-10-11T06:55:35.047" v="3800" actId="20577"/>
          <ac:spMkLst>
            <pc:docMk/>
            <pc:sldMk cId="3414054942" sldId="400"/>
            <ac:spMk id="6" creationId="{00000000-0000-0000-0000-000000000000}"/>
          </ac:spMkLst>
        </pc:spChg>
      </pc:sldChg>
      <pc:sldChg chg="modSp">
        <pc:chgData name="Arno Fritsch" userId="1bedd0c8-d24d-42d4-a340-456e38b28a87" providerId="ADAL" clId="{0AA15B7A-DE44-4CB4-9E0B-B50EFA80FD13}" dt="2019-10-10T12:07:54.424" v="936" actId="20577"/>
        <pc:sldMkLst>
          <pc:docMk/>
          <pc:sldMk cId="4131680424" sldId="401"/>
        </pc:sldMkLst>
        <pc:spChg chg="mod">
          <ac:chgData name="Arno Fritsch" userId="1bedd0c8-d24d-42d4-a340-456e38b28a87" providerId="ADAL" clId="{0AA15B7A-DE44-4CB4-9E0B-B50EFA80FD13}" dt="2019-10-10T12:07:54.424" v="936" actId="20577"/>
          <ac:spMkLst>
            <pc:docMk/>
            <pc:sldMk cId="4131680424" sldId="401"/>
            <ac:spMk id="6" creationId="{00000000-0000-0000-0000-000000000000}"/>
          </ac:spMkLst>
        </pc:spChg>
      </pc:sldChg>
      <pc:sldChg chg="modSp">
        <pc:chgData name="Arno Fritsch" userId="1bedd0c8-d24d-42d4-a340-456e38b28a87" providerId="ADAL" clId="{0AA15B7A-DE44-4CB4-9E0B-B50EFA80FD13}" dt="2019-10-10T12:03:29.054" v="849" actId="20577"/>
        <pc:sldMkLst>
          <pc:docMk/>
          <pc:sldMk cId="1183780963" sldId="402"/>
        </pc:sldMkLst>
        <pc:spChg chg="mod">
          <ac:chgData name="Arno Fritsch" userId="1bedd0c8-d24d-42d4-a340-456e38b28a87" providerId="ADAL" clId="{0AA15B7A-DE44-4CB4-9E0B-B50EFA80FD13}" dt="2019-10-10T12:03:29.054" v="849" actId="20577"/>
          <ac:spMkLst>
            <pc:docMk/>
            <pc:sldMk cId="1183780963" sldId="402"/>
            <ac:spMk id="6" creationId="{00000000-0000-0000-0000-000000000000}"/>
          </ac:spMkLst>
        </pc:spChg>
      </pc:sldChg>
      <pc:sldChg chg="modSp">
        <pc:chgData name="Arno Fritsch" userId="1bedd0c8-d24d-42d4-a340-456e38b28a87" providerId="ADAL" clId="{0AA15B7A-DE44-4CB4-9E0B-B50EFA80FD13}" dt="2019-10-10T12:12:33.230" v="964" actId="20577"/>
        <pc:sldMkLst>
          <pc:docMk/>
          <pc:sldMk cId="286702392" sldId="408"/>
        </pc:sldMkLst>
        <pc:spChg chg="mod">
          <ac:chgData name="Arno Fritsch" userId="1bedd0c8-d24d-42d4-a340-456e38b28a87" providerId="ADAL" clId="{0AA15B7A-DE44-4CB4-9E0B-B50EFA80FD13}" dt="2019-10-10T12:12:33.230" v="964" actId="20577"/>
          <ac:spMkLst>
            <pc:docMk/>
            <pc:sldMk cId="286702392" sldId="408"/>
            <ac:spMk id="2" creationId="{00000000-0000-0000-0000-000000000000}"/>
          </ac:spMkLst>
        </pc:spChg>
      </pc:sldChg>
      <pc:sldChg chg="modSp add">
        <pc:chgData name="Arno Fritsch" userId="1bedd0c8-d24d-42d4-a340-456e38b28a87" providerId="ADAL" clId="{0AA15B7A-DE44-4CB4-9E0B-B50EFA80FD13}" dt="2019-10-11T08:16:06.618" v="4180" actId="20577"/>
        <pc:sldMkLst>
          <pc:docMk/>
          <pc:sldMk cId="1258686583" sldId="411"/>
        </pc:sldMkLst>
        <pc:spChg chg="mod">
          <ac:chgData name="Arno Fritsch" userId="1bedd0c8-d24d-42d4-a340-456e38b28a87" providerId="ADAL" clId="{0AA15B7A-DE44-4CB4-9E0B-B50EFA80FD13}" dt="2019-10-11T08:16:06.618" v="4180" actId="20577"/>
          <ac:spMkLst>
            <pc:docMk/>
            <pc:sldMk cId="1258686583" sldId="411"/>
            <ac:spMk id="6" creationId="{00000000-0000-0000-0000-000000000000}"/>
          </ac:spMkLst>
        </pc:spChg>
        <pc:picChg chg="mod">
          <ac:chgData name="Arno Fritsch" userId="1bedd0c8-d24d-42d4-a340-456e38b28a87" providerId="ADAL" clId="{0AA15B7A-DE44-4CB4-9E0B-B50EFA80FD13}" dt="2019-10-10T15:12:34.933" v="3792" actId="1076"/>
          <ac:picMkLst>
            <pc:docMk/>
            <pc:sldMk cId="1258686583" sldId="411"/>
            <ac:picMk id="4098" creationId="{00000000-0000-0000-0000-000000000000}"/>
          </ac:picMkLst>
        </pc:picChg>
      </pc:sldChg>
      <pc:sldChg chg="modSp add">
        <pc:chgData name="Arno Fritsch" userId="1bedd0c8-d24d-42d4-a340-456e38b28a87" providerId="ADAL" clId="{0AA15B7A-DE44-4CB4-9E0B-B50EFA80FD13}" dt="2019-10-10T11:49:02.148" v="657" actId="20577"/>
        <pc:sldMkLst>
          <pc:docMk/>
          <pc:sldMk cId="1352174557" sldId="425"/>
        </pc:sldMkLst>
        <pc:spChg chg="mod">
          <ac:chgData name="Arno Fritsch" userId="1bedd0c8-d24d-42d4-a340-456e38b28a87" providerId="ADAL" clId="{0AA15B7A-DE44-4CB4-9E0B-B50EFA80FD13}" dt="2019-10-10T11:49:02.148" v="657" actId="20577"/>
          <ac:spMkLst>
            <pc:docMk/>
            <pc:sldMk cId="1352174557" sldId="425"/>
            <ac:spMk id="6" creationId="{00000000-0000-0000-0000-000000000000}"/>
          </ac:spMkLst>
        </pc:spChg>
      </pc:sldChg>
      <pc:sldChg chg="addSp modSp add">
        <pc:chgData name="Arno Fritsch" userId="1bedd0c8-d24d-42d4-a340-456e38b28a87" providerId="ADAL" clId="{0AA15B7A-DE44-4CB4-9E0B-B50EFA80FD13}" dt="2019-10-10T11:43:56.265" v="440" actId="14"/>
        <pc:sldMkLst>
          <pc:docMk/>
          <pc:sldMk cId="1488690915" sldId="426"/>
        </pc:sldMkLst>
        <pc:spChg chg="mod">
          <ac:chgData name="Arno Fritsch" userId="1bedd0c8-d24d-42d4-a340-456e38b28a87" providerId="ADAL" clId="{0AA15B7A-DE44-4CB4-9E0B-B50EFA80FD13}" dt="2019-10-10T11:41:55.053" v="426"/>
          <ac:spMkLst>
            <pc:docMk/>
            <pc:sldMk cId="1488690915" sldId="426"/>
            <ac:spMk id="5" creationId="{00000000-0000-0000-0000-000000000000}"/>
          </ac:spMkLst>
        </pc:spChg>
        <pc:spChg chg="mod">
          <ac:chgData name="Arno Fritsch" userId="1bedd0c8-d24d-42d4-a340-456e38b28a87" providerId="ADAL" clId="{0AA15B7A-DE44-4CB4-9E0B-B50EFA80FD13}" dt="2019-10-10T11:43:56.265" v="440" actId="14"/>
          <ac:spMkLst>
            <pc:docMk/>
            <pc:sldMk cId="1488690915" sldId="426"/>
            <ac:spMk id="6" creationId="{00000000-0000-0000-0000-000000000000}"/>
          </ac:spMkLst>
        </pc:spChg>
        <pc:picChg chg="add">
          <ac:chgData name="Arno Fritsch" userId="1bedd0c8-d24d-42d4-a340-456e38b28a87" providerId="ADAL" clId="{0AA15B7A-DE44-4CB4-9E0B-B50EFA80FD13}" dt="2019-10-10T11:42:47.077" v="432"/>
          <ac:picMkLst>
            <pc:docMk/>
            <pc:sldMk cId="1488690915" sldId="426"/>
            <ac:picMk id="7" creationId="{14E215AB-3A6B-4A60-B59A-9028855D9153}"/>
          </ac:picMkLst>
        </pc:picChg>
        <pc:picChg chg="add">
          <ac:chgData name="Arno Fritsch" userId="1bedd0c8-d24d-42d4-a340-456e38b28a87" providerId="ADAL" clId="{0AA15B7A-DE44-4CB4-9E0B-B50EFA80FD13}" dt="2019-10-10T11:42:47.077" v="432"/>
          <ac:picMkLst>
            <pc:docMk/>
            <pc:sldMk cId="1488690915" sldId="426"/>
            <ac:picMk id="8" creationId="{A7AD4692-9448-4C8A-B8BB-6CD399EE2D3F}"/>
          </ac:picMkLst>
        </pc:picChg>
        <pc:picChg chg="add">
          <ac:chgData name="Arno Fritsch" userId="1bedd0c8-d24d-42d4-a340-456e38b28a87" providerId="ADAL" clId="{0AA15B7A-DE44-4CB4-9E0B-B50EFA80FD13}" dt="2019-10-10T11:42:47.077" v="432"/>
          <ac:picMkLst>
            <pc:docMk/>
            <pc:sldMk cId="1488690915" sldId="426"/>
            <ac:picMk id="10" creationId="{FE4B8759-6C85-4E11-978A-9BAC14CC751D}"/>
          </ac:picMkLst>
        </pc:picChg>
        <pc:picChg chg="add">
          <ac:chgData name="Arno Fritsch" userId="1bedd0c8-d24d-42d4-a340-456e38b28a87" providerId="ADAL" clId="{0AA15B7A-DE44-4CB4-9E0B-B50EFA80FD13}" dt="2019-10-10T11:42:47.077" v="432"/>
          <ac:picMkLst>
            <pc:docMk/>
            <pc:sldMk cId="1488690915" sldId="426"/>
            <ac:picMk id="11" creationId="{4C7C960C-0587-4A8E-AD59-807DDD120E17}"/>
          </ac:picMkLst>
        </pc:picChg>
        <pc:picChg chg="add">
          <ac:chgData name="Arno Fritsch" userId="1bedd0c8-d24d-42d4-a340-456e38b28a87" providerId="ADAL" clId="{0AA15B7A-DE44-4CB4-9E0B-B50EFA80FD13}" dt="2019-10-10T11:42:47.077" v="432"/>
          <ac:picMkLst>
            <pc:docMk/>
            <pc:sldMk cId="1488690915" sldId="426"/>
            <ac:picMk id="12" creationId="{CCA72BE0-279B-4B9D-8B6A-B7BAA8F39F04}"/>
          </ac:picMkLst>
        </pc:picChg>
        <pc:picChg chg="add">
          <ac:chgData name="Arno Fritsch" userId="1bedd0c8-d24d-42d4-a340-456e38b28a87" providerId="ADAL" clId="{0AA15B7A-DE44-4CB4-9E0B-B50EFA80FD13}" dt="2019-10-10T11:42:47.077" v="432"/>
          <ac:picMkLst>
            <pc:docMk/>
            <pc:sldMk cId="1488690915" sldId="426"/>
            <ac:picMk id="13" creationId="{836C0789-0DD6-4524-9EF8-4428600A9E4D}"/>
          </ac:picMkLst>
        </pc:picChg>
      </pc:sldChg>
      <pc:sldChg chg="addSp delSp modSp add del">
        <pc:chgData name="Arno Fritsch" userId="1bedd0c8-d24d-42d4-a340-456e38b28a87" providerId="ADAL" clId="{0AA15B7A-DE44-4CB4-9E0B-B50EFA80FD13}" dt="2019-10-10T13:23:44.786" v="2970" actId="2696"/>
        <pc:sldMkLst>
          <pc:docMk/>
          <pc:sldMk cId="4021125331" sldId="427"/>
        </pc:sldMkLst>
        <pc:spChg chg="mod">
          <ac:chgData name="Arno Fritsch" userId="1bedd0c8-d24d-42d4-a340-456e38b28a87" providerId="ADAL" clId="{0AA15B7A-DE44-4CB4-9E0B-B50EFA80FD13}" dt="2019-10-10T13:07:26.217" v="2218" actId="20577"/>
          <ac:spMkLst>
            <pc:docMk/>
            <pc:sldMk cId="4021125331" sldId="427"/>
            <ac:spMk id="6" creationId="{00000000-0000-0000-0000-000000000000}"/>
          </ac:spMkLst>
        </pc:spChg>
        <pc:picChg chg="add mod">
          <ac:chgData name="Arno Fritsch" userId="1bedd0c8-d24d-42d4-a340-456e38b28a87" providerId="ADAL" clId="{0AA15B7A-DE44-4CB4-9E0B-B50EFA80FD13}" dt="2019-10-10T11:47:01.044" v="598" actId="1076"/>
          <ac:picMkLst>
            <pc:docMk/>
            <pc:sldMk cId="4021125331" sldId="427"/>
            <ac:picMk id="2" creationId="{D54609D0-1628-4C0F-B746-C8C297963C04}"/>
          </ac:picMkLst>
        </pc:picChg>
        <pc:picChg chg="del">
          <ac:chgData name="Arno Fritsch" userId="1bedd0c8-d24d-42d4-a340-456e38b28a87" providerId="ADAL" clId="{0AA15B7A-DE44-4CB4-9E0B-B50EFA80FD13}" dt="2019-10-10T11:46:55.649" v="596" actId="478"/>
          <ac:picMkLst>
            <pc:docMk/>
            <pc:sldMk cId="4021125331" sldId="427"/>
            <ac:picMk id="7" creationId="{14E215AB-3A6B-4A60-B59A-9028855D9153}"/>
          </ac:picMkLst>
        </pc:picChg>
        <pc:picChg chg="del">
          <ac:chgData name="Arno Fritsch" userId="1bedd0c8-d24d-42d4-a340-456e38b28a87" providerId="ADAL" clId="{0AA15B7A-DE44-4CB4-9E0B-B50EFA80FD13}" dt="2019-10-10T11:46:55.649" v="596" actId="478"/>
          <ac:picMkLst>
            <pc:docMk/>
            <pc:sldMk cId="4021125331" sldId="427"/>
            <ac:picMk id="8" creationId="{A7AD4692-9448-4C8A-B8BB-6CD399EE2D3F}"/>
          </ac:picMkLst>
        </pc:picChg>
        <pc:picChg chg="del">
          <ac:chgData name="Arno Fritsch" userId="1bedd0c8-d24d-42d4-a340-456e38b28a87" providerId="ADAL" clId="{0AA15B7A-DE44-4CB4-9E0B-B50EFA80FD13}" dt="2019-10-10T11:46:55.649" v="596" actId="478"/>
          <ac:picMkLst>
            <pc:docMk/>
            <pc:sldMk cId="4021125331" sldId="427"/>
            <ac:picMk id="10" creationId="{FE4B8759-6C85-4E11-978A-9BAC14CC751D}"/>
          </ac:picMkLst>
        </pc:picChg>
        <pc:picChg chg="del">
          <ac:chgData name="Arno Fritsch" userId="1bedd0c8-d24d-42d4-a340-456e38b28a87" providerId="ADAL" clId="{0AA15B7A-DE44-4CB4-9E0B-B50EFA80FD13}" dt="2019-10-10T11:46:55.649" v="596" actId="478"/>
          <ac:picMkLst>
            <pc:docMk/>
            <pc:sldMk cId="4021125331" sldId="427"/>
            <ac:picMk id="11" creationId="{4C7C960C-0587-4A8E-AD59-807DDD120E17}"/>
          </ac:picMkLst>
        </pc:picChg>
        <pc:picChg chg="del">
          <ac:chgData name="Arno Fritsch" userId="1bedd0c8-d24d-42d4-a340-456e38b28a87" providerId="ADAL" clId="{0AA15B7A-DE44-4CB4-9E0B-B50EFA80FD13}" dt="2019-10-10T11:46:55.649" v="596" actId="478"/>
          <ac:picMkLst>
            <pc:docMk/>
            <pc:sldMk cId="4021125331" sldId="427"/>
            <ac:picMk id="12" creationId="{CCA72BE0-279B-4B9D-8B6A-B7BAA8F39F04}"/>
          </ac:picMkLst>
        </pc:picChg>
        <pc:picChg chg="del">
          <ac:chgData name="Arno Fritsch" userId="1bedd0c8-d24d-42d4-a340-456e38b28a87" providerId="ADAL" clId="{0AA15B7A-DE44-4CB4-9E0B-B50EFA80FD13}" dt="2019-10-10T11:46:55.649" v="596" actId="478"/>
          <ac:picMkLst>
            <pc:docMk/>
            <pc:sldMk cId="4021125331" sldId="427"/>
            <ac:picMk id="13" creationId="{836C0789-0DD6-4524-9EF8-4428600A9E4D}"/>
          </ac:picMkLst>
        </pc:picChg>
      </pc:sldChg>
      <pc:sldChg chg="addSp delSp modSp add">
        <pc:chgData name="Arno Fritsch" userId="1bedd0c8-d24d-42d4-a340-456e38b28a87" providerId="ADAL" clId="{0AA15B7A-DE44-4CB4-9E0B-B50EFA80FD13}" dt="2019-10-11T08:15:11.418" v="4119" actId="20577"/>
        <pc:sldMkLst>
          <pc:docMk/>
          <pc:sldMk cId="2735357743" sldId="430"/>
        </pc:sldMkLst>
        <pc:spChg chg="add mod">
          <ac:chgData name="Arno Fritsch" userId="1bedd0c8-d24d-42d4-a340-456e38b28a87" providerId="ADAL" clId="{0AA15B7A-DE44-4CB4-9E0B-B50EFA80FD13}" dt="2019-10-11T08:13:22.345" v="4041" actId="1076"/>
          <ac:spMkLst>
            <pc:docMk/>
            <pc:sldMk cId="2735357743" sldId="430"/>
            <ac:spMk id="6" creationId="{4E49B4A7-DAD3-4D8D-A928-6A33CD733045}"/>
          </ac:spMkLst>
        </pc:spChg>
        <pc:spChg chg="mod">
          <ac:chgData name="Arno Fritsch" userId="1bedd0c8-d24d-42d4-a340-456e38b28a87" providerId="ADAL" clId="{0AA15B7A-DE44-4CB4-9E0B-B50EFA80FD13}" dt="2019-10-11T08:15:11.418" v="4119" actId="20577"/>
          <ac:spMkLst>
            <pc:docMk/>
            <pc:sldMk cId="2735357743" sldId="430"/>
            <ac:spMk id="10" creationId="{B55B930F-46FC-4A8D-B462-BAEDC8118942}"/>
          </ac:spMkLst>
        </pc:spChg>
        <pc:spChg chg="add mod">
          <ac:chgData name="Arno Fritsch" userId="1bedd0c8-d24d-42d4-a340-456e38b28a87" providerId="ADAL" clId="{0AA15B7A-DE44-4CB4-9E0B-B50EFA80FD13}" dt="2019-10-11T08:13:26.369" v="4044" actId="1036"/>
          <ac:spMkLst>
            <pc:docMk/>
            <pc:sldMk cId="2735357743" sldId="430"/>
            <ac:spMk id="11" creationId="{EAE8D00B-0147-426E-A38D-B6025375CDC4}"/>
          </ac:spMkLst>
        </pc:spChg>
        <pc:picChg chg="del">
          <ac:chgData name="Arno Fritsch" userId="1bedd0c8-d24d-42d4-a340-456e38b28a87" providerId="ADAL" clId="{0AA15B7A-DE44-4CB4-9E0B-B50EFA80FD13}" dt="2019-10-11T08:10:00" v="3880" actId="478"/>
          <ac:picMkLst>
            <pc:docMk/>
            <pc:sldMk cId="2735357743" sldId="430"/>
            <ac:picMk id="2" creationId="{60351EF8-C9F9-4AA1-AD10-458B738426BE}"/>
          </ac:picMkLst>
        </pc:picChg>
        <pc:picChg chg="add mod">
          <ac:chgData name="Arno Fritsch" userId="1bedd0c8-d24d-42d4-a340-456e38b28a87" providerId="ADAL" clId="{0AA15B7A-DE44-4CB4-9E0B-B50EFA80FD13}" dt="2019-10-11T08:13:13.011" v="4033" actId="1076"/>
          <ac:picMkLst>
            <pc:docMk/>
            <pc:sldMk cId="2735357743" sldId="430"/>
            <ac:picMk id="3" creationId="{3FDCFE95-BCE2-4685-84E0-751E524015B3}"/>
          </ac:picMkLst>
        </pc:picChg>
        <pc:picChg chg="add mod">
          <ac:chgData name="Arno Fritsch" userId="1bedd0c8-d24d-42d4-a340-456e38b28a87" providerId="ADAL" clId="{0AA15B7A-DE44-4CB4-9E0B-B50EFA80FD13}" dt="2019-10-11T08:13:14.398" v="4034" actId="1076"/>
          <ac:picMkLst>
            <pc:docMk/>
            <pc:sldMk cId="2735357743" sldId="430"/>
            <ac:picMk id="4" creationId="{5FE9031B-4816-41B9-869B-FF51B738A01E}"/>
          </ac:picMkLst>
        </pc:picChg>
      </pc:sldChg>
      <pc:sldChg chg="addSp delSp modSp add">
        <pc:chgData name="Arno Fritsch" userId="1bedd0c8-d24d-42d4-a340-456e38b28a87" providerId="ADAL" clId="{0AA15B7A-DE44-4CB4-9E0B-B50EFA80FD13}" dt="2019-10-10T14:05:48.942" v="3379" actId="20577"/>
        <pc:sldMkLst>
          <pc:docMk/>
          <pc:sldMk cId="4203540636" sldId="435"/>
        </pc:sldMkLst>
        <pc:spChg chg="mod">
          <ac:chgData name="Arno Fritsch" userId="1bedd0c8-d24d-42d4-a340-456e38b28a87" providerId="ADAL" clId="{0AA15B7A-DE44-4CB4-9E0B-B50EFA80FD13}" dt="2019-10-10T13:36:57.988" v="3040" actId="20577"/>
          <ac:spMkLst>
            <pc:docMk/>
            <pc:sldMk cId="4203540636" sldId="435"/>
            <ac:spMk id="5" creationId="{00000000-0000-0000-0000-000000000000}"/>
          </ac:spMkLst>
        </pc:spChg>
        <pc:spChg chg="mod">
          <ac:chgData name="Arno Fritsch" userId="1bedd0c8-d24d-42d4-a340-456e38b28a87" providerId="ADAL" clId="{0AA15B7A-DE44-4CB4-9E0B-B50EFA80FD13}" dt="2019-10-10T13:37:29.199" v="3048" actId="5793"/>
          <ac:spMkLst>
            <pc:docMk/>
            <pc:sldMk cId="4203540636" sldId="435"/>
            <ac:spMk id="6" creationId="{00000000-0000-0000-0000-000000000000}"/>
          </ac:spMkLst>
        </pc:spChg>
        <pc:graphicFrameChg chg="add mod modGraphic">
          <ac:chgData name="Arno Fritsch" userId="1bedd0c8-d24d-42d4-a340-456e38b28a87" providerId="ADAL" clId="{0AA15B7A-DE44-4CB4-9E0B-B50EFA80FD13}" dt="2019-10-10T14:05:48.942" v="3379" actId="20577"/>
          <ac:graphicFrameMkLst>
            <pc:docMk/>
            <pc:sldMk cId="4203540636" sldId="435"/>
            <ac:graphicFrameMk id="7" creationId="{4CEA681C-E7B6-4853-8704-CD2A718B818B}"/>
          </ac:graphicFrameMkLst>
        </pc:graphicFrameChg>
        <pc:picChg chg="add del">
          <ac:chgData name="Arno Fritsch" userId="1bedd0c8-d24d-42d4-a340-456e38b28a87" providerId="ADAL" clId="{0AA15B7A-DE44-4CB4-9E0B-B50EFA80FD13}" dt="2019-10-10T13:37:14.453" v="3044" actId="478"/>
          <ac:picMkLst>
            <pc:docMk/>
            <pc:sldMk cId="4203540636" sldId="435"/>
            <ac:picMk id="2" creationId="{ADBB4496-4DF1-4005-BA19-F316E273A26D}"/>
          </ac:picMkLst>
        </pc:picChg>
      </pc:sldChg>
      <pc:sldChg chg="modSp add">
        <pc:chgData name="Arno Fritsch" userId="1bedd0c8-d24d-42d4-a340-456e38b28a87" providerId="ADAL" clId="{0AA15B7A-DE44-4CB4-9E0B-B50EFA80FD13}" dt="2019-10-10T15:13:22.238" v="3797" actId="1076"/>
        <pc:sldMkLst>
          <pc:docMk/>
          <pc:sldMk cId="3582669056" sldId="436"/>
        </pc:sldMkLst>
        <pc:spChg chg="mod">
          <ac:chgData name="Arno Fritsch" userId="1bedd0c8-d24d-42d4-a340-456e38b28a87" providerId="ADAL" clId="{0AA15B7A-DE44-4CB4-9E0B-B50EFA80FD13}" dt="2019-10-10T15:10:19.408" v="3676" actId="20577"/>
          <ac:spMkLst>
            <pc:docMk/>
            <pc:sldMk cId="3582669056" sldId="436"/>
            <ac:spMk id="5" creationId="{00000000-0000-0000-0000-000000000000}"/>
          </ac:spMkLst>
        </pc:spChg>
        <pc:spChg chg="mod">
          <ac:chgData name="Arno Fritsch" userId="1bedd0c8-d24d-42d4-a340-456e38b28a87" providerId="ADAL" clId="{0AA15B7A-DE44-4CB4-9E0B-B50EFA80FD13}" dt="2019-10-10T15:13:20.044" v="3796" actId="14"/>
          <ac:spMkLst>
            <pc:docMk/>
            <pc:sldMk cId="3582669056" sldId="436"/>
            <ac:spMk id="6" creationId="{00000000-0000-0000-0000-000000000000}"/>
          </ac:spMkLst>
        </pc:spChg>
        <pc:picChg chg="mod">
          <ac:chgData name="Arno Fritsch" userId="1bedd0c8-d24d-42d4-a340-456e38b28a87" providerId="ADAL" clId="{0AA15B7A-DE44-4CB4-9E0B-B50EFA80FD13}" dt="2019-10-10T15:13:22.238" v="3797" actId="1076"/>
          <ac:picMkLst>
            <pc:docMk/>
            <pc:sldMk cId="3582669056" sldId="436"/>
            <ac:picMk id="4098" creationId="{00000000-0000-0000-0000-000000000000}"/>
          </ac:picMkLst>
        </pc:picChg>
      </pc:sldChg>
    </pc:docChg>
  </pc:docChgLst>
  <pc:docChgLst>
    <pc:chgData name="Arno Fritsch" userId="1bedd0c8-d24d-42d4-a340-456e38b28a87" providerId="ADAL" clId="{290FAF41-16AE-4F9A-96DC-A7953803C008}"/>
    <pc:docChg chg="undo custSel addSld delSld modSld">
      <pc:chgData name="Arno Fritsch" userId="1bedd0c8-d24d-42d4-a340-456e38b28a87" providerId="ADAL" clId="{290FAF41-16AE-4F9A-96DC-A7953803C008}" dt="2019-07-25T13:55:51.931" v="2635" actId="20577"/>
      <pc:docMkLst>
        <pc:docMk/>
      </pc:docMkLst>
      <pc:sldChg chg="modSp">
        <pc:chgData name="Arno Fritsch" userId="1bedd0c8-d24d-42d4-a340-456e38b28a87" providerId="ADAL" clId="{290FAF41-16AE-4F9A-96DC-A7953803C008}" dt="2019-07-24T14:01:27.226" v="2254" actId="20577"/>
        <pc:sldMkLst>
          <pc:docMk/>
          <pc:sldMk cId="150467092" sldId="354"/>
        </pc:sldMkLst>
        <pc:spChg chg="mod">
          <ac:chgData name="Arno Fritsch" userId="1bedd0c8-d24d-42d4-a340-456e38b28a87" providerId="ADAL" clId="{290FAF41-16AE-4F9A-96DC-A7953803C008}" dt="2019-07-24T12:52:37.256" v="2092" actId="20577"/>
          <ac:spMkLst>
            <pc:docMk/>
            <pc:sldMk cId="150467092" sldId="354"/>
            <ac:spMk id="5" creationId="{00000000-0000-0000-0000-000000000000}"/>
          </ac:spMkLst>
        </pc:spChg>
        <pc:spChg chg="mod">
          <ac:chgData name="Arno Fritsch" userId="1bedd0c8-d24d-42d4-a340-456e38b28a87" providerId="ADAL" clId="{290FAF41-16AE-4F9A-96DC-A7953803C008}" dt="2019-07-24T14:01:27.226" v="2254" actId="20577"/>
          <ac:spMkLst>
            <pc:docMk/>
            <pc:sldMk cId="150467092" sldId="354"/>
            <ac:spMk id="6" creationId="{00000000-0000-0000-0000-000000000000}"/>
          </ac:spMkLst>
        </pc:spChg>
      </pc:sldChg>
      <pc:sldChg chg="modSp modAnim">
        <pc:chgData name="Arno Fritsch" userId="1bedd0c8-d24d-42d4-a340-456e38b28a87" providerId="ADAL" clId="{290FAF41-16AE-4F9A-96DC-A7953803C008}" dt="2019-07-24T14:09:18.298" v="2314"/>
        <pc:sldMkLst>
          <pc:docMk/>
          <pc:sldMk cId="3428465577" sldId="360"/>
        </pc:sldMkLst>
        <pc:spChg chg="mod">
          <ac:chgData name="Arno Fritsch" userId="1bedd0c8-d24d-42d4-a340-456e38b28a87" providerId="ADAL" clId="{290FAF41-16AE-4F9A-96DC-A7953803C008}" dt="2019-07-24T12:37:23.756" v="1850" actId="20577"/>
          <ac:spMkLst>
            <pc:docMk/>
            <pc:sldMk cId="3428465577" sldId="360"/>
            <ac:spMk id="12" creationId="{00000000-0000-0000-0000-000000000000}"/>
          </ac:spMkLst>
        </pc:spChg>
        <pc:picChg chg="mod">
          <ac:chgData name="Arno Fritsch" userId="1bedd0c8-d24d-42d4-a340-456e38b28a87" providerId="ADAL" clId="{290FAF41-16AE-4F9A-96DC-A7953803C008}" dt="2019-07-19T12:26:35.854" v="29" actId="14100"/>
          <ac:picMkLst>
            <pc:docMk/>
            <pc:sldMk cId="3428465577" sldId="360"/>
            <ac:picMk id="5122" creationId="{00000000-0000-0000-0000-000000000000}"/>
          </ac:picMkLst>
        </pc:picChg>
      </pc:sldChg>
      <pc:sldChg chg="modSp">
        <pc:chgData name="Arno Fritsch" userId="1bedd0c8-d24d-42d4-a340-456e38b28a87" providerId="ADAL" clId="{290FAF41-16AE-4F9A-96DC-A7953803C008}" dt="2019-07-25T07:11:04.196" v="2531" actId="13926"/>
        <pc:sldMkLst>
          <pc:docMk/>
          <pc:sldMk cId="3706150960" sldId="361"/>
        </pc:sldMkLst>
        <pc:spChg chg="mod">
          <ac:chgData name="Arno Fritsch" userId="1bedd0c8-d24d-42d4-a340-456e38b28a87" providerId="ADAL" clId="{290FAF41-16AE-4F9A-96DC-A7953803C008}" dt="2019-07-25T07:11:04.196" v="2531" actId="13926"/>
          <ac:spMkLst>
            <pc:docMk/>
            <pc:sldMk cId="3706150960" sldId="361"/>
            <ac:spMk id="6" creationId="{00000000-0000-0000-0000-000000000000}"/>
          </ac:spMkLst>
        </pc:spChg>
      </pc:sldChg>
      <pc:sldChg chg="modSp modTransition">
        <pc:chgData name="Arno Fritsch" userId="1bedd0c8-d24d-42d4-a340-456e38b28a87" providerId="ADAL" clId="{290FAF41-16AE-4F9A-96DC-A7953803C008}" dt="2019-07-24T14:00:48.641" v="2233"/>
        <pc:sldMkLst>
          <pc:docMk/>
          <pc:sldMk cId="489814741" sldId="392"/>
        </pc:sldMkLst>
        <pc:spChg chg="mod">
          <ac:chgData name="Arno Fritsch" userId="1bedd0c8-d24d-42d4-a340-456e38b28a87" providerId="ADAL" clId="{290FAF41-16AE-4F9A-96DC-A7953803C008}" dt="2019-07-24T13:41:02.644" v="2232" actId="20577"/>
          <ac:spMkLst>
            <pc:docMk/>
            <pc:sldMk cId="489814741" sldId="392"/>
            <ac:spMk id="6" creationId="{00000000-0000-0000-0000-000000000000}"/>
          </ac:spMkLst>
        </pc:spChg>
      </pc:sldChg>
      <pc:sldChg chg="modSp modAnim">
        <pc:chgData name="Arno Fritsch" userId="1bedd0c8-d24d-42d4-a340-456e38b28a87" providerId="ADAL" clId="{290FAF41-16AE-4F9A-96DC-A7953803C008}" dt="2019-07-25T13:55:51.931" v="2635" actId="20577"/>
        <pc:sldMkLst>
          <pc:docMk/>
          <pc:sldMk cId="865531256" sldId="396"/>
        </pc:sldMkLst>
        <pc:spChg chg="mod">
          <ac:chgData name="Arno Fritsch" userId="1bedd0c8-d24d-42d4-a340-456e38b28a87" providerId="ADAL" clId="{290FAF41-16AE-4F9A-96DC-A7953803C008}" dt="2019-07-25T13:55:51.931" v="2635" actId="20577"/>
          <ac:spMkLst>
            <pc:docMk/>
            <pc:sldMk cId="865531256" sldId="396"/>
            <ac:spMk id="6" creationId="{00000000-0000-0000-0000-000000000000}"/>
          </ac:spMkLst>
        </pc:spChg>
      </pc:sldChg>
      <pc:sldChg chg="modSp">
        <pc:chgData name="Arno Fritsch" userId="1bedd0c8-d24d-42d4-a340-456e38b28a87" providerId="ADAL" clId="{290FAF41-16AE-4F9A-96DC-A7953803C008}" dt="2019-07-24T12:54:22.575" v="2148" actId="20577"/>
        <pc:sldMkLst>
          <pc:docMk/>
          <pc:sldMk cId="2238705828" sldId="399"/>
        </pc:sldMkLst>
        <pc:spChg chg="mod">
          <ac:chgData name="Arno Fritsch" userId="1bedd0c8-d24d-42d4-a340-456e38b28a87" providerId="ADAL" clId="{290FAF41-16AE-4F9A-96DC-A7953803C008}" dt="2019-07-24T12:54:22.575" v="2148" actId="20577"/>
          <ac:spMkLst>
            <pc:docMk/>
            <pc:sldMk cId="2238705828" sldId="399"/>
            <ac:spMk id="6" creationId="{00000000-0000-0000-0000-000000000000}"/>
          </ac:spMkLst>
        </pc:spChg>
      </pc:sldChg>
      <pc:sldChg chg="modSp">
        <pc:chgData name="Arno Fritsch" userId="1bedd0c8-d24d-42d4-a340-456e38b28a87" providerId="ADAL" clId="{290FAF41-16AE-4F9A-96DC-A7953803C008}" dt="2019-07-23T10:51:09.273" v="547" actId="20577"/>
        <pc:sldMkLst>
          <pc:docMk/>
          <pc:sldMk cId="3414054942" sldId="400"/>
        </pc:sldMkLst>
        <pc:spChg chg="mod">
          <ac:chgData name="Arno Fritsch" userId="1bedd0c8-d24d-42d4-a340-456e38b28a87" providerId="ADAL" clId="{290FAF41-16AE-4F9A-96DC-A7953803C008}" dt="2019-07-23T10:51:09.273" v="547" actId="20577"/>
          <ac:spMkLst>
            <pc:docMk/>
            <pc:sldMk cId="3414054942" sldId="400"/>
            <ac:spMk id="6" creationId="{00000000-0000-0000-0000-000000000000}"/>
          </ac:spMkLst>
        </pc:spChg>
      </pc:sldChg>
      <pc:sldChg chg="modSp">
        <pc:chgData name="Arno Fritsch" userId="1bedd0c8-d24d-42d4-a340-456e38b28a87" providerId="ADAL" clId="{290FAF41-16AE-4F9A-96DC-A7953803C008}" dt="2019-07-23T11:24:07.813" v="680" actId="20577"/>
        <pc:sldMkLst>
          <pc:docMk/>
          <pc:sldMk cId="4131680424" sldId="401"/>
        </pc:sldMkLst>
        <pc:spChg chg="mod">
          <ac:chgData name="Arno Fritsch" userId="1bedd0c8-d24d-42d4-a340-456e38b28a87" providerId="ADAL" clId="{290FAF41-16AE-4F9A-96DC-A7953803C008}" dt="2019-07-23T11:24:07.813" v="680" actId="20577"/>
          <ac:spMkLst>
            <pc:docMk/>
            <pc:sldMk cId="4131680424" sldId="401"/>
            <ac:spMk id="6" creationId="{00000000-0000-0000-0000-000000000000}"/>
          </ac:spMkLst>
        </pc:spChg>
      </pc:sldChg>
      <pc:sldChg chg="modSp modAnim">
        <pc:chgData name="Arno Fritsch" userId="1bedd0c8-d24d-42d4-a340-456e38b28a87" providerId="ADAL" clId="{290FAF41-16AE-4F9A-96DC-A7953803C008}" dt="2019-07-23T10:51:14.001" v="549" actId="20577"/>
        <pc:sldMkLst>
          <pc:docMk/>
          <pc:sldMk cId="1183780963" sldId="402"/>
        </pc:sldMkLst>
        <pc:spChg chg="mod">
          <ac:chgData name="Arno Fritsch" userId="1bedd0c8-d24d-42d4-a340-456e38b28a87" providerId="ADAL" clId="{290FAF41-16AE-4F9A-96DC-A7953803C008}" dt="2019-07-23T10:51:14.001" v="549" actId="20577"/>
          <ac:spMkLst>
            <pc:docMk/>
            <pc:sldMk cId="1183780963" sldId="402"/>
            <ac:spMk id="6" creationId="{00000000-0000-0000-0000-000000000000}"/>
          </ac:spMkLst>
        </pc:spChg>
      </pc:sldChg>
      <pc:sldChg chg="modSp">
        <pc:chgData name="Arno Fritsch" userId="1bedd0c8-d24d-42d4-a340-456e38b28a87" providerId="ADAL" clId="{290FAF41-16AE-4F9A-96DC-A7953803C008}" dt="2019-07-24T12:55:23.355" v="2152" actId="14"/>
        <pc:sldMkLst>
          <pc:docMk/>
          <pc:sldMk cId="2741720724" sldId="404"/>
        </pc:sldMkLst>
        <pc:spChg chg="mod">
          <ac:chgData name="Arno Fritsch" userId="1bedd0c8-d24d-42d4-a340-456e38b28a87" providerId="ADAL" clId="{290FAF41-16AE-4F9A-96DC-A7953803C008}" dt="2019-07-24T12:55:23.355" v="2152" actId="14"/>
          <ac:spMkLst>
            <pc:docMk/>
            <pc:sldMk cId="2741720724" sldId="404"/>
            <ac:spMk id="6" creationId="{00000000-0000-0000-0000-000000000000}"/>
          </ac:spMkLst>
        </pc:spChg>
      </pc:sldChg>
      <pc:sldChg chg="addSp delSp modSp modAnim">
        <pc:chgData name="Arno Fritsch" userId="1bedd0c8-d24d-42d4-a340-456e38b28a87" providerId="ADAL" clId="{290FAF41-16AE-4F9A-96DC-A7953803C008}" dt="2019-07-25T06:51:10.654" v="2476" actId="6549"/>
        <pc:sldMkLst>
          <pc:docMk/>
          <pc:sldMk cId="1219933334" sldId="407"/>
        </pc:sldMkLst>
        <pc:spChg chg="del mod">
          <ac:chgData name="Arno Fritsch" userId="1bedd0c8-d24d-42d4-a340-456e38b28a87" providerId="ADAL" clId="{290FAF41-16AE-4F9A-96DC-A7953803C008}" dt="2019-07-19T12:24:20.507" v="5" actId="478"/>
          <ac:spMkLst>
            <pc:docMk/>
            <pc:sldMk cId="1219933334" sldId="407"/>
            <ac:spMk id="3" creationId="{00000000-0000-0000-0000-000000000000}"/>
          </ac:spMkLst>
        </pc:spChg>
        <pc:spChg chg="mod">
          <ac:chgData name="Arno Fritsch" userId="1bedd0c8-d24d-42d4-a340-456e38b28a87" providerId="ADAL" clId="{290FAF41-16AE-4F9A-96DC-A7953803C008}" dt="2019-07-25T06:51:10.654" v="2476" actId="6549"/>
          <ac:spMkLst>
            <pc:docMk/>
            <pc:sldMk cId="1219933334" sldId="407"/>
            <ac:spMk id="5" creationId="{00000000-0000-0000-0000-000000000000}"/>
          </ac:spMkLst>
        </pc:spChg>
        <pc:spChg chg="mod">
          <ac:chgData name="Arno Fritsch" userId="1bedd0c8-d24d-42d4-a340-456e38b28a87" providerId="ADAL" clId="{290FAF41-16AE-4F9A-96DC-A7953803C008}" dt="2019-07-25T06:48:13.818" v="2325" actId="20577"/>
          <ac:spMkLst>
            <pc:docMk/>
            <pc:sldMk cId="1219933334" sldId="407"/>
            <ac:spMk id="13" creationId="{00000000-0000-0000-0000-000000000000}"/>
          </ac:spMkLst>
        </pc:spChg>
        <pc:spChg chg="add del">
          <ac:chgData name="Arno Fritsch" userId="1bedd0c8-d24d-42d4-a340-456e38b28a87" providerId="ADAL" clId="{290FAF41-16AE-4F9A-96DC-A7953803C008}" dt="2019-07-25T06:48:52.456" v="2329"/>
          <ac:spMkLst>
            <pc:docMk/>
            <pc:sldMk cId="1219933334" sldId="407"/>
            <ac:spMk id="15" creationId="{9564CCC4-B322-4E23-A0C2-4554DFA1C4FD}"/>
          </ac:spMkLst>
        </pc:spChg>
        <pc:spChg chg="add del">
          <ac:chgData name="Arno Fritsch" userId="1bedd0c8-d24d-42d4-a340-456e38b28a87" providerId="ADAL" clId="{290FAF41-16AE-4F9A-96DC-A7953803C008}" dt="2019-07-25T06:48:52.456" v="2329"/>
          <ac:spMkLst>
            <pc:docMk/>
            <pc:sldMk cId="1219933334" sldId="407"/>
            <ac:spMk id="16" creationId="{08E739AA-E8B6-4E32-B4C8-1ECB2B51E3B9}"/>
          </ac:spMkLst>
        </pc:spChg>
        <pc:spChg chg="add del">
          <ac:chgData name="Arno Fritsch" userId="1bedd0c8-d24d-42d4-a340-456e38b28a87" providerId="ADAL" clId="{290FAF41-16AE-4F9A-96DC-A7953803C008}" dt="2019-07-25T06:48:52.456" v="2329"/>
          <ac:spMkLst>
            <pc:docMk/>
            <pc:sldMk cId="1219933334" sldId="407"/>
            <ac:spMk id="17" creationId="{1FBB7BD1-7FAB-4339-B4E6-7040094DAE3D}"/>
          </ac:spMkLst>
        </pc:spChg>
        <pc:spChg chg="add del">
          <ac:chgData name="Arno Fritsch" userId="1bedd0c8-d24d-42d4-a340-456e38b28a87" providerId="ADAL" clId="{290FAF41-16AE-4F9A-96DC-A7953803C008}" dt="2019-07-25T06:48:52.456" v="2329"/>
          <ac:spMkLst>
            <pc:docMk/>
            <pc:sldMk cId="1219933334" sldId="407"/>
            <ac:spMk id="19" creationId="{A5826EF0-B557-48F3-BF24-9D1D9883872C}"/>
          </ac:spMkLst>
        </pc:spChg>
        <pc:spChg chg="add del">
          <ac:chgData name="Arno Fritsch" userId="1bedd0c8-d24d-42d4-a340-456e38b28a87" providerId="ADAL" clId="{290FAF41-16AE-4F9A-96DC-A7953803C008}" dt="2019-07-25T06:48:52.456" v="2329"/>
          <ac:spMkLst>
            <pc:docMk/>
            <pc:sldMk cId="1219933334" sldId="407"/>
            <ac:spMk id="20" creationId="{60818C68-84CC-41FF-919E-371FF954B10A}"/>
          </ac:spMkLst>
        </pc:spChg>
        <pc:spChg chg="add del">
          <ac:chgData name="Arno Fritsch" userId="1bedd0c8-d24d-42d4-a340-456e38b28a87" providerId="ADAL" clId="{290FAF41-16AE-4F9A-96DC-A7953803C008}" dt="2019-07-25T06:48:52.456" v="2329"/>
          <ac:spMkLst>
            <pc:docMk/>
            <pc:sldMk cId="1219933334" sldId="407"/>
            <ac:spMk id="22" creationId="{95F1182C-5CD0-4B35-91F1-9CB8C377E731}"/>
          </ac:spMkLst>
        </pc:spChg>
        <pc:spChg chg="add del">
          <ac:chgData name="Arno Fritsch" userId="1bedd0c8-d24d-42d4-a340-456e38b28a87" providerId="ADAL" clId="{290FAF41-16AE-4F9A-96DC-A7953803C008}" dt="2019-07-25T06:48:52.456" v="2329"/>
          <ac:spMkLst>
            <pc:docMk/>
            <pc:sldMk cId="1219933334" sldId="407"/>
            <ac:spMk id="23" creationId="{04C13EAF-AA9A-4C54-A095-41D0C7487E6A}"/>
          </ac:spMkLst>
        </pc:spChg>
        <pc:spChg chg="add del">
          <ac:chgData name="Arno Fritsch" userId="1bedd0c8-d24d-42d4-a340-456e38b28a87" providerId="ADAL" clId="{290FAF41-16AE-4F9A-96DC-A7953803C008}" dt="2019-07-25T06:48:52.456" v="2329"/>
          <ac:spMkLst>
            <pc:docMk/>
            <pc:sldMk cId="1219933334" sldId="407"/>
            <ac:spMk id="24" creationId="{97F65800-733D-458E-972B-39FCB72FACEA}"/>
          </ac:spMkLst>
        </pc:spChg>
        <pc:spChg chg="add del">
          <ac:chgData name="Arno Fritsch" userId="1bedd0c8-d24d-42d4-a340-456e38b28a87" providerId="ADAL" clId="{290FAF41-16AE-4F9A-96DC-A7953803C008}" dt="2019-07-25T06:48:52.456" v="2329"/>
          <ac:spMkLst>
            <pc:docMk/>
            <pc:sldMk cId="1219933334" sldId="407"/>
            <ac:spMk id="25" creationId="{C3813160-433D-4E7C-AB6B-993A2FD08234}"/>
          </ac:spMkLst>
        </pc:spChg>
        <pc:spChg chg="add del">
          <ac:chgData name="Arno Fritsch" userId="1bedd0c8-d24d-42d4-a340-456e38b28a87" providerId="ADAL" clId="{290FAF41-16AE-4F9A-96DC-A7953803C008}" dt="2019-07-25T06:48:52.456" v="2329"/>
          <ac:spMkLst>
            <pc:docMk/>
            <pc:sldMk cId="1219933334" sldId="407"/>
            <ac:spMk id="27" creationId="{D72BC332-D049-426B-95E6-50D46987B877}"/>
          </ac:spMkLst>
        </pc:spChg>
        <pc:spChg chg="add del">
          <ac:chgData name="Arno Fritsch" userId="1bedd0c8-d24d-42d4-a340-456e38b28a87" providerId="ADAL" clId="{290FAF41-16AE-4F9A-96DC-A7953803C008}" dt="2019-07-25T06:48:52.456" v="2329"/>
          <ac:spMkLst>
            <pc:docMk/>
            <pc:sldMk cId="1219933334" sldId="407"/>
            <ac:spMk id="28" creationId="{6D487D56-BF22-4BFE-A875-31DB94FE0ACC}"/>
          </ac:spMkLst>
        </pc:spChg>
        <pc:spChg chg="add del">
          <ac:chgData name="Arno Fritsch" userId="1bedd0c8-d24d-42d4-a340-456e38b28a87" providerId="ADAL" clId="{290FAF41-16AE-4F9A-96DC-A7953803C008}" dt="2019-07-25T06:48:52.456" v="2329"/>
          <ac:spMkLst>
            <pc:docMk/>
            <pc:sldMk cId="1219933334" sldId="407"/>
            <ac:spMk id="29" creationId="{1B8E7DF1-5569-4517-B271-38DE140AF9B5}"/>
          </ac:spMkLst>
        </pc:spChg>
        <pc:spChg chg="add del">
          <ac:chgData name="Arno Fritsch" userId="1bedd0c8-d24d-42d4-a340-456e38b28a87" providerId="ADAL" clId="{290FAF41-16AE-4F9A-96DC-A7953803C008}" dt="2019-07-25T06:48:52.456" v="2329"/>
          <ac:spMkLst>
            <pc:docMk/>
            <pc:sldMk cId="1219933334" sldId="407"/>
            <ac:spMk id="30" creationId="{8B27278F-0381-47F6-816D-16FC9D08829A}"/>
          </ac:spMkLst>
        </pc:spChg>
        <pc:spChg chg="add del">
          <ac:chgData name="Arno Fritsch" userId="1bedd0c8-d24d-42d4-a340-456e38b28a87" providerId="ADAL" clId="{290FAF41-16AE-4F9A-96DC-A7953803C008}" dt="2019-07-25T06:48:52.456" v="2329"/>
          <ac:spMkLst>
            <pc:docMk/>
            <pc:sldMk cId="1219933334" sldId="407"/>
            <ac:spMk id="33" creationId="{03D6AC77-9772-4DAE-A41F-58D46F33453C}"/>
          </ac:spMkLst>
        </pc:spChg>
        <pc:spChg chg="add del">
          <ac:chgData name="Arno Fritsch" userId="1bedd0c8-d24d-42d4-a340-456e38b28a87" providerId="ADAL" clId="{290FAF41-16AE-4F9A-96DC-A7953803C008}" dt="2019-07-25T06:48:52.456" v="2329"/>
          <ac:spMkLst>
            <pc:docMk/>
            <pc:sldMk cId="1219933334" sldId="407"/>
            <ac:spMk id="34" creationId="{57ADFD42-B601-4978-9222-61DC089B3353}"/>
          </ac:spMkLst>
        </pc:spChg>
        <pc:spChg chg="add del">
          <ac:chgData name="Arno Fritsch" userId="1bedd0c8-d24d-42d4-a340-456e38b28a87" providerId="ADAL" clId="{290FAF41-16AE-4F9A-96DC-A7953803C008}" dt="2019-07-25T06:48:52.456" v="2329"/>
          <ac:spMkLst>
            <pc:docMk/>
            <pc:sldMk cId="1219933334" sldId="407"/>
            <ac:spMk id="35" creationId="{A9284ADE-13DC-4115-854D-BBE3CDF311EC}"/>
          </ac:spMkLst>
        </pc:spChg>
        <pc:spChg chg="add del">
          <ac:chgData name="Arno Fritsch" userId="1bedd0c8-d24d-42d4-a340-456e38b28a87" providerId="ADAL" clId="{290FAF41-16AE-4F9A-96DC-A7953803C008}" dt="2019-07-25T06:48:52.456" v="2329"/>
          <ac:spMkLst>
            <pc:docMk/>
            <pc:sldMk cId="1219933334" sldId="407"/>
            <ac:spMk id="38" creationId="{E2AC16FB-E83B-487E-8CBE-B439E2DDEAD6}"/>
          </ac:spMkLst>
        </pc:spChg>
        <pc:spChg chg="add del">
          <ac:chgData name="Arno Fritsch" userId="1bedd0c8-d24d-42d4-a340-456e38b28a87" providerId="ADAL" clId="{290FAF41-16AE-4F9A-96DC-A7953803C008}" dt="2019-07-25T06:48:52.456" v="2329"/>
          <ac:spMkLst>
            <pc:docMk/>
            <pc:sldMk cId="1219933334" sldId="407"/>
            <ac:spMk id="39" creationId="{3B91CCE2-5804-44EA-BFC9-397DC9F36F2B}"/>
          </ac:spMkLst>
        </pc:spChg>
        <pc:spChg chg="add del">
          <ac:chgData name="Arno Fritsch" userId="1bedd0c8-d24d-42d4-a340-456e38b28a87" providerId="ADAL" clId="{290FAF41-16AE-4F9A-96DC-A7953803C008}" dt="2019-07-25T06:48:52.456" v="2329"/>
          <ac:spMkLst>
            <pc:docMk/>
            <pc:sldMk cId="1219933334" sldId="407"/>
            <ac:spMk id="40" creationId="{BB7E5CD9-DC23-4E59-B48F-1EB6DB80B0B4}"/>
          </ac:spMkLst>
        </pc:spChg>
        <pc:spChg chg="add del">
          <ac:chgData name="Arno Fritsch" userId="1bedd0c8-d24d-42d4-a340-456e38b28a87" providerId="ADAL" clId="{290FAF41-16AE-4F9A-96DC-A7953803C008}" dt="2019-07-25T06:48:52.456" v="2329"/>
          <ac:spMkLst>
            <pc:docMk/>
            <pc:sldMk cId="1219933334" sldId="407"/>
            <ac:spMk id="41" creationId="{E3536911-A140-487C-9711-7979AC05C862}"/>
          </ac:spMkLst>
        </pc:spChg>
        <pc:spChg chg="add del">
          <ac:chgData name="Arno Fritsch" userId="1bedd0c8-d24d-42d4-a340-456e38b28a87" providerId="ADAL" clId="{290FAF41-16AE-4F9A-96DC-A7953803C008}" dt="2019-07-25T06:48:52.456" v="2329"/>
          <ac:spMkLst>
            <pc:docMk/>
            <pc:sldMk cId="1219933334" sldId="407"/>
            <ac:spMk id="42" creationId="{37B73652-CA06-4462-BD6B-B7BD1B6CAFFF}"/>
          </ac:spMkLst>
        </pc:spChg>
        <pc:spChg chg="add del">
          <ac:chgData name="Arno Fritsch" userId="1bedd0c8-d24d-42d4-a340-456e38b28a87" providerId="ADAL" clId="{290FAF41-16AE-4F9A-96DC-A7953803C008}" dt="2019-07-25T06:48:52.456" v="2329"/>
          <ac:spMkLst>
            <pc:docMk/>
            <pc:sldMk cId="1219933334" sldId="407"/>
            <ac:spMk id="43" creationId="{AACCCE8E-80B9-4248-8414-1F99FE806D8B}"/>
          </ac:spMkLst>
        </pc:spChg>
        <pc:spChg chg="add del">
          <ac:chgData name="Arno Fritsch" userId="1bedd0c8-d24d-42d4-a340-456e38b28a87" providerId="ADAL" clId="{290FAF41-16AE-4F9A-96DC-A7953803C008}" dt="2019-07-25T06:48:52.456" v="2329"/>
          <ac:spMkLst>
            <pc:docMk/>
            <pc:sldMk cId="1219933334" sldId="407"/>
            <ac:spMk id="44" creationId="{E39FAD7A-B14B-40B0-B529-74A16BC54528}"/>
          </ac:spMkLst>
        </pc:spChg>
        <pc:spChg chg="add del">
          <ac:chgData name="Arno Fritsch" userId="1bedd0c8-d24d-42d4-a340-456e38b28a87" providerId="ADAL" clId="{290FAF41-16AE-4F9A-96DC-A7953803C008}" dt="2019-07-25T06:48:52.456" v="2329"/>
          <ac:spMkLst>
            <pc:docMk/>
            <pc:sldMk cId="1219933334" sldId="407"/>
            <ac:spMk id="45" creationId="{2180FD4A-1D6A-4699-9A27-49EA0BC5B768}"/>
          </ac:spMkLst>
        </pc:spChg>
        <pc:spChg chg="add del">
          <ac:chgData name="Arno Fritsch" userId="1bedd0c8-d24d-42d4-a340-456e38b28a87" providerId="ADAL" clId="{290FAF41-16AE-4F9A-96DC-A7953803C008}" dt="2019-07-25T06:48:52.456" v="2329"/>
          <ac:spMkLst>
            <pc:docMk/>
            <pc:sldMk cId="1219933334" sldId="407"/>
            <ac:spMk id="46" creationId="{4F4602F8-06B9-40F5-9B92-00FD5FA52280}"/>
          </ac:spMkLst>
        </pc:spChg>
        <pc:spChg chg="add del">
          <ac:chgData name="Arno Fritsch" userId="1bedd0c8-d24d-42d4-a340-456e38b28a87" providerId="ADAL" clId="{290FAF41-16AE-4F9A-96DC-A7953803C008}" dt="2019-07-25T06:48:52.456" v="2329"/>
          <ac:spMkLst>
            <pc:docMk/>
            <pc:sldMk cId="1219933334" sldId="407"/>
            <ac:spMk id="47" creationId="{0A7193F9-56D8-4022-A393-0CB1D5C8B773}"/>
          </ac:spMkLst>
        </pc:spChg>
        <pc:spChg chg="add del">
          <ac:chgData name="Arno Fritsch" userId="1bedd0c8-d24d-42d4-a340-456e38b28a87" providerId="ADAL" clId="{290FAF41-16AE-4F9A-96DC-A7953803C008}" dt="2019-07-25T06:48:52.456" v="2329"/>
          <ac:spMkLst>
            <pc:docMk/>
            <pc:sldMk cId="1219933334" sldId="407"/>
            <ac:spMk id="48" creationId="{5796B08D-1A25-4878-A5AF-B9180C303149}"/>
          </ac:spMkLst>
        </pc:spChg>
        <pc:spChg chg="add del">
          <ac:chgData name="Arno Fritsch" userId="1bedd0c8-d24d-42d4-a340-456e38b28a87" providerId="ADAL" clId="{290FAF41-16AE-4F9A-96DC-A7953803C008}" dt="2019-07-25T06:48:52.456" v="2329"/>
          <ac:spMkLst>
            <pc:docMk/>
            <pc:sldMk cId="1219933334" sldId="407"/>
            <ac:spMk id="49" creationId="{458ABD47-9B7C-42D7-AFBF-4C12CC2C2033}"/>
          </ac:spMkLst>
        </pc:spChg>
        <pc:spChg chg="add del">
          <ac:chgData name="Arno Fritsch" userId="1bedd0c8-d24d-42d4-a340-456e38b28a87" providerId="ADAL" clId="{290FAF41-16AE-4F9A-96DC-A7953803C008}" dt="2019-07-25T06:48:52.456" v="2329"/>
          <ac:spMkLst>
            <pc:docMk/>
            <pc:sldMk cId="1219933334" sldId="407"/>
            <ac:spMk id="50" creationId="{78915AC0-5BFB-4559-B9A2-4A833125CA8D}"/>
          </ac:spMkLst>
        </pc:spChg>
        <pc:spChg chg="add del">
          <ac:chgData name="Arno Fritsch" userId="1bedd0c8-d24d-42d4-a340-456e38b28a87" providerId="ADAL" clId="{290FAF41-16AE-4F9A-96DC-A7953803C008}" dt="2019-07-25T06:48:52.456" v="2329"/>
          <ac:spMkLst>
            <pc:docMk/>
            <pc:sldMk cId="1219933334" sldId="407"/>
            <ac:spMk id="51" creationId="{F44DD5D8-E7A8-4685-8C8B-E819F41D63EA}"/>
          </ac:spMkLst>
        </pc:spChg>
        <pc:spChg chg="add del">
          <ac:chgData name="Arno Fritsch" userId="1bedd0c8-d24d-42d4-a340-456e38b28a87" providerId="ADAL" clId="{290FAF41-16AE-4F9A-96DC-A7953803C008}" dt="2019-07-25T06:48:52.456" v="2329"/>
          <ac:spMkLst>
            <pc:docMk/>
            <pc:sldMk cId="1219933334" sldId="407"/>
            <ac:spMk id="52" creationId="{BBD4005E-0873-4655-96FB-D8882E7BFFA5}"/>
          </ac:spMkLst>
        </pc:spChg>
        <pc:spChg chg="add del">
          <ac:chgData name="Arno Fritsch" userId="1bedd0c8-d24d-42d4-a340-456e38b28a87" providerId="ADAL" clId="{290FAF41-16AE-4F9A-96DC-A7953803C008}" dt="2019-07-25T06:48:52.456" v="2329"/>
          <ac:spMkLst>
            <pc:docMk/>
            <pc:sldMk cId="1219933334" sldId="407"/>
            <ac:spMk id="53" creationId="{5B14FD70-F2F3-4153-A364-2F801FC954CF}"/>
          </ac:spMkLst>
        </pc:spChg>
        <pc:spChg chg="add">
          <ac:chgData name="Arno Fritsch" userId="1bedd0c8-d24d-42d4-a340-456e38b28a87" providerId="ADAL" clId="{290FAF41-16AE-4F9A-96DC-A7953803C008}" dt="2019-07-25T06:49:25.054" v="2330"/>
          <ac:spMkLst>
            <pc:docMk/>
            <pc:sldMk cId="1219933334" sldId="407"/>
            <ac:spMk id="60" creationId="{35587C89-252D-4C79-AA89-AB4B2D3700E7}"/>
          </ac:spMkLst>
        </pc:spChg>
        <pc:spChg chg="add">
          <ac:chgData name="Arno Fritsch" userId="1bedd0c8-d24d-42d4-a340-456e38b28a87" providerId="ADAL" clId="{290FAF41-16AE-4F9A-96DC-A7953803C008}" dt="2019-07-25T06:49:25.054" v="2330"/>
          <ac:spMkLst>
            <pc:docMk/>
            <pc:sldMk cId="1219933334" sldId="407"/>
            <ac:spMk id="61" creationId="{4BBAD5C1-5177-4138-8AD1-87C96DA87CDC}"/>
          </ac:spMkLst>
        </pc:spChg>
        <pc:spChg chg="add">
          <ac:chgData name="Arno Fritsch" userId="1bedd0c8-d24d-42d4-a340-456e38b28a87" providerId="ADAL" clId="{290FAF41-16AE-4F9A-96DC-A7953803C008}" dt="2019-07-25T06:49:25.054" v="2330"/>
          <ac:spMkLst>
            <pc:docMk/>
            <pc:sldMk cId="1219933334" sldId="407"/>
            <ac:spMk id="62" creationId="{735C4877-D006-434B-89DD-B732234EC4C4}"/>
          </ac:spMkLst>
        </pc:spChg>
        <pc:spChg chg="add">
          <ac:chgData name="Arno Fritsch" userId="1bedd0c8-d24d-42d4-a340-456e38b28a87" providerId="ADAL" clId="{290FAF41-16AE-4F9A-96DC-A7953803C008}" dt="2019-07-25T06:49:25.054" v="2330"/>
          <ac:spMkLst>
            <pc:docMk/>
            <pc:sldMk cId="1219933334" sldId="407"/>
            <ac:spMk id="64" creationId="{E156774A-54C6-4FF8-A164-233F158E5D05}"/>
          </ac:spMkLst>
        </pc:spChg>
        <pc:spChg chg="add">
          <ac:chgData name="Arno Fritsch" userId="1bedd0c8-d24d-42d4-a340-456e38b28a87" providerId="ADAL" clId="{290FAF41-16AE-4F9A-96DC-A7953803C008}" dt="2019-07-25T06:49:25.054" v="2330"/>
          <ac:spMkLst>
            <pc:docMk/>
            <pc:sldMk cId="1219933334" sldId="407"/>
            <ac:spMk id="65" creationId="{7D74BAF9-355A-4C36-8D14-589F5AEAEE1E}"/>
          </ac:spMkLst>
        </pc:spChg>
        <pc:spChg chg="add del">
          <ac:chgData name="Arno Fritsch" userId="1bedd0c8-d24d-42d4-a340-456e38b28a87" providerId="ADAL" clId="{290FAF41-16AE-4F9A-96DC-A7953803C008}" dt="2019-07-25T06:50:04.147" v="2334" actId="478"/>
          <ac:spMkLst>
            <pc:docMk/>
            <pc:sldMk cId="1219933334" sldId="407"/>
            <ac:spMk id="67" creationId="{9F9D7FA5-473F-423C-8D93-C47A8C68A35C}"/>
          </ac:spMkLst>
        </pc:spChg>
        <pc:spChg chg="add del">
          <ac:chgData name="Arno Fritsch" userId="1bedd0c8-d24d-42d4-a340-456e38b28a87" providerId="ADAL" clId="{290FAF41-16AE-4F9A-96DC-A7953803C008}" dt="2019-07-25T06:49:57.239" v="2331" actId="478"/>
          <ac:spMkLst>
            <pc:docMk/>
            <pc:sldMk cId="1219933334" sldId="407"/>
            <ac:spMk id="68" creationId="{D1C93266-116F-4468-87AF-70EE8C916FA4}"/>
          </ac:spMkLst>
        </pc:spChg>
        <pc:spChg chg="add">
          <ac:chgData name="Arno Fritsch" userId="1bedd0c8-d24d-42d4-a340-456e38b28a87" providerId="ADAL" clId="{290FAF41-16AE-4F9A-96DC-A7953803C008}" dt="2019-07-25T06:49:25.054" v="2330"/>
          <ac:spMkLst>
            <pc:docMk/>
            <pc:sldMk cId="1219933334" sldId="407"/>
            <ac:spMk id="69" creationId="{4654F333-6506-427B-9039-732329189A1E}"/>
          </ac:spMkLst>
        </pc:spChg>
        <pc:spChg chg="add">
          <ac:chgData name="Arno Fritsch" userId="1bedd0c8-d24d-42d4-a340-456e38b28a87" providerId="ADAL" clId="{290FAF41-16AE-4F9A-96DC-A7953803C008}" dt="2019-07-25T06:49:25.054" v="2330"/>
          <ac:spMkLst>
            <pc:docMk/>
            <pc:sldMk cId="1219933334" sldId="407"/>
            <ac:spMk id="70" creationId="{036E3083-2736-43B7-B617-49CE3B8DFEDD}"/>
          </ac:spMkLst>
        </pc:spChg>
        <pc:spChg chg="add">
          <ac:chgData name="Arno Fritsch" userId="1bedd0c8-d24d-42d4-a340-456e38b28a87" providerId="ADAL" clId="{290FAF41-16AE-4F9A-96DC-A7953803C008}" dt="2019-07-25T06:49:25.054" v="2330"/>
          <ac:spMkLst>
            <pc:docMk/>
            <pc:sldMk cId="1219933334" sldId="407"/>
            <ac:spMk id="72" creationId="{973532C5-B60D-49F3-9A43-DB4CE2235174}"/>
          </ac:spMkLst>
        </pc:spChg>
        <pc:spChg chg="add del">
          <ac:chgData name="Arno Fritsch" userId="1bedd0c8-d24d-42d4-a340-456e38b28a87" providerId="ADAL" clId="{290FAF41-16AE-4F9A-96DC-A7953803C008}" dt="2019-07-25T06:49:59.547" v="2332" actId="478"/>
          <ac:spMkLst>
            <pc:docMk/>
            <pc:sldMk cId="1219933334" sldId="407"/>
            <ac:spMk id="73" creationId="{4652455C-6032-41CF-8BB4-130C7CC706E0}"/>
          </ac:spMkLst>
        </pc:spChg>
        <pc:spChg chg="add">
          <ac:chgData name="Arno Fritsch" userId="1bedd0c8-d24d-42d4-a340-456e38b28a87" providerId="ADAL" clId="{290FAF41-16AE-4F9A-96DC-A7953803C008}" dt="2019-07-25T06:49:25.054" v="2330"/>
          <ac:spMkLst>
            <pc:docMk/>
            <pc:sldMk cId="1219933334" sldId="407"/>
            <ac:spMk id="74" creationId="{6BF39964-11AF-407C-B8DB-6D63F8F22F67}"/>
          </ac:spMkLst>
        </pc:spChg>
        <pc:spChg chg="add">
          <ac:chgData name="Arno Fritsch" userId="1bedd0c8-d24d-42d4-a340-456e38b28a87" providerId="ADAL" clId="{290FAF41-16AE-4F9A-96DC-A7953803C008}" dt="2019-07-25T06:49:25.054" v="2330"/>
          <ac:spMkLst>
            <pc:docMk/>
            <pc:sldMk cId="1219933334" sldId="407"/>
            <ac:spMk id="75" creationId="{82EB16AC-D6D4-4546-8789-CEB69676CAC6}"/>
          </ac:spMkLst>
        </pc:spChg>
        <pc:spChg chg="add del">
          <ac:chgData name="Arno Fritsch" userId="1bedd0c8-d24d-42d4-a340-456e38b28a87" providerId="ADAL" clId="{290FAF41-16AE-4F9A-96DC-A7953803C008}" dt="2019-07-25T06:50:01.900" v="2333" actId="478"/>
          <ac:spMkLst>
            <pc:docMk/>
            <pc:sldMk cId="1219933334" sldId="407"/>
            <ac:spMk id="78" creationId="{0144ECD6-9DA7-475E-9EC1-2CB5E52AB969}"/>
          </ac:spMkLst>
        </pc:spChg>
        <pc:spChg chg="add">
          <ac:chgData name="Arno Fritsch" userId="1bedd0c8-d24d-42d4-a340-456e38b28a87" providerId="ADAL" clId="{290FAF41-16AE-4F9A-96DC-A7953803C008}" dt="2019-07-25T06:49:25.054" v="2330"/>
          <ac:spMkLst>
            <pc:docMk/>
            <pc:sldMk cId="1219933334" sldId="407"/>
            <ac:spMk id="79" creationId="{514D31E2-1EC9-42C8-A39B-5B6165F19774}"/>
          </ac:spMkLst>
        </pc:spChg>
        <pc:spChg chg="add">
          <ac:chgData name="Arno Fritsch" userId="1bedd0c8-d24d-42d4-a340-456e38b28a87" providerId="ADAL" clId="{290FAF41-16AE-4F9A-96DC-A7953803C008}" dt="2019-07-25T06:49:25.054" v="2330"/>
          <ac:spMkLst>
            <pc:docMk/>
            <pc:sldMk cId="1219933334" sldId="407"/>
            <ac:spMk id="80" creationId="{1723830A-0A80-4BE5-980D-2FA45EF65E1D}"/>
          </ac:spMkLst>
        </pc:spChg>
        <pc:spChg chg="add">
          <ac:chgData name="Arno Fritsch" userId="1bedd0c8-d24d-42d4-a340-456e38b28a87" providerId="ADAL" clId="{290FAF41-16AE-4F9A-96DC-A7953803C008}" dt="2019-07-25T06:49:25.054" v="2330"/>
          <ac:spMkLst>
            <pc:docMk/>
            <pc:sldMk cId="1219933334" sldId="407"/>
            <ac:spMk id="83" creationId="{F116EA63-8E3B-4E87-8872-62D601B384E1}"/>
          </ac:spMkLst>
        </pc:spChg>
        <pc:spChg chg="add del">
          <ac:chgData name="Arno Fritsch" userId="1bedd0c8-d24d-42d4-a340-456e38b28a87" providerId="ADAL" clId="{290FAF41-16AE-4F9A-96DC-A7953803C008}" dt="2019-07-25T06:50:07.487" v="2336" actId="478"/>
          <ac:spMkLst>
            <pc:docMk/>
            <pc:sldMk cId="1219933334" sldId="407"/>
            <ac:spMk id="84" creationId="{29F4508B-9798-4949-9139-C4EC9E0215ED}"/>
          </ac:spMkLst>
        </pc:spChg>
        <pc:spChg chg="add del">
          <ac:chgData name="Arno Fritsch" userId="1bedd0c8-d24d-42d4-a340-456e38b28a87" providerId="ADAL" clId="{290FAF41-16AE-4F9A-96DC-A7953803C008}" dt="2019-07-25T06:50:05.869" v="2335" actId="478"/>
          <ac:spMkLst>
            <pc:docMk/>
            <pc:sldMk cId="1219933334" sldId="407"/>
            <ac:spMk id="85" creationId="{EC933225-5494-4926-BFF6-E7E8A1DEF4F7}"/>
          </ac:spMkLst>
        </pc:spChg>
        <pc:spChg chg="add">
          <ac:chgData name="Arno Fritsch" userId="1bedd0c8-d24d-42d4-a340-456e38b28a87" providerId="ADAL" clId="{290FAF41-16AE-4F9A-96DC-A7953803C008}" dt="2019-07-25T06:49:25.054" v="2330"/>
          <ac:spMkLst>
            <pc:docMk/>
            <pc:sldMk cId="1219933334" sldId="407"/>
            <ac:spMk id="86" creationId="{C1403FF0-5A26-4DA0-AAC8-5305B44AD200}"/>
          </ac:spMkLst>
        </pc:spChg>
        <pc:spChg chg="add">
          <ac:chgData name="Arno Fritsch" userId="1bedd0c8-d24d-42d4-a340-456e38b28a87" providerId="ADAL" clId="{290FAF41-16AE-4F9A-96DC-A7953803C008}" dt="2019-07-25T06:49:25.054" v="2330"/>
          <ac:spMkLst>
            <pc:docMk/>
            <pc:sldMk cId="1219933334" sldId="407"/>
            <ac:spMk id="87" creationId="{AB11B934-0FD4-47C9-ACF0-7BCCD3FBB60D}"/>
          </ac:spMkLst>
        </pc:spChg>
        <pc:spChg chg="add">
          <ac:chgData name="Arno Fritsch" userId="1bedd0c8-d24d-42d4-a340-456e38b28a87" providerId="ADAL" clId="{290FAF41-16AE-4F9A-96DC-A7953803C008}" dt="2019-07-25T06:49:25.054" v="2330"/>
          <ac:spMkLst>
            <pc:docMk/>
            <pc:sldMk cId="1219933334" sldId="407"/>
            <ac:spMk id="88" creationId="{3C266F33-3010-498C-A3FF-0957590DAD1E}"/>
          </ac:spMkLst>
        </pc:spChg>
        <pc:spChg chg="add mod">
          <ac:chgData name="Arno Fritsch" userId="1bedd0c8-d24d-42d4-a340-456e38b28a87" providerId="ADAL" clId="{290FAF41-16AE-4F9A-96DC-A7953803C008}" dt="2019-07-25T06:50:16.293" v="2339" actId="1076"/>
          <ac:spMkLst>
            <pc:docMk/>
            <pc:sldMk cId="1219933334" sldId="407"/>
            <ac:spMk id="89" creationId="{F6D58BD6-8D57-4FE3-81FB-DA400D05534B}"/>
          </ac:spMkLst>
        </pc:spChg>
        <pc:spChg chg="add mod">
          <ac:chgData name="Arno Fritsch" userId="1bedd0c8-d24d-42d4-a340-456e38b28a87" providerId="ADAL" clId="{290FAF41-16AE-4F9A-96DC-A7953803C008}" dt="2019-07-25T06:50:19.085" v="2340" actId="1076"/>
          <ac:spMkLst>
            <pc:docMk/>
            <pc:sldMk cId="1219933334" sldId="407"/>
            <ac:spMk id="90" creationId="{2DAB20FD-8CC6-4C86-8E14-6CAFF5D2F218}"/>
          </ac:spMkLst>
        </pc:spChg>
        <pc:spChg chg="add mod">
          <ac:chgData name="Arno Fritsch" userId="1bedd0c8-d24d-42d4-a340-456e38b28a87" providerId="ADAL" clId="{290FAF41-16AE-4F9A-96DC-A7953803C008}" dt="2019-07-25T06:50:24.557" v="2342" actId="1076"/>
          <ac:spMkLst>
            <pc:docMk/>
            <pc:sldMk cId="1219933334" sldId="407"/>
            <ac:spMk id="91" creationId="{7225C6CE-2F76-4721-84D5-42EE8CDF04D7}"/>
          </ac:spMkLst>
        </pc:spChg>
        <pc:spChg chg="add mod">
          <ac:chgData name="Arno Fritsch" userId="1bedd0c8-d24d-42d4-a340-456e38b28a87" providerId="ADAL" clId="{290FAF41-16AE-4F9A-96DC-A7953803C008}" dt="2019-07-25T06:50:21.431" v="2341" actId="1076"/>
          <ac:spMkLst>
            <pc:docMk/>
            <pc:sldMk cId="1219933334" sldId="407"/>
            <ac:spMk id="92" creationId="{27C0C8A6-D168-4884-9058-FC1E9F6FCC49}"/>
          </ac:spMkLst>
        </pc:spChg>
        <pc:spChg chg="add">
          <ac:chgData name="Arno Fritsch" userId="1bedd0c8-d24d-42d4-a340-456e38b28a87" providerId="ADAL" clId="{290FAF41-16AE-4F9A-96DC-A7953803C008}" dt="2019-07-25T06:49:25.054" v="2330"/>
          <ac:spMkLst>
            <pc:docMk/>
            <pc:sldMk cId="1219933334" sldId="407"/>
            <ac:spMk id="93" creationId="{9B5E3ECA-0B99-401B-9AAB-2FA95B3B975E}"/>
          </ac:spMkLst>
        </pc:spChg>
        <pc:spChg chg="add">
          <ac:chgData name="Arno Fritsch" userId="1bedd0c8-d24d-42d4-a340-456e38b28a87" providerId="ADAL" clId="{290FAF41-16AE-4F9A-96DC-A7953803C008}" dt="2019-07-25T06:49:25.054" v="2330"/>
          <ac:spMkLst>
            <pc:docMk/>
            <pc:sldMk cId="1219933334" sldId="407"/>
            <ac:spMk id="94" creationId="{B2BBB146-680F-49BB-A043-2B5745E05255}"/>
          </ac:spMkLst>
        </pc:spChg>
        <pc:spChg chg="add">
          <ac:chgData name="Arno Fritsch" userId="1bedd0c8-d24d-42d4-a340-456e38b28a87" providerId="ADAL" clId="{290FAF41-16AE-4F9A-96DC-A7953803C008}" dt="2019-07-25T06:49:25.054" v="2330"/>
          <ac:spMkLst>
            <pc:docMk/>
            <pc:sldMk cId="1219933334" sldId="407"/>
            <ac:spMk id="95" creationId="{1A398BCA-562B-4CA9-A54B-0442BA090821}"/>
          </ac:spMkLst>
        </pc:spChg>
        <pc:spChg chg="add">
          <ac:chgData name="Arno Fritsch" userId="1bedd0c8-d24d-42d4-a340-456e38b28a87" providerId="ADAL" clId="{290FAF41-16AE-4F9A-96DC-A7953803C008}" dt="2019-07-25T06:49:25.054" v="2330"/>
          <ac:spMkLst>
            <pc:docMk/>
            <pc:sldMk cId="1219933334" sldId="407"/>
            <ac:spMk id="96" creationId="{CADBB378-D2A6-499D-89B8-C05269950690}"/>
          </ac:spMkLst>
        </pc:spChg>
        <pc:spChg chg="add">
          <ac:chgData name="Arno Fritsch" userId="1bedd0c8-d24d-42d4-a340-456e38b28a87" providerId="ADAL" clId="{290FAF41-16AE-4F9A-96DC-A7953803C008}" dt="2019-07-25T06:49:25.054" v="2330"/>
          <ac:spMkLst>
            <pc:docMk/>
            <pc:sldMk cId="1219933334" sldId="407"/>
            <ac:spMk id="97" creationId="{EEACC465-A6D7-452B-8FB3-720382DAB8FC}"/>
          </ac:spMkLst>
        </pc:spChg>
        <pc:spChg chg="add">
          <ac:chgData name="Arno Fritsch" userId="1bedd0c8-d24d-42d4-a340-456e38b28a87" providerId="ADAL" clId="{290FAF41-16AE-4F9A-96DC-A7953803C008}" dt="2019-07-25T06:49:25.054" v="2330"/>
          <ac:spMkLst>
            <pc:docMk/>
            <pc:sldMk cId="1219933334" sldId="407"/>
            <ac:spMk id="98" creationId="{FF3458FE-11D7-41F5-B914-E673F7783372}"/>
          </ac:spMkLst>
        </pc:spChg>
        <pc:spChg chg="add">
          <ac:chgData name="Arno Fritsch" userId="1bedd0c8-d24d-42d4-a340-456e38b28a87" providerId="ADAL" clId="{290FAF41-16AE-4F9A-96DC-A7953803C008}" dt="2019-07-25T06:49:25.054" v="2330"/>
          <ac:spMkLst>
            <pc:docMk/>
            <pc:sldMk cId="1219933334" sldId="407"/>
            <ac:spMk id="99" creationId="{6CD610DD-8597-4BED-A3C2-12410CC67F3D}"/>
          </ac:spMkLst>
        </pc:spChg>
        <pc:spChg chg="add">
          <ac:chgData name="Arno Fritsch" userId="1bedd0c8-d24d-42d4-a340-456e38b28a87" providerId="ADAL" clId="{290FAF41-16AE-4F9A-96DC-A7953803C008}" dt="2019-07-25T06:49:25.054" v="2330"/>
          <ac:spMkLst>
            <pc:docMk/>
            <pc:sldMk cId="1219933334" sldId="407"/>
            <ac:spMk id="100" creationId="{C8108783-7650-434F-9692-56158D651CF1}"/>
          </ac:spMkLst>
        </pc:spChg>
        <pc:spChg chg="add">
          <ac:chgData name="Arno Fritsch" userId="1bedd0c8-d24d-42d4-a340-456e38b28a87" providerId="ADAL" clId="{290FAF41-16AE-4F9A-96DC-A7953803C008}" dt="2019-07-25T06:49:25.054" v="2330"/>
          <ac:spMkLst>
            <pc:docMk/>
            <pc:sldMk cId="1219933334" sldId="407"/>
            <ac:spMk id="101" creationId="{D7DB0F21-6EED-4A10-885E-735E0C198793}"/>
          </ac:spMkLst>
        </pc:spChg>
        <pc:spChg chg="add">
          <ac:chgData name="Arno Fritsch" userId="1bedd0c8-d24d-42d4-a340-456e38b28a87" providerId="ADAL" clId="{290FAF41-16AE-4F9A-96DC-A7953803C008}" dt="2019-07-25T06:49:25.054" v="2330"/>
          <ac:spMkLst>
            <pc:docMk/>
            <pc:sldMk cId="1219933334" sldId="407"/>
            <ac:spMk id="102" creationId="{08B2F874-1B79-4DCB-AD06-13A5F7B22931}"/>
          </ac:spMkLst>
        </pc:spChg>
        <pc:grpChg chg="add del">
          <ac:chgData name="Arno Fritsch" userId="1bedd0c8-d24d-42d4-a340-456e38b28a87" providerId="ADAL" clId="{290FAF41-16AE-4F9A-96DC-A7953803C008}" dt="2019-07-25T06:48:52.456" v="2329"/>
          <ac:grpSpMkLst>
            <pc:docMk/>
            <pc:sldMk cId="1219933334" sldId="407"/>
            <ac:grpSpMk id="7" creationId="{A067ED8F-D294-44EA-94B9-8E3A3D900F80}"/>
          </ac:grpSpMkLst>
        </pc:grpChg>
        <pc:grpChg chg="add">
          <ac:chgData name="Arno Fritsch" userId="1bedd0c8-d24d-42d4-a340-456e38b28a87" providerId="ADAL" clId="{290FAF41-16AE-4F9A-96DC-A7953803C008}" dt="2019-07-25T06:49:25.054" v="2330"/>
          <ac:grpSpMkLst>
            <pc:docMk/>
            <pc:sldMk cId="1219933334" sldId="407"/>
            <ac:grpSpMk id="54" creationId="{CDE14214-D2C8-4C74-9BEA-DD5AE61306F4}"/>
          </ac:grpSpMkLst>
        </pc:grpChg>
        <pc:picChg chg="add del">
          <ac:chgData name="Arno Fritsch" userId="1bedd0c8-d24d-42d4-a340-456e38b28a87" providerId="ADAL" clId="{290FAF41-16AE-4F9A-96DC-A7953803C008}" dt="2019-07-25T06:48:22.247" v="2327"/>
          <ac:picMkLst>
            <pc:docMk/>
            <pc:sldMk cId="1219933334" sldId="407"/>
            <ac:picMk id="2" creationId="{F10B00B2-7ABB-46D7-981B-AEED00BC7190}"/>
          </ac:picMkLst>
        </pc:picChg>
        <pc:picChg chg="add del mod">
          <ac:chgData name="Arno Fritsch" userId="1bedd0c8-d24d-42d4-a340-456e38b28a87" providerId="ADAL" clId="{290FAF41-16AE-4F9A-96DC-A7953803C008}" dt="2019-07-25T06:48:09.434" v="2324" actId="478"/>
          <ac:picMkLst>
            <pc:docMk/>
            <pc:sldMk cId="1219933334" sldId="407"/>
            <ac:picMk id="3" creationId="{42B00A38-E15F-48DB-A2A6-D7759E9617A1}"/>
          </ac:picMkLst>
        </pc:picChg>
        <pc:picChg chg="add del mod">
          <ac:chgData name="Arno Fritsch" userId="1bedd0c8-d24d-42d4-a340-456e38b28a87" providerId="ADAL" clId="{290FAF41-16AE-4F9A-96DC-A7953803C008}" dt="2019-07-19T12:34:00.752" v="34" actId="478"/>
          <ac:picMkLst>
            <pc:docMk/>
            <pc:sldMk cId="1219933334" sldId="407"/>
            <ac:picMk id="4" creationId="{746CF67D-133D-46F7-B19C-DF593BC929CE}"/>
          </ac:picMkLst>
        </pc:picChg>
        <pc:picChg chg="del">
          <ac:chgData name="Arno Fritsch" userId="1bedd0c8-d24d-42d4-a340-456e38b28a87" providerId="ADAL" clId="{290FAF41-16AE-4F9A-96DC-A7953803C008}" dt="2019-07-19T12:24:15.162" v="1" actId="478"/>
          <ac:picMkLst>
            <pc:docMk/>
            <pc:sldMk cId="1219933334" sldId="407"/>
            <ac:picMk id="7" creationId="{00000000-0000-0000-0000-000000000000}"/>
          </ac:picMkLst>
        </pc:picChg>
        <pc:picChg chg="add del mod">
          <ac:chgData name="Arno Fritsch" userId="1bedd0c8-d24d-42d4-a340-456e38b28a87" providerId="ADAL" clId="{290FAF41-16AE-4F9A-96DC-A7953803C008}" dt="2019-07-23T11:10:55.026" v="582" actId="478"/>
          <ac:picMkLst>
            <pc:docMk/>
            <pc:sldMk cId="1219933334" sldId="407"/>
            <ac:picMk id="8" creationId="{4630BBD0-61C7-4878-A94A-E9BCC90729E6}"/>
          </ac:picMkLst>
        </pc:picChg>
        <pc:picChg chg="del">
          <ac:chgData name="Arno Fritsch" userId="1bedd0c8-d24d-42d4-a340-456e38b28a87" providerId="ADAL" clId="{290FAF41-16AE-4F9A-96DC-A7953803C008}" dt="2019-07-19T12:24:15.845" v="2" actId="478"/>
          <ac:picMkLst>
            <pc:docMk/>
            <pc:sldMk cId="1219933334" sldId="407"/>
            <ac:picMk id="10" creationId="{00000000-0000-0000-0000-000000000000}"/>
          </ac:picMkLst>
        </pc:picChg>
        <pc:picChg chg="del">
          <ac:chgData name="Arno Fritsch" userId="1bedd0c8-d24d-42d4-a340-456e38b28a87" providerId="ADAL" clId="{290FAF41-16AE-4F9A-96DC-A7953803C008}" dt="2019-07-19T12:24:13.849" v="0" actId="478"/>
          <ac:picMkLst>
            <pc:docMk/>
            <pc:sldMk cId="1219933334" sldId="407"/>
            <ac:picMk id="12" creationId="{00000000-0000-0000-0000-000000000000}"/>
          </ac:picMkLst>
        </pc:picChg>
        <pc:picChg chg="del">
          <ac:chgData name="Arno Fritsch" userId="1bedd0c8-d24d-42d4-a340-456e38b28a87" providerId="ADAL" clId="{290FAF41-16AE-4F9A-96DC-A7953803C008}" dt="2019-07-19T12:24:16.476" v="3" actId="478"/>
          <ac:picMkLst>
            <pc:docMk/>
            <pc:sldMk cId="1219933334" sldId="407"/>
            <ac:picMk id="1027" creationId="{00000000-0000-0000-0000-000000000000}"/>
          </ac:picMkLst>
        </pc:picChg>
        <pc:cxnChg chg="add del">
          <ac:chgData name="Arno Fritsch" userId="1bedd0c8-d24d-42d4-a340-456e38b28a87" providerId="ADAL" clId="{290FAF41-16AE-4F9A-96DC-A7953803C008}" dt="2019-07-25T06:48:52.456" v="2329"/>
          <ac:cxnSpMkLst>
            <pc:docMk/>
            <pc:sldMk cId="1219933334" sldId="407"/>
            <ac:cxnSpMk id="12" creationId="{A49AB972-93CA-45EB-80D2-FA0F26202F01}"/>
          </ac:cxnSpMkLst>
        </pc:cxnChg>
        <pc:cxnChg chg="add del">
          <ac:chgData name="Arno Fritsch" userId="1bedd0c8-d24d-42d4-a340-456e38b28a87" providerId="ADAL" clId="{290FAF41-16AE-4F9A-96DC-A7953803C008}" dt="2019-07-25T06:48:52.456" v="2329"/>
          <ac:cxnSpMkLst>
            <pc:docMk/>
            <pc:sldMk cId="1219933334" sldId="407"/>
            <ac:cxnSpMk id="14" creationId="{3DCF2EF7-EE36-479F-A685-328D7D94C81A}"/>
          </ac:cxnSpMkLst>
        </pc:cxnChg>
        <pc:cxnChg chg="add del">
          <ac:chgData name="Arno Fritsch" userId="1bedd0c8-d24d-42d4-a340-456e38b28a87" providerId="ADAL" clId="{290FAF41-16AE-4F9A-96DC-A7953803C008}" dt="2019-07-25T06:48:52.456" v="2329"/>
          <ac:cxnSpMkLst>
            <pc:docMk/>
            <pc:sldMk cId="1219933334" sldId="407"/>
            <ac:cxnSpMk id="18" creationId="{59126EE6-B92F-4CED-B1C9-1DEA2CB920F0}"/>
          </ac:cxnSpMkLst>
        </pc:cxnChg>
        <pc:cxnChg chg="add del">
          <ac:chgData name="Arno Fritsch" userId="1bedd0c8-d24d-42d4-a340-456e38b28a87" providerId="ADAL" clId="{290FAF41-16AE-4F9A-96DC-A7953803C008}" dt="2019-07-25T06:48:52.456" v="2329"/>
          <ac:cxnSpMkLst>
            <pc:docMk/>
            <pc:sldMk cId="1219933334" sldId="407"/>
            <ac:cxnSpMk id="21" creationId="{70DAE5EB-6B67-48BD-A506-16BB0E091E09}"/>
          </ac:cxnSpMkLst>
        </pc:cxnChg>
        <pc:cxnChg chg="add del">
          <ac:chgData name="Arno Fritsch" userId="1bedd0c8-d24d-42d4-a340-456e38b28a87" providerId="ADAL" clId="{290FAF41-16AE-4F9A-96DC-A7953803C008}" dt="2019-07-25T06:48:52.456" v="2329"/>
          <ac:cxnSpMkLst>
            <pc:docMk/>
            <pc:sldMk cId="1219933334" sldId="407"/>
            <ac:cxnSpMk id="26" creationId="{9048B8D5-3259-43BE-BFAA-DA57EF4802DB}"/>
          </ac:cxnSpMkLst>
        </pc:cxnChg>
        <pc:cxnChg chg="add del">
          <ac:chgData name="Arno Fritsch" userId="1bedd0c8-d24d-42d4-a340-456e38b28a87" providerId="ADAL" clId="{290FAF41-16AE-4F9A-96DC-A7953803C008}" dt="2019-07-25T06:48:52.456" v="2329"/>
          <ac:cxnSpMkLst>
            <pc:docMk/>
            <pc:sldMk cId="1219933334" sldId="407"/>
            <ac:cxnSpMk id="31" creationId="{3950B751-9CEE-42ED-9608-568F8F134C7A}"/>
          </ac:cxnSpMkLst>
        </pc:cxnChg>
        <pc:cxnChg chg="add del">
          <ac:chgData name="Arno Fritsch" userId="1bedd0c8-d24d-42d4-a340-456e38b28a87" providerId="ADAL" clId="{290FAF41-16AE-4F9A-96DC-A7953803C008}" dt="2019-07-25T06:48:52.456" v="2329"/>
          <ac:cxnSpMkLst>
            <pc:docMk/>
            <pc:sldMk cId="1219933334" sldId="407"/>
            <ac:cxnSpMk id="32" creationId="{8BC16D36-004F-4AE4-83CF-87DAEF331420}"/>
          </ac:cxnSpMkLst>
        </pc:cxnChg>
        <pc:cxnChg chg="add del">
          <ac:chgData name="Arno Fritsch" userId="1bedd0c8-d24d-42d4-a340-456e38b28a87" providerId="ADAL" clId="{290FAF41-16AE-4F9A-96DC-A7953803C008}" dt="2019-07-25T06:48:52.456" v="2329"/>
          <ac:cxnSpMkLst>
            <pc:docMk/>
            <pc:sldMk cId="1219933334" sldId="407"/>
            <ac:cxnSpMk id="36" creationId="{992BDB04-BD9B-4712-A5A9-585D51D77B69}"/>
          </ac:cxnSpMkLst>
        </pc:cxnChg>
        <pc:cxnChg chg="add del">
          <ac:chgData name="Arno Fritsch" userId="1bedd0c8-d24d-42d4-a340-456e38b28a87" providerId="ADAL" clId="{290FAF41-16AE-4F9A-96DC-A7953803C008}" dt="2019-07-25T06:48:52.456" v="2329"/>
          <ac:cxnSpMkLst>
            <pc:docMk/>
            <pc:sldMk cId="1219933334" sldId="407"/>
            <ac:cxnSpMk id="37" creationId="{FFBD87DE-829A-47C2-92FA-88D0119F4C93}"/>
          </ac:cxnSpMkLst>
        </pc:cxnChg>
        <pc:cxnChg chg="add">
          <ac:chgData name="Arno Fritsch" userId="1bedd0c8-d24d-42d4-a340-456e38b28a87" providerId="ADAL" clId="{290FAF41-16AE-4F9A-96DC-A7953803C008}" dt="2019-07-25T06:49:25.054" v="2330"/>
          <ac:cxnSpMkLst>
            <pc:docMk/>
            <pc:sldMk cId="1219933334" sldId="407"/>
            <ac:cxnSpMk id="58" creationId="{F29EB7E0-CF54-44E5-A449-BEA8BA5A1F43}"/>
          </ac:cxnSpMkLst>
        </pc:cxnChg>
        <pc:cxnChg chg="add">
          <ac:chgData name="Arno Fritsch" userId="1bedd0c8-d24d-42d4-a340-456e38b28a87" providerId="ADAL" clId="{290FAF41-16AE-4F9A-96DC-A7953803C008}" dt="2019-07-25T06:49:25.054" v="2330"/>
          <ac:cxnSpMkLst>
            <pc:docMk/>
            <pc:sldMk cId="1219933334" sldId="407"/>
            <ac:cxnSpMk id="59" creationId="{6DB16A7D-5B52-491B-A768-AC9E6502B47C}"/>
          </ac:cxnSpMkLst>
        </pc:cxnChg>
        <pc:cxnChg chg="add">
          <ac:chgData name="Arno Fritsch" userId="1bedd0c8-d24d-42d4-a340-456e38b28a87" providerId="ADAL" clId="{290FAF41-16AE-4F9A-96DC-A7953803C008}" dt="2019-07-25T06:49:25.054" v="2330"/>
          <ac:cxnSpMkLst>
            <pc:docMk/>
            <pc:sldMk cId="1219933334" sldId="407"/>
            <ac:cxnSpMk id="63" creationId="{BA39CB60-009D-4D81-A4DF-621274A7B2E6}"/>
          </ac:cxnSpMkLst>
        </pc:cxnChg>
        <pc:cxnChg chg="add">
          <ac:chgData name="Arno Fritsch" userId="1bedd0c8-d24d-42d4-a340-456e38b28a87" providerId="ADAL" clId="{290FAF41-16AE-4F9A-96DC-A7953803C008}" dt="2019-07-25T06:49:25.054" v="2330"/>
          <ac:cxnSpMkLst>
            <pc:docMk/>
            <pc:sldMk cId="1219933334" sldId="407"/>
            <ac:cxnSpMk id="66" creationId="{A2446F98-71A5-4833-B54F-23493D864658}"/>
          </ac:cxnSpMkLst>
        </pc:cxnChg>
        <pc:cxnChg chg="add">
          <ac:chgData name="Arno Fritsch" userId="1bedd0c8-d24d-42d4-a340-456e38b28a87" providerId="ADAL" clId="{290FAF41-16AE-4F9A-96DC-A7953803C008}" dt="2019-07-25T06:49:25.054" v="2330"/>
          <ac:cxnSpMkLst>
            <pc:docMk/>
            <pc:sldMk cId="1219933334" sldId="407"/>
            <ac:cxnSpMk id="71" creationId="{974932E4-D481-428F-AF95-35228B4EE955}"/>
          </ac:cxnSpMkLst>
        </pc:cxnChg>
        <pc:cxnChg chg="add mod">
          <ac:chgData name="Arno Fritsch" userId="1bedd0c8-d24d-42d4-a340-456e38b28a87" providerId="ADAL" clId="{290FAF41-16AE-4F9A-96DC-A7953803C008}" dt="2019-07-25T06:50:11.254" v="2337" actId="1076"/>
          <ac:cxnSpMkLst>
            <pc:docMk/>
            <pc:sldMk cId="1219933334" sldId="407"/>
            <ac:cxnSpMk id="76" creationId="{697D493C-5F7D-47CB-88DE-8A78FC0226C3}"/>
          </ac:cxnSpMkLst>
        </pc:cxnChg>
        <pc:cxnChg chg="add">
          <ac:chgData name="Arno Fritsch" userId="1bedd0c8-d24d-42d4-a340-456e38b28a87" providerId="ADAL" clId="{290FAF41-16AE-4F9A-96DC-A7953803C008}" dt="2019-07-25T06:49:25.054" v="2330"/>
          <ac:cxnSpMkLst>
            <pc:docMk/>
            <pc:sldMk cId="1219933334" sldId="407"/>
            <ac:cxnSpMk id="77" creationId="{AEDC0AE4-7453-43E4-8C21-328DFFD44315}"/>
          </ac:cxnSpMkLst>
        </pc:cxnChg>
        <pc:cxnChg chg="add">
          <ac:chgData name="Arno Fritsch" userId="1bedd0c8-d24d-42d4-a340-456e38b28a87" providerId="ADAL" clId="{290FAF41-16AE-4F9A-96DC-A7953803C008}" dt="2019-07-25T06:49:25.054" v="2330"/>
          <ac:cxnSpMkLst>
            <pc:docMk/>
            <pc:sldMk cId="1219933334" sldId="407"/>
            <ac:cxnSpMk id="81" creationId="{F7D662DC-990F-4F0E-892D-2D3821EC8B94}"/>
          </ac:cxnSpMkLst>
        </pc:cxnChg>
        <pc:cxnChg chg="add">
          <ac:chgData name="Arno Fritsch" userId="1bedd0c8-d24d-42d4-a340-456e38b28a87" providerId="ADAL" clId="{290FAF41-16AE-4F9A-96DC-A7953803C008}" dt="2019-07-25T06:49:25.054" v="2330"/>
          <ac:cxnSpMkLst>
            <pc:docMk/>
            <pc:sldMk cId="1219933334" sldId="407"/>
            <ac:cxnSpMk id="82" creationId="{EFA7BF18-B261-4DFF-BF1C-DC2B22A6876B}"/>
          </ac:cxnSpMkLst>
        </pc:cxnChg>
      </pc:sldChg>
      <pc:sldChg chg="modSp">
        <pc:chgData name="Arno Fritsch" userId="1bedd0c8-d24d-42d4-a340-456e38b28a87" providerId="ADAL" clId="{290FAF41-16AE-4F9A-96DC-A7953803C008}" dt="2019-07-24T12:01:10.045" v="690" actId="207"/>
        <pc:sldMkLst>
          <pc:docMk/>
          <pc:sldMk cId="286702392" sldId="408"/>
        </pc:sldMkLst>
        <pc:spChg chg="mod">
          <ac:chgData name="Arno Fritsch" userId="1bedd0c8-d24d-42d4-a340-456e38b28a87" providerId="ADAL" clId="{290FAF41-16AE-4F9A-96DC-A7953803C008}" dt="2019-07-23T10:55:32.431" v="580" actId="20577"/>
          <ac:spMkLst>
            <pc:docMk/>
            <pc:sldMk cId="286702392" sldId="408"/>
            <ac:spMk id="2" creationId="{00000000-0000-0000-0000-000000000000}"/>
          </ac:spMkLst>
        </pc:spChg>
        <pc:graphicFrameChg chg="ord modGraphic">
          <ac:chgData name="Arno Fritsch" userId="1bedd0c8-d24d-42d4-a340-456e38b28a87" providerId="ADAL" clId="{290FAF41-16AE-4F9A-96DC-A7953803C008}" dt="2019-07-24T12:01:10.045" v="690" actId="207"/>
          <ac:graphicFrameMkLst>
            <pc:docMk/>
            <pc:sldMk cId="286702392" sldId="408"/>
            <ac:graphicFrameMk id="6" creationId="{00000000-0000-0000-0000-000000000000}"/>
          </ac:graphicFrameMkLst>
        </pc:graphicFrameChg>
      </pc:sldChg>
      <pc:sldChg chg="modSp modAnim">
        <pc:chgData name="Arno Fritsch" userId="1bedd0c8-d24d-42d4-a340-456e38b28a87" providerId="ADAL" clId="{290FAF41-16AE-4F9A-96DC-A7953803C008}" dt="2019-07-24T12:39:05.501" v="1851"/>
        <pc:sldMkLst>
          <pc:docMk/>
          <pc:sldMk cId="1325212167" sldId="410"/>
        </pc:sldMkLst>
        <pc:spChg chg="mod">
          <ac:chgData name="Arno Fritsch" userId="1bedd0c8-d24d-42d4-a340-456e38b28a87" providerId="ADAL" clId="{290FAF41-16AE-4F9A-96DC-A7953803C008}" dt="2019-07-24T12:39:05.501" v="1851"/>
          <ac:spMkLst>
            <pc:docMk/>
            <pc:sldMk cId="1325212167" sldId="410"/>
            <ac:spMk id="6" creationId="{00000000-0000-0000-0000-000000000000}"/>
          </ac:spMkLst>
        </pc:spChg>
      </pc:sldChg>
      <pc:sldChg chg="delSp modSp add delAnim modAnim">
        <pc:chgData name="Arno Fritsch" userId="1bedd0c8-d24d-42d4-a340-456e38b28a87" providerId="ADAL" clId="{290FAF41-16AE-4F9A-96DC-A7953803C008}" dt="2019-07-24T12:33:39.819" v="1783" actId="1076"/>
        <pc:sldMkLst>
          <pc:docMk/>
          <pc:sldMk cId="693776663" sldId="418"/>
        </pc:sldMkLst>
        <pc:spChg chg="mod">
          <ac:chgData name="Arno Fritsch" userId="1bedd0c8-d24d-42d4-a340-456e38b28a87" providerId="ADAL" clId="{290FAF41-16AE-4F9A-96DC-A7953803C008}" dt="2019-07-24T12:33:24.916" v="1781" actId="20577"/>
          <ac:spMkLst>
            <pc:docMk/>
            <pc:sldMk cId="693776663" sldId="418"/>
            <ac:spMk id="2" creationId="{00000000-0000-0000-0000-000000000000}"/>
          </ac:spMkLst>
        </pc:spChg>
        <pc:spChg chg="del">
          <ac:chgData name="Arno Fritsch" userId="1bedd0c8-d24d-42d4-a340-456e38b28a87" providerId="ADAL" clId="{290FAF41-16AE-4F9A-96DC-A7953803C008}" dt="2019-07-24T12:03:18.254" v="823" actId="478"/>
          <ac:spMkLst>
            <pc:docMk/>
            <pc:sldMk cId="693776663" sldId="418"/>
            <ac:spMk id="3" creationId="{00000000-0000-0000-0000-000000000000}"/>
          </ac:spMkLst>
        </pc:spChg>
        <pc:spChg chg="del">
          <ac:chgData name="Arno Fritsch" userId="1bedd0c8-d24d-42d4-a340-456e38b28a87" providerId="ADAL" clId="{290FAF41-16AE-4F9A-96DC-A7953803C008}" dt="2019-07-24T12:03:19.254" v="824" actId="478"/>
          <ac:spMkLst>
            <pc:docMk/>
            <pc:sldMk cId="693776663" sldId="418"/>
            <ac:spMk id="10" creationId="{00000000-0000-0000-0000-000000000000}"/>
          </ac:spMkLst>
        </pc:spChg>
        <pc:spChg chg="del">
          <ac:chgData name="Arno Fritsch" userId="1bedd0c8-d24d-42d4-a340-456e38b28a87" providerId="ADAL" clId="{290FAF41-16AE-4F9A-96DC-A7953803C008}" dt="2019-07-24T12:03:25.450" v="828" actId="478"/>
          <ac:spMkLst>
            <pc:docMk/>
            <pc:sldMk cId="693776663" sldId="418"/>
            <ac:spMk id="11" creationId="{00000000-0000-0000-0000-000000000000}"/>
          </ac:spMkLst>
        </pc:spChg>
        <pc:spChg chg="del mod">
          <ac:chgData name="Arno Fritsch" userId="1bedd0c8-d24d-42d4-a340-456e38b28a87" providerId="ADAL" clId="{290FAF41-16AE-4F9A-96DC-A7953803C008}" dt="2019-07-24T12:03:23.291" v="827" actId="478"/>
          <ac:spMkLst>
            <pc:docMk/>
            <pc:sldMk cId="693776663" sldId="418"/>
            <ac:spMk id="13" creationId="{00000000-0000-0000-0000-000000000000}"/>
          </ac:spMkLst>
        </pc:spChg>
        <pc:spChg chg="del">
          <ac:chgData name="Arno Fritsch" userId="1bedd0c8-d24d-42d4-a340-456e38b28a87" providerId="ADAL" clId="{290FAF41-16AE-4F9A-96DC-A7953803C008}" dt="2019-07-24T12:03:16.357" v="822" actId="478"/>
          <ac:spMkLst>
            <pc:docMk/>
            <pc:sldMk cId="693776663" sldId="418"/>
            <ac:spMk id="17" creationId="{00000000-0000-0000-0000-000000000000}"/>
          </ac:spMkLst>
        </pc:spChg>
        <pc:spChg chg="del">
          <ac:chgData name="Arno Fritsch" userId="1bedd0c8-d24d-42d4-a340-456e38b28a87" providerId="ADAL" clId="{290FAF41-16AE-4F9A-96DC-A7953803C008}" dt="2019-07-24T12:03:20.593" v="825" actId="478"/>
          <ac:spMkLst>
            <pc:docMk/>
            <pc:sldMk cId="693776663" sldId="418"/>
            <ac:spMk id="18" creationId="{00000000-0000-0000-0000-000000000000}"/>
          </ac:spMkLst>
        </pc:spChg>
        <pc:graphicFrameChg chg="mod modGraphic">
          <ac:chgData name="Arno Fritsch" userId="1bedd0c8-d24d-42d4-a340-456e38b28a87" providerId="ADAL" clId="{290FAF41-16AE-4F9A-96DC-A7953803C008}" dt="2019-07-24T12:05:27.658" v="882" actId="1035"/>
          <ac:graphicFrameMkLst>
            <pc:docMk/>
            <pc:sldMk cId="693776663" sldId="418"/>
            <ac:graphicFrameMk id="6" creationId="{00000000-0000-0000-0000-000000000000}"/>
          </ac:graphicFrameMkLst>
        </pc:graphicFrameChg>
        <pc:graphicFrameChg chg="mod modGraphic">
          <ac:chgData name="Arno Fritsch" userId="1bedd0c8-d24d-42d4-a340-456e38b28a87" providerId="ADAL" clId="{290FAF41-16AE-4F9A-96DC-A7953803C008}" dt="2019-07-24T12:33:39.819" v="1783" actId="1076"/>
          <ac:graphicFrameMkLst>
            <pc:docMk/>
            <pc:sldMk cId="693776663" sldId="418"/>
            <ac:graphicFrameMk id="7" creationId="{00000000-0000-0000-0000-000000000000}"/>
          </ac:graphicFrameMkLst>
        </pc:graphicFrameChg>
      </pc:sldChg>
      <pc:sldChg chg="modSp add modAnim">
        <pc:chgData name="Arno Fritsch" userId="1bedd0c8-d24d-42d4-a340-456e38b28a87" providerId="ADAL" clId="{290FAF41-16AE-4F9A-96DC-A7953803C008}" dt="2019-07-25T07:03:39.028" v="2529" actId="20577"/>
        <pc:sldMkLst>
          <pc:docMk/>
          <pc:sldMk cId="67026273" sldId="420"/>
        </pc:sldMkLst>
        <pc:spChg chg="mod">
          <ac:chgData name="Arno Fritsch" userId="1bedd0c8-d24d-42d4-a340-456e38b28a87" providerId="ADAL" clId="{290FAF41-16AE-4F9A-96DC-A7953803C008}" dt="2019-07-24T12:13:00.966" v="1038" actId="20577"/>
          <ac:spMkLst>
            <pc:docMk/>
            <pc:sldMk cId="67026273" sldId="420"/>
            <ac:spMk id="5" creationId="{00000000-0000-0000-0000-000000000000}"/>
          </ac:spMkLst>
        </pc:spChg>
        <pc:spChg chg="mod">
          <ac:chgData name="Arno Fritsch" userId="1bedd0c8-d24d-42d4-a340-456e38b28a87" providerId="ADAL" clId="{290FAF41-16AE-4F9A-96DC-A7953803C008}" dt="2019-07-25T07:03:39.028" v="2529" actId="20577"/>
          <ac:spMkLst>
            <pc:docMk/>
            <pc:sldMk cId="67026273" sldId="420"/>
            <ac:spMk id="6" creationId="{00000000-0000-0000-0000-000000000000}"/>
          </ac:spMkLst>
        </pc:spChg>
      </pc:sldChg>
      <pc:sldChg chg="modSp add modAnim">
        <pc:chgData name="Arno Fritsch" userId="1bedd0c8-d24d-42d4-a340-456e38b28a87" providerId="ADAL" clId="{290FAF41-16AE-4F9A-96DC-A7953803C008}" dt="2019-07-24T12:56:39.104" v="2153"/>
        <pc:sldMkLst>
          <pc:docMk/>
          <pc:sldMk cId="2904620378" sldId="421"/>
        </pc:sldMkLst>
        <pc:spChg chg="mod">
          <ac:chgData name="Arno Fritsch" userId="1bedd0c8-d24d-42d4-a340-456e38b28a87" providerId="ADAL" clId="{290FAF41-16AE-4F9A-96DC-A7953803C008}" dt="2019-07-24T12:41:16.600" v="1890" actId="6549"/>
          <ac:spMkLst>
            <pc:docMk/>
            <pc:sldMk cId="2904620378" sldId="421"/>
            <ac:spMk id="5" creationId="{00000000-0000-0000-0000-000000000000}"/>
          </ac:spMkLst>
        </pc:spChg>
        <pc:spChg chg="mod">
          <ac:chgData name="Arno Fritsch" userId="1bedd0c8-d24d-42d4-a340-456e38b28a87" providerId="ADAL" clId="{290FAF41-16AE-4F9A-96DC-A7953803C008}" dt="2019-07-24T12:41:04.383" v="1887" actId="14"/>
          <ac:spMkLst>
            <pc:docMk/>
            <pc:sldMk cId="2904620378" sldId="421"/>
            <ac:spMk id="6" creationId="{00000000-0000-0000-0000-000000000000}"/>
          </ac:spMkLst>
        </pc:spChg>
      </pc:sldChg>
      <pc:sldChg chg="add">
        <pc:chgData name="Arno Fritsch" userId="1bedd0c8-d24d-42d4-a340-456e38b28a87" providerId="ADAL" clId="{290FAF41-16AE-4F9A-96DC-A7953803C008}" dt="2019-07-25T06:51:27.097" v="2478"/>
        <pc:sldMkLst>
          <pc:docMk/>
          <pc:sldMk cId="2606464258" sldId="422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EAE427-B768-4813-B978-E2321ACC736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149789C-5C13-400E-BC5F-E5513EE90803}">
      <dgm:prSet custT="1"/>
      <dgm:spPr>
        <a:solidFill>
          <a:srgbClr val="0091DF"/>
        </a:solidFill>
      </dgm:spPr>
      <dgm:t>
        <a:bodyPr/>
        <a:lstStyle/>
        <a:p>
          <a:pPr rtl="0"/>
          <a:r>
            <a:rPr lang="en-US" sz="2600" dirty="0"/>
            <a:t>Heart failure = Inability of the heart to pump sufficiently to maintain the blood flow that the body needs</a:t>
          </a:r>
        </a:p>
      </dgm:t>
    </dgm:pt>
    <dgm:pt modelId="{102ABF18-5B47-432F-A2E1-2F92A0A61EF6}" type="parTrans" cxnId="{CEB5BE5E-579B-4FC6-85DB-49FFAA9F69C4}">
      <dgm:prSet/>
      <dgm:spPr/>
      <dgm:t>
        <a:bodyPr/>
        <a:lstStyle/>
        <a:p>
          <a:endParaRPr lang="en-US"/>
        </a:p>
      </dgm:t>
    </dgm:pt>
    <dgm:pt modelId="{0BDB8696-21BD-4EFC-A993-F50EF7FB9EE1}" type="sibTrans" cxnId="{CEB5BE5E-579B-4FC6-85DB-49FFAA9F69C4}">
      <dgm:prSet/>
      <dgm:spPr/>
      <dgm:t>
        <a:bodyPr/>
        <a:lstStyle/>
        <a:p>
          <a:endParaRPr lang="en-US"/>
        </a:p>
      </dgm:t>
    </dgm:pt>
    <dgm:pt modelId="{2B2A09C0-E5EE-4887-BC87-38E013C16717}" type="pres">
      <dgm:prSet presAssocID="{A0EAE427-B768-4813-B978-E2321ACC736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B3E8D29-7CB4-48D3-AAFA-479BD87739E8}" type="pres">
      <dgm:prSet presAssocID="{B149789C-5C13-400E-BC5F-E5513EE90803}" presName="parentText" presStyleLbl="node1" presStyleIdx="0" presStyleCnt="1" custLinFactNeighborX="17647" custLinFactNeighborY="-828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4B211E1-6BF1-4DAE-A4A6-F6F54B52A98C}" type="presOf" srcId="{B149789C-5C13-400E-BC5F-E5513EE90803}" destId="{4B3E8D29-7CB4-48D3-AAFA-479BD87739E8}" srcOrd="0" destOrd="0" presId="urn:microsoft.com/office/officeart/2005/8/layout/vList2"/>
    <dgm:cxn modelId="{CEB5BE5E-579B-4FC6-85DB-49FFAA9F69C4}" srcId="{A0EAE427-B768-4813-B978-E2321ACC7369}" destId="{B149789C-5C13-400E-BC5F-E5513EE90803}" srcOrd="0" destOrd="0" parTransId="{102ABF18-5B47-432F-A2E1-2F92A0A61EF6}" sibTransId="{0BDB8696-21BD-4EFC-A993-F50EF7FB9EE1}"/>
    <dgm:cxn modelId="{A59295CE-1FF3-4836-ABE2-35D0A91F5BC0}" type="presOf" srcId="{A0EAE427-B768-4813-B978-E2321ACC7369}" destId="{2B2A09C0-E5EE-4887-BC87-38E013C16717}" srcOrd="0" destOrd="0" presId="urn:microsoft.com/office/officeart/2005/8/layout/vList2"/>
    <dgm:cxn modelId="{405EBB9C-22F7-4B5F-A1FF-D519AD131290}" type="presParOf" srcId="{2B2A09C0-E5EE-4887-BC87-38E013C16717}" destId="{4B3E8D29-7CB4-48D3-AAFA-479BD87739E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3E8D29-7CB4-48D3-AAFA-479BD87739E8}">
      <dsp:nvSpPr>
        <dsp:cNvPr id="0" name=""/>
        <dsp:cNvSpPr/>
      </dsp:nvSpPr>
      <dsp:spPr>
        <a:xfrm>
          <a:off x="0" y="0"/>
          <a:ext cx="8432826" cy="1198080"/>
        </a:xfrm>
        <a:prstGeom prst="roundRect">
          <a:avLst/>
        </a:prstGeom>
        <a:solidFill>
          <a:srgbClr val="0091D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/>
            <a:t>Heart failure = Inability of the heart to pump sufficiently to maintain the blood flow that the body needs</a:t>
          </a:r>
        </a:p>
      </dsp:txBody>
      <dsp:txXfrm>
        <a:off x="58485" y="58485"/>
        <a:ext cx="8315856" cy="10811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Header Placeholder 1"/>
          <p:cNvSpPr>
            <a:spLocks noGrp="1"/>
          </p:cNvSpPr>
          <p:nvPr>
            <p:ph type="hdr" sz="quarter"/>
          </p:nvPr>
        </p:nvSpPr>
        <p:spPr bwMode="gray">
          <a:xfrm>
            <a:off x="182216" y="176715"/>
            <a:ext cx="5983605" cy="178569"/>
          </a:xfrm>
          <a:prstGeom prst="rect">
            <a:avLst/>
          </a:prstGeom>
        </p:spPr>
        <p:txBody>
          <a:bodyPr vert="horz" lIns="0" tIns="0" rIns="0" bIns="0" rtlCol="0"/>
          <a:lstStyle>
            <a:lvl1pPr algn="l">
              <a:defRPr sz="700"/>
            </a:lvl1pPr>
            <a:lvl2pPr marL="4563" indent="0">
              <a:defRPr sz="700"/>
            </a:lvl2pPr>
            <a:lvl3pPr marL="0" indent="0">
              <a:defRPr sz="700"/>
            </a:lvl3pPr>
            <a:lvl4pPr marL="4563" indent="0">
              <a:defRPr sz="700"/>
            </a:lvl4pPr>
            <a:lvl5pPr marL="0" indent="0">
              <a:defRPr sz="700"/>
            </a:lvl5pPr>
            <a:lvl6pPr marL="4563" indent="0">
              <a:defRPr sz="700"/>
            </a:lvl6pPr>
            <a:lvl7pPr marL="0" indent="0">
              <a:defRPr sz="700"/>
            </a:lvl7pPr>
            <a:lvl8pPr marL="4563" indent="0">
              <a:defRPr sz="700"/>
            </a:lvl8pPr>
            <a:lvl9pPr marL="0" indent="0">
              <a:defRPr sz="700"/>
            </a:lvl9pPr>
          </a:lstStyle>
          <a:p>
            <a:endParaRPr lang="en-US" dirty="0"/>
          </a:p>
        </p:txBody>
      </p:sp>
      <p:sp>
        <p:nvSpPr>
          <p:cNvPr id="12" name="Date Placeholder 2"/>
          <p:cNvSpPr>
            <a:spLocks noGrp="1"/>
          </p:cNvSpPr>
          <p:nvPr>
            <p:ph type="dt" sz="quarter" idx="1"/>
          </p:nvPr>
        </p:nvSpPr>
        <p:spPr bwMode="gray">
          <a:xfrm>
            <a:off x="6216864" y="10247862"/>
            <a:ext cx="492259" cy="178569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700">
                <a:noFill/>
              </a:defRPr>
            </a:lvl1pPr>
            <a:lvl2pPr marL="0" indent="0">
              <a:defRPr sz="700">
                <a:noFill/>
              </a:defRPr>
            </a:lvl2pPr>
            <a:lvl3pPr marL="0" indent="0" algn="l">
              <a:defRPr sz="700">
                <a:noFill/>
              </a:defRPr>
            </a:lvl3pPr>
            <a:lvl4pPr marL="0" indent="0">
              <a:defRPr sz="700">
                <a:noFill/>
              </a:defRPr>
            </a:lvl4pPr>
            <a:lvl5pPr marL="0" indent="0">
              <a:defRPr sz="700">
                <a:noFill/>
              </a:defRPr>
            </a:lvl5pPr>
            <a:lvl6pPr marL="0" indent="0">
              <a:defRPr sz="700">
                <a:noFill/>
              </a:defRPr>
            </a:lvl6pPr>
            <a:lvl7pPr marL="0" indent="0">
              <a:defRPr sz="700">
                <a:noFill/>
              </a:defRPr>
            </a:lvl7pPr>
            <a:lvl8pPr marL="0" indent="0">
              <a:defRPr sz="700">
                <a:noFill/>
              </a:defRPr>
            </a:lvl8pPr>
            <a:lvl9pPr marL="0" indent="0">
              <a:defRPr sz="700">
                <a:noFill/>
              </a:defRPr>
            </a:lvl9pPr>
          </a:lstStyle>
          <a:p>
            <a:fld id="{D4C110CA-FC68-43DA-BD62-0A387A11A067}" type="datetimeFigureOut">
              <a:rPr lang="en-US" smtClean="0"/>
              <a:pPr/>
              <a:t>11/11/2019</a:t>
            </a:fld>
            <a:endParaRPr lang="en-US" dirty="0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2"/>
          </p:nvPr>
        </p:nvSpPr>
        <p:spPr bwMode="gray">
          <a:xfrm>
            <a:off x="494926" y="10247862"/>
            <a:ext cx="5567925" cy="178569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700"/>
            </a:lvl1pPr>
            <a:lvl2pPr marL="4563" indent="0">
              <a:defRPr sz="700">
                <a:solidFill>
                  <a:schemeClr val="tx1"/>
                </a:solidFill>
              </a:defRPr>
            </a:lvl2pPr>
            <a:lvl3pPr marL="0" indent="0">
              <a:defRPr sz="700"/>
            </a:lvl3pPr>
            <a:lvl4pPr marL="4563" indent="0">
              <a:defRPr sz="700"/>
            </a:lvl4pPr>
            <a:lvl5pPr marL="0" indent="0">
              <a:defRPr sz="700"/>
            </a:lvl5pPr>
            <a:lvl6pPr marL="4563" indent="0">
              <a:defRPr sz="700"/>
            </a:lvl6pPr>
            <a:lvl7pPr marL="0" indent="0">
              <a:defRPr sz="700"/>
            </a:lvl7pPr>
            <a:lvl8pPr marL="4563" indent="0">
              <a:defRPr sz="700"/>
            </a:lvl8pPr>
            <a:lvl9pPr marL="0" indent="0">
              <a:defRPr sz="700"/>
            </a:lvl9pPr>
          </a:lstStyle>
          <a:p>
            <a:endParaRPr lang="en-US" dirty="0"/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3"/>
          </p:nvPr>
        </p:nvSpPr>
        <p:spPr bwMode="gray">
          <a:xfrm>
            <a:off x="175703" y="10247862"/>
            <a:ext cx="190528" cy="178569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700"/>
            </a:lvl1pPr>
            <a:lvl2pPr marL="0" indent="0">
              <a:defRPr sz="700"/>
            </a:lvl2pPr>
            <a:lvl3pPr marL="0" indent="0">
              <a:defRPr sz="700"/>
            </a:lvl3pPr>
            <a:lvl4pPr marL="0" indent="0">
              <a:defRPr sz="700"/>
            </a:lvl4pPr>
            <a:lvl5pPr marL="0" indent="0">
              <a:defRPr sz="700"/>
            </a:lvl5pPr>
            <a:lvl6pPr marL="0" indent="0">
              <a:defRPr sz="700"/>
            </a:lvl6pPr>
            <a:lvl7pPr marL="0" indent="0">
              <a:defRPr sz="700"/>
            </a:lvl7pPr>
            <a:lvl8pPr marL="0" indent="0">
              <a:defRPr sz="700"/>
            </a:lvl8pPr>
            <a:lvl9pPr marL="0" indent="0">
              <a:defRPr sz="700"/>
            </a:lvl9pPr>
          </a:lstStyle>
          <a:p>
            <a:fld id="{32F3CE37-8989-471A-BC57-D3CAAD03839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Picture 2" descr="\\nas-mainz\Projekte_vertraulich\Bayer\17-0612_Fischer_CI-Redesign\vom Kunden\Bayer_Cross_2017_on-Screen_RGB_170630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6344694" y="198300"/>
            <a:ext cx="364430" cy="39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05931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wmf"/><Relationship Id="rId1" Type="http://schemas.openxmlformats.org/officeDocument/2006/relationships/theme" Target="../theme/theme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 bwMode="gray">
          <a:xfrm>
            <a:off x="153988" y="617538"/>
            <a:ext cx="3292475" cy="1852612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</a:ln>
        </p:spPr>
        <p:txBody>
          <a:bodyPr vert="horz" lIns="87598" tIns="43799" rIns="87598" bIns="4379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gray">
          <a:xfrm>
            <a:off x="192788" y="2938490"/>
            <a:ext cx="6506513" cy="6465030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Header Placeholder 1"/>
          <p:cNvSpPr>
            <a:spLocks noGrp="1"/>
          </p:cNvSpPr>
          <p:nvPr>
            <p:ph type="hdr" sz="quarter"/>
          </p:nvPr>
        </p:nvSpPr>
        <p:spPr bwMode="gray">
          <a:xfrm>
            <a:off x="199933" y="183269"/>
            <a:ext cx="5900408" cy="185193"/>
          </a:xfrm>
          <a:prstGeom prst="rect">
            <a:avLst/>
          </a:prstGeom>
        </p:spPr>
        <p:txBody>
          <a:bodyPr vert="horz" lIns="0" tIns="0" rIns="0" bIns="0" rtlCol="0"/>
          <a:lstStyle>
            <a:lvl1pPr algn="l">
              <a:defRPr sz="700"/>
            </a:lvl1pPr>
            <a:lvl2pPr marL="4563" indent="0">
              <a:defRPr sz="700"/>
            </a:lvl2pPr>
            <a:lvl3pPr marL="0" indent="0">
              <a:defRPr sz="700"/>
            </a:lvl3pPr>
            <a:lvl4pPr marL="4563" indent="0">
              <a:defRPr sz="700"/>
            </a:lvl4pPr>
            <a:lvl5pPr marL="0" indent="0">
              <a:defRPr sz="700"/>
            </a:lvl5pPr>
            <a:lvl6pPr marL="4563" indent="0">
              <a:defRPr sz="700"/>
            </a:lvl6pPr>
            <a:lvl7pPr marL="0" indent="0">
              <a:defRPr sz="700"/>
            </a:lvl7pPr>
            <a:lvl8pPr marL="4563" indent="0">
              <a:defRPr sz="700"/>
            </a:lvl8pPr>
            <a:lvl9pPr marL="0" indent="0">
              <a:defRPr sz="700"/>
            </a:lvl9pPr>
          </a:lstStyle>
          <a:p>
            <a:endParaRPr lang="en-US" dirty="0"/>
          </a:p>
        </p:txBody>
      </p:sp>
      <p:sp>
        <p:nvSpPr>
          <p:cNvPr id="14" name="Date Placeholder 2"/>
          <p:cNvSpPr>
            <a:spLocks noGrp="1"/>
          </p:cNvSpPr>
          <p:nvPr>
            <p:ph type="dt" sz="quarter" idx="1"/>
          </p:nvPr>
        </p:nvSpPr>
        <p:spPr bwMode="gray">
          <a:xfrm>
            <a:off x="6157508" y="9658526"/>
            <a:ext cx="540250" cy="185193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700">
                <a:noFill/>
              </a:defRPr>
            </a:lvl1pPr>
            <a:lvl2pPr marL="0" indent="0">
              <a:defRPr sz="700">
                <a:noFill/>
              </a:defRPr>
            </a:lvl2pPr>
            <a:lvl3pPr marL="0" indent="0" algn="l">
              <a:defRPr sz="700">
                <a:noFill/>
              </a:defRPr>
            </a:lvl3pPr>
            <a:lvl4pPr marL="0" indent="0">
              <a:defRPr sz="700">
                <a:noFill/>
              </a:defRPr>
            </a:lvl4pPr>
            <a:lvl5pPr marL="0" indent="0">
              <a:defRPr sz="700">
                <a:noFill/>
              </a:defRPr>
            </a:lvl5pPr>
            <a:lvl6pPr marL="0" indent="0">
              <a:defRPr sz="700">
                <a:noFill/>
              </a:defRPr>
            </a:lvl6pPr>
            <a:lvl7pPr marL="0" indent="0">
              <a:defRPr sz="700">
                <a:noFill/>
              </a:defRPr>
            </a:lvl7pPr>
            <a:lvl8pPr marL="0" indent="0">
              <a:defRPr sz="700">
                <a:noFill/>
              </a:defRPr>
            </a:lvl8pPr>
            <a:lvl9pPr marL="0" indent="0">
              <a:defRPr sz="700">
                <a:noFill/>
              </a:defRPr>
            </a:lvl9pPr>
          </a:lstStyle>
          <a:p>
            <a:fld id="{D4C110CA-FC68-43DA-BD62-0A387A11A067}" type="datetimeFigureOut">
              <a:rPr lang="en-US" smtClean="0"/>
              <a:pPr/>
              <a:t>11/11/2019</a:t>
            </a:fld>
            <a:endParaRPr lang="en-US" dirty="0"/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4"/>
          </p:nvPr>
        </p:nvSpPr>
        <p:spPr bwMode="gray">
          <a:xfrm>
            <a:off x="547782" y="9658526"/>
            <a:ext cx="5465661" cy="185193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700"/>
            </a:lvl1pPr>
            <a:lvl2pPr marL="4563" indent="0">
              <a:defRPr sz="700">
                <a:solidFill>
                  <a:schemeClr val="tx1"/>
                </a:solidFill>
              </a:defRPr>
            </a:lvl2pPr>
            <a:lvl3pPr marL="0" indent="0">
              <a:defRPr sz="700"/>
            </a:lvl3pPr>
            <a:lvl4pPr marL="4563" indent="0">
              <a:defRPr sz="700"/>
            </a:lvl4pPr>
            <a:lvl5pPr marL="0" indent="0">
              <a:defRPr sz="700"/>
            </a:lvl5pPr>
            <a:lvl6pPr marL="4563" indent="0">
              <a:defRPr sz="700"/>
            </a:lvl6pPr>
            <a:lvl7pPr marL="0" indent="0">
              <a:defRPr sz="700"/>
            </a:lvl7pPr>
            <a:lvl8pPr marL="4563" indent="0">
              <a:defRPr sz="700"/>
            </a:lvl8pPr>
            <a:lvl9pPr marL="0" indent="0">
              <a:defRPr sz="700"/>
            </a:lvl9pPr>
          </a:lstStyle>
          <a:p>
            <a:endParaRPr lang="en-US" dirty="0"/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5"/>
          </p:nvPr>
        </p:nvSpPr>
        <p:spPr bwMode="gray">
          <a:xfrm>
            <a:off x="192834" y="9658526"/>
            <a:ext cx="208896" cy="185193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700"/>
            </a:lvl1pPr>
            <a:lvl2pPr marL="0" indent="0">
              <a:defRPr sz="700"/>
            </a:lvl2pPr>
            <a:lvl3pPr marL="0" indent="0">
              <a:defRPr sz="700"/>
            </a:lvl3pPr>
            <a:lvl4pPr marL="0" indent="0">
              <a:defRPr sz="700"/>
            </a:lvl4pPr>
            <a:lvl5pPr marL="0" indent="0">
              <a:defRPr sz="700"/>
            </a:lvl5pPr>
            <a:lvl6pPr marL="0" indent="0">
              <a:defRPr sz="700"/>
            </a:lvl6pPr>
            <a:lvl7pPr marL="0" indent="0">
              <a:defRPr sz="700"/>
            </a:lvl7pPr>
            <a:lvl8pPr marL="0" indent="0">
              <a:defRPr sz="700"/>
            </a:lvl8pPr>
            <a:lvl9pPr marL="0" indent="0">
              <a:defRPr sz="700"/>
            </a:lvl9pPr>
          </a:lstStyle>
          <a:p>
            <a:fld id="{32F3CE37-8989-471A-BC57-D3CAAD03839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" name="Picture 2" descr="\\nas-mainz\Projekte_vertraulich\Bayer\17-0612_Fischer_CI-Redesign\vom Kunden\Bayer_Cross_2017_on-Screen_RGB_170630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6297893" y="205655"/>
            <a:ext cx="399865" cy="411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97749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spcBef>
        <a:spcPts val="1800"/>
      </a:spcBef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144000" indent="-144000" algn="l" defTabSz="914400" rtl="0" eaLnBrk="1" latinLnBrk="0" hangingPunct="1">
      <a:spcBef>
        <a:spcPts val="300"/>
      </a:spcBef>
      <a:buFontTx/>
      <a:buBlip>
        <a:blip r:embed="rId3"/>
      </a:buBlip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288000" indent="-144000" algn="l" defTabSz="914400" rtl="0" eaLnBrk="1" latinLnBrk="0" hangingPunct="1">
      <a:spcBef>
        <a:spcPts val="300"/>
      </a:spcBef>
      <a:buFontTx/>
      <a:buBlip>
        <a:blip r:embed="rId4"/>
      </a:buBlip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432000" indent="-144000" algn="l" defTabSz="914400" rtl="0" eaLnBrk="1" latinLnBrk="0" hangingPunct="1">
      <a:spcBef>
        <a:spcPts val="300"/>
      </a:spcBef>
      <a:buFontTx/>
      <a:buBlip>
        <a:blip r:embed="rId5"/>
      </a:buBlip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576000" indent="-144000" algn="l" defTabSz="914400" rtl="0" eaLnBrk="1" latinLnBrk="0" hangingPunct="1">
      <a:spcBef>
        <a:spcPts val="300"/>
      </a:spcBef>
      <a:buFontTx/>
      <a:buBlip>
        <a:blip r:embed="rId6"/>
      </a:buBlip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576000" indent="-144000" algn="l" defTabSz="914400" rtl="0" eaLnBrk="1" latinLnBrk="0" hangingPunct="1">
      <a:spcBef>
        <a:spcPts val="300"/>
      </a:spcBef>
      <a:buFontTx/>
      <a:buBlip>
        <a:blip r:embed="rId6"/>
      </a:buBlip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576000" indent="-144000" algn="l" defTabSz="914400" rtl="0" eaLnBrk="1" latinLnBrk="0" hangingPunct="1">
      <a:spcBef>
        <a:spcPts val="300"/>
      </a:spcBef>
      <a:buFontTx/>
      <a:buBlip>
        <a:blip r:embed="rId6"/>
      </a:buBlip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576000" indent="-144000" algn="l" defTabSz="914400" rtl="0" eaLnBrk="1" latinLnBrk="0" hangingPunct="1">
      <a:spcBef>
        <a:spcPts val="300"/>
      </a:spcBef>
      <a:buFontTx/>
      <a:buBlip>
        <a:blip r:embed="rId6"/>
      </a:buBlip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576000" indent="-144000" algn="l" defTabSz="914400" rtl="0" eaLnBrk="1" latinLnBrk="0" hangingPunct="1">
      <a:spcBef>
        <a:spcPts val="300"/>
      </a:spcBef>
      <a:buFontTx/>
      <a:buBlip>
        <a:blip r:embed="rId6"/>
      </a:buBlip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BD2C90-BBA0-46EC-8B01-B5FB30F66FDA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3" name="Folienbildplatzhalter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5" name="Notizenplatzhalt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67965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F3CE37-8989-471A-BC57-D3CAAD03839D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7" name="Notes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330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F3CE37-8989-471A-BC57-D3CAAD03839D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7" name="Notes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3453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F3CE37-8989-471A-BC57-D3CAAD03839D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7" name="Notes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507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F3CE37-8989-471A-BC57-D3CAAD03839D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7" name="Notes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507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F3CE37-8989-471A-BC57-D3CAAD03839D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7" name="Notes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5913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F3CE37-8989-471A-BC57-D3CAAD03839D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7" name="Notes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8231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F3CE37-8989-471A-BC57-D3CAAD03839D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7" name="Notes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5402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F3CE37-8989-471A-BC57-D3CAAD03839D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7" name="Notes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7630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F3CE37-8989-471A-BC57-D3CAAD03839D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7" name="Notes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6492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F3CE37-8989-471A-BC57-D3CAAD03839D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7" name="Notes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8550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F3CE37-8989-471A-BC57-D3CAAD03839D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7" name="Notes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507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F3CE37-8989-471A-BC57-D3CAAD03839D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7" name="Notes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24294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F3CE37-8989-471A-BC57-D3CAAD03839D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7" name="Notes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36758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F3CE37-8989-471A-BC57-D3CAAD03839D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7" name="Notes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72749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F3CE37-8989-471A-BC57-D3CAAD03839D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7" name="Notes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6852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F3CE37-8989-471A-BC57-D3CAAD03839D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7" name="Notes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96500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F3CE37-8989-471A-BC57-D3CAAD03839D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7" name="Notes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98518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F3CE37-8989-471A-BC57-D3CAAD03839D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7" name="Notes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34199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F3CE37-8989-471A-BC57-D3CAAD03839D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7" name="Notes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57975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F3CE37-8989-471A-BC57-D3CAAD03839D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7" name="Notes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6120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F3CE37-8989-471A-BC57-D3CAAD03839D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7" name="Notes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72625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F3CE37-8989-471A-BC57-D3CAAD03839D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7" name="Notes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5072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F3CE37-8989-471A-BC57-D3CAAD03839D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7" name="Notes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034664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F3CE37-8989-471A-BC57-D3CAAD03839D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7" name="Notes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86948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F3CE37-8989-471A-BC57-D3CAAD03839D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7" name="Notes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78864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F3CE37-8989-471A-BC57-D3CAAD03839D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7" name="Notes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67506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F3CE37-8989-471A-BC57-D3CAAD03839D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7" name="Notes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687971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F3CE37-8989-471A-BC57-D3CAAD03839D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7" name="Notes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69145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F3CE37-8989-471A-BC57-D3CAAD03839D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7" name="Notes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98469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F3CE37-8989-471A-BC57-D3CAAD03839D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7" name="Notes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62243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F3CE37-8989-471A-BC57-D3CAAD03839D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7" name="Notes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90001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F3CE37-8989-471A-BC57-D3CAAD03839D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7" name="Notes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890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F3CE37-8989-471A-BC57-D3CAAD03839D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7" name="Notes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5072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F3CE37-8989-471A-BC57-D3CAAD03839D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7" name="Notes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43802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F3CE37-8989-471A-BC57-D3CAAD03839D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7" name="Notes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98985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F3CE37-8989-471A-BC57-D3CAAD03839D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7" name="Notes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48367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F3CE37-8989-471A-BC57-D3CAAD03839D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7" name="Notes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84373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F3CE37-8989-471A-BC57-D3CAAD03839D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7" name="Notes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41503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F3CE37-8989-471A-BC57-D3CAAD03839D}" type="slidenum">
              <a:rPr lang="en-US" smtClean="0"/>
              <a:pPr/>
              <a:t>54</a:t>
            </a:fld>
            <a:endParaRPr lang="en-US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7" name="Notes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29265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F3CE37-8989-471A-BC57-D3CAAD03839D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7" name="Notes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9919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F3CE37-8989-471A-BC57-D3CAAD03839D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7" name="Notes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507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F3CE37-8989-471A-BC57-D3CAAD03839D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7" name="Notes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4473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F3CE37-8989-471A-BC57-D3CAAD03839D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7" name="Notes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5973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F3CE37-8989-471A-BC57-D3CAAD03839D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7" name="Notes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50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wm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black">
          <a:xfrm>
            <a:off x="709365" y="1732422"/>
            <a:ext cx="3620552" cy="592952"/>
          </a:xfrm>
        </p:spPr>
        <p:txBody>
          <a:bodyPr anchor="b"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0" indent="0" algn="l">
              <a:buNone/>
              <a:defRPr sz="2000">
                <a:solidFill>
                  <a:schemeClr val="bg1"/>
                </a:solidFill>
              </a:defRPr>
            </a:lvl2pPr>
            <a:lvl3pPr marL="0" indent="0" algn="l">
              <a:buNone/>
              <a:defRPr sz="2000">
                <a:solidFill>
                  <a:schemeClr val="bg1"/>
                </a:solidFill>
              </a:defRPr>
            </a:lvl3pPr>
            <a:lvl4pPr marL="0" indent="0" algn="l">
              <a:buNone/>
              <a:defRPr sz="2000">
                <a:solidFill>
                  <a:schemeClr val="bg1"/>
                </a:solidFill>
              </a:defRPr>
            </a:lvl4pPr>
            <a:lvl5pPr marL="0" indent="0" algn="l">
              <a:buNone/>
              <a:defRPr sz="2000">
                <a:solidFill>
                  <a:schemeClr val="bg1"/>
                </a:solidFill>
              </a:defRPr>
            </a:lvl5pPr>
            <a:lvl6pPr marL="0" indent="0" algn="l">
              <a:buNone/>
              <a:defRPr sz="2000">
                <a:solidFill>
                  <a:schemeClr val="bg1"/>
                </a:solidFill>
              </a:defRPr>
            </a:lvl6pPr>
            <a:lvl7pPr marL="0" indent="0" algn="l">
              <a:buNone/>
              <a:defRPr sz="2000">
                <a:solidFill>
                  <a:schemeClr val="bg1"/>
                </a:solidFill>
              </a:defRPr>
            </a:lvl7pPr>
            <a:lvl8pPr marL="0" indent="0" algn="l">
              <a:buNone/>
              <a:defRPr sz="2000">
                <a:solidFill>
                  <a:schemeClr val="bg1"/>
                </a:solidFill>
              </a:defRPr>
            </a:lvl8pPr>
            <a:lvl9pPr marL="0" indent="0" algn="l">
              <a:buNone/>
              <a:defRPr sz="2000">
                <a:solidFill>
                  <a:schemeClr val="bg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2D39F4AA-B86F-431E-A334-56A25B8F0E81}" type="datetime1">
              <a:rPr lang="en-US" smtClean="0"/>
              <a:t>11/11/2019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  <a:lvl6pPr>
              <a:defRPr>
                <a:noFill/>
              </a:defRPr>
            </a:lvl6pPr>
            <a:lvl7pPr>
              <a:defRPr>
                <a:noFill/>
              </a:defRPr>
            </a:lvl7pPr>
            <a:lvl8pPr>
              <a:defRPr>
                <a:noFill/>
              </a:defRPr>
            </a:lvl8pPr>
            <a:lvl9pPr>
              <a:defRPr>
                <a:noFill/>
              </a:defRPr>
            </a:lvl9pPr>
          </a:lstStyle>
          <a:p>
            <a:r>
              <a:rPr lang="en-US"/>
              <a:t>/// Bayer 16:9 Template /// December 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  <a:lvl6pPr>
              <a:defRPr>
                <a:noFill/>
              </a:defRPr>
            </a:lvl6pPr>
            <a:lvl7pPr>
              <a:defRPr>
                <a:noFill/>
              </a:defRPr>
            </a:lvl7pPr>
            <a:lvl8pPr>
              <a:defRPr>
                <a:noFill/>
              </a:defRPr>
            </a:lvl8pPr>
            <a:lvl9pPr>
              <a:defRPr>
                <a:noFill/>
              </a:defRPr>
            </a:lvl9pPr>
          </a:lstStyle>
          <a:p>
            <a:fld id="{EEAD9179-7A6B-4268-BEB2-F3B8EB06115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">
          <a:xfrm>
            <a:off x="709560" y="2424948"/>
            <a:ext cx="3620357" cy="1440000"/>
          </a:xfrm>
        </p:spPr>
        <p:txBody>
          <a:bodyPr anchor="t"/>
          <a:lstStyle>
            <a:lvl1pPr>
              <a:defRPr sz="3200" i="1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EE7DB5C-15A7-4763-A498-7608598D843B}"/>
              </a:ext>
            </a:extLst>
          </p:cNvPr>
          <p:cNvSpPr txBox="1"/>
          <p:nvPr/>
        </p:nvSpPr>
        <p:spPr bwMode="black">
          <a:xfrm>
            <a:off x="1378683" y="4041068"/>
            <a:ext cx="480832" cy="179724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lvl="0" indent="0" algn="ctr" defTabSz="9156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1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///////////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/>
          </p:nvPr>
        </p:nvSpPr>
        <p:spPr bwMode="black">
          <a:xfrm>
            <a:off x="1414398" y="4262151"/>
            <a:ext cx="2915519" cy="1080000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b="1">
                <a:solidFill>
                  <a:schemeClr val="bg1"/>
                </a:solidFill>
              </a:defRPr>
            </a:lvl1pPr>
            <a:lvl2pPr marL="0" indent="0">
              <a:spcBef>
                <a:spcPts val="180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4"/>
          </p:nvPr>
        </p:nvSpPr>
        <p:spPr bwMode="gray">
          <a:xfrm>
            <a:off x="4077841" y="0"/>
            <a:ext cx="8114953" cy="6858000"/>
          </a:xfrm>
          <a:custGeom>
            <a:avLst/>
            <a:gdLst>
              <a:gd name="connsiteX0" fmla="*/ 1341581 w 8112573"/>
              <a:gd name="connsiteY0" fmla="*/ 0 h 6858000"/>
              <a:gd name="connsiteX1" fmla="*/ 8112573 w 8112573"/>
              <a:gd name="connsiteY1" fmla="*/ 0 h 6858000"/>
              <a:gd name="connsiteX2" fmla="*/ 8112573 w 8112573"/>
              <a:gd name="connsiteY2" fmla="*/ 6858000 h 6858000"/>
              <a:gd name="connsiteX3" fmla="*/ 8112572 w 8112573"/>
              <a:gd name="connsiteY3" fmla="*/ 6858000 h 6858000"/>
              <a:gd name="connsiteX4" fmla="*/ 8112572 w 8112573"/>
              <a:gd name="connsiteY4" fmla="*/ 5739354 h 6858000"/>
              <a:gd name="connsiteX5" fmla="*/ 3275459 w 8112573"/>
              <a:gd name="connsiteY5" fmla="*/ 6858000 h 6858000"/>
              <a:gd name="connsiteX6" fmla="*/ 0 w 8112573"/>
              <a:gd name="connsiteY6" fmla="*/ 6858000 h 6858000"/>
              <a:gd name="connsiteX0" fmla="*/ 1341581 w 8112573"/>
              <a:gd name="connsiteY0" fmla="*/ 0 h 6858000"/>
              <a:gd name="connsiteX1" fmla="*/ 8112573 w 8112573"/>
              <a:gd name="connsiteY1" fmla="*/ 0 h 6858000"/>
              <a:gd name="connsiteX2" fmla="*/ 8112573 w 8112573"/>
              <a:gd name="connsiteY2" fmla="*/ 6858000 h 6858000"/>
              <a:gd name="connsiteX3" fmla="*/ 8112572 w 8112573"/>
              <a:gd name="connsiteY3" fmla="*/ 5739354 h 6858000"/>
              <a:gd name="connsiteX4" fmla="*/ 3275459 w 8112573"/>
              <a:gd name="connsiteY4" fmla="*/ 6858000 h 6858000"/>
              <a:gd name="connsiteX5" fmla="*/ 0 w 8112573"/>
              <a:gd name="connsiteY5" fmla="*/ 6858000 h 6858000"/>
              <a:gd name="connsiteX6" fmla="*/ 1341581 w 8112573"/>
              <a:gd name="connsiteY6" fmla="*/ 0 h 6858000"/>
              <a:gd name="connsiteX0" fmla="*/ 1341581 w 8112573"/>
              <a:gd name="connsiteY0" fmla="*/ 0 h 6858000"/>
              <a:gd name="connsiteX1" fmla="*/ 8112573 w 8112573"/>
              <a:gd name="connsiteY1" fmla="*/ 0 h 6858000"/>
              <a:gd name="connsiteX2" fmla="*/ 8112572 w 8112573"/>
              <a:gd name="connsiteY2" fmla="*/ 5739354 h 6858000"/>
              <a:gd name="connsiteX3" fmla="*/ 3275459 w 8112573"/>
              <a:gd name="connsiteY3" fmla="*/ 6858000 h 6858000"/>
              <a:gd name="connsiteX4" fmla="*/ 0 w 8112573"/>
              <a:gd name="connsiteY4" fmla="*/ 6858000 h 6858000"/>
              <a:gd name="connsiteX5" fmla="*/ 1341581 w 8112573"/>
              <a:gd name="connsiteY5" fmla="*/ 0 h 6858000"/>
              <a:gd name="connsiteX0" fmla="*/ 1341581 w 8114953"/>
              <a:gd name="connsiteY0" fmla="*/ 0 h 6858000"/>
              <a:gd name="connsiteX1" fmla="*/ 8112573 w 8114953"/>
              <a:gd name="connsiteY1" fmla="*/ 0 h 6858000"/>
              <a:gd name="connsiteX2" fmla="*/ 8114953 w 8114953"/>
              <a:gd name="connsiteY2" fmla="*/ 6003673 h 6858000"/>
              <a:gd name="connsiteX3" fmla="*/ 3275459 w 8114953"/>
              <a:gd name="connsiteY3" fmla="*/ 6858000 h 6858000"/>
              <a:gd name="connsiteX4" fmla="*/ 0 w 8114953"/>
              <a:gd name="connsiteY4" fmla="*/ 6858000 h 6858000"/>
              <a:gd name="connsiteX5" fmla="*/ 1341581 w 8114953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14953" h="6858000">
                <a:moveTo>
                  <a:pt x="1341581" y="0"/>
                </a:moveTo>
                <a:lnTo>
                  <a:pt x="8112573" y="0"/>
                </a:lnTo>
                <a:cubicBezTo>
                  <a:pt x="8112573" y="1913118"/>
                  <a:pt x="8114953" y="4090555"/>
                  <a:pt x="8114953" y="6003673"/>
                </a:cubicBezTo>
                <a:lnTo>
                  <a:pt x="3275459" y="6858000"/>
                </a:lnTo>
                <a:lnTo>
                  <a:pt x="0" y="6858000"/>
                </a:lnTo>
                <a:lnTo>
                  <a:pt x="1341581" y="0"/>
                </a:lnTo>
                <a:close/>
              </a:path>
            </a:pathLst>
          </a:custGeom>
        </p:spPr>
        <p:txBody>
          <a:bodyPr wrap="square" tIns="540000"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de-DE" dirty="0"/>
          </a:p>
        </p:txBody>
      </p:sp>
      <p:pic>
        <p:nvPicPr>
          <p:cNvPr id="16" name="Picture 2" descr="\\nas-mainz\Projekte_vertraulich\Bayer\17-0612_Fischer_CI-Redesign\vom Kunden\Bayer_Cross_2017_REV-White_on-Screen_RGB_170630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701676" y="704850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3076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(2) &amp; Images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3"/>
          </p:nvPr>
        </p:nvSpPr>
        <p:spPr bwMode="gray">
          <a:xfrm>
            <a:off x="980282" y="1138299"/>
            <a:ext cx="10799437" cy="252000"/>
          </a:xfrm>
        </p:spPr>
        <p:txBody>
          <a:bodyPr anchor="t"/>
          <a:lstStyle>
            <a:lvl1pPr marL="0" indent="0" algn="l">
              <a:buNone/>
              <a:defRPr sz="1800">
                <a:solidFill>
                  <a:schemeClr val="accent1"/>
                </a:solidFill>
              </a:defRPr>
            </a:lvl1pPr>
            <a:lvl2pPr marL="0" indent="0" algn="l">
              <a:buNone/>
              <a:defRPr sz="1800">
                <a:solidFill>
                  <a:schemeClr val="accent1"/>
                </a:solidFill>
              </a:defRPr>
            </a:lvl2pPr>
            <a:lvl3pPr marL="0" indent="0" algn="l">
              <a:buNone/>
              <a:defRPr sz="1800">
                <a:solidFill>
                  <a:schemeClr val="accent1"/>
                </a:solidFill>
              </a:defRPr>
            </a:lvl3pPr>
            <a:lvl4pPr marL="0" indent="0" algn="l">
              <a:buNone/>
              <a:defRPr sz="1800">
                <a:solidFill>
                  <a:schemeClr val="accent1"/>
                </a:solidFill>
              </a:defRPr>
            </a:lvl4pPr>
            <a:lvl5pPr marL="0" indent="0" algn="l">
              <a:buNone/>
              <a:defRPr sz="1800">
                <a:solidFill>
                  <a:schemeClr val="accent1"/>
                </a:solidFill>
              </a:defRPr>
            </a:lvl5pPr>
            <a:lvl6pPr marL="0" indent="0" algn="l">
              <a:buNone/>
              <a:defRPr sz="1800">
                <a:solidFill>
                  <a:schemeClr val="accent1"/>
                </a:solidFill>
              </a:defRPr>
            </a:lvl6pPr>
            <a:lvl7pPr marL="0" indent="0" algn="l">
              <a:buNone/>
              <a:defRPr sz="1800">
                <a:solidFill>
                  <a:schemeClr val="accent1"/>
                </a:solidFill>
              </a:defRPr>
            </a:lvl7pPr>
            <a:lvl8pPr marL="0" indent="0" algn="l">
              <a:buNone/>
              <a:defRPr sz="1800">
                <a:solidFill>
                  <a:schemeClr val="accent1"/>
                </a:solidFill>
              </a:defRPr>
            </a:lvl8pPr>
            <a:lvl9pPr marL="0" indent="0" algn="l">
              <a:buNone/>
              <a:defRPr sz="1800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42036DDE-780C-44DE-AF7D-611788FFF722}" type="datetime1">
              <a:rPr lang="en-US" smtClean="0"/>
              <a:t>11/11/2019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n-US"/>
              <a:t>/// Bayer 16:9 Template /// December 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EEAD9179-7A6B-4268-BEB2-F3B8EB06115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 Placeholder 10 (left)"/>
          <p:cNvSpPr>
            <a:spLocks noGrp="1"/>
          </p:cNvSpPr>
          <p:nvPr>
            <p:ph type="body" sz="quarter" idx="14"/>
          </p:nvPr>
        </p:nvSpPr>
        <p:spPr bwMode="gray">
          <a:xfrm>
            <a:off x="980282" y="3892749"/>
            <a:ext cx="5220000" cy="2592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10 (right)"/>
          <p:cNvSpPr>
            <a:spLocks noGrp="1"/>
          </p:cNvSpPr>
          <p:nvPr>
            <p:ph type="body" sz="quarter" idx="15"/>
          </p:nvPr>
        </p:nvSpPr>
        <p:spPr bwMode="gray">
          <a:xfrm>
            <a:off x="6559719" y="3892749"/>
            <a:ext cx="5220000" cy="259200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Picture Placeholder 14 (left)"/>
          <p:cNvSpPr>
            <a:spLocks noGrp="1"/>
          </p:cNvSpPr>
          <p:nvPr>
            <p:ph type="pic" sz="quarter" idx="16"/>
          </p:nvPr>
        </p:nvSpPr>
        <p:spPr bwMode="gray">
          <a:xfrm>
            <a:off x="980282" y="1732750"/>
            <a:ext cx="5220000" cy="1800000"/>
          </a:xfrm>
        </p:spPr>
        <p:txBody>
          <a:bodyPr tIns="540000"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Picture Placeholder 14 (right)"/>
          <p:cNvSpPr>
            <a:spLocks noGrp="1"/>
          </p:cNvSpPr>
          <p:nvPr>
            <p:ph type="pic" sz="quarter" idx="17"/>
          </p:nvPr>
        </p:nvSpPr>
        <p:spPr bwMode="gray">
          <a:xfrm>
            <a:off x="6559719" y="1732750"/>
            <a:ext cx="5220000" cy="1800000"/>
          </a:xfrm>
        </p:spPr>
        <p:txBody>
          <a:bodyPr tIns="540000"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13" name="Picture 2" descr="\\nas-mainz\Projekte_vertraulich\Bayer\17-0612_Fischer_CI-Redesign\vom Kunden\Bayer_Cross_2017_on-Screen_RGB_170630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96018" y="617155"/>
            <a:ext cx="399773" cy="39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4239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(colo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3"/>
          </p:nvPr>
        </p:nvSpPr>
        <p:spPr bwMode="gray">
          <a:xfrm>
            <a:off x="981821" y="1138299"/>
            <a:ext cx="10798460" cy="252000"/>
          </a:xfrm>
        </p:spPr>
        <p:txBody>
          <a:bodyPr anchor="t"/>
          <a:lstStyle>
            <a:lvl1pPr marL="0" indent="0" algn="l">
              <a:buNone/>
              <a:defRPr sz="1800">
                <a:solidFill>
                  <a:schemeClr val="accent1"/>
                </a:solidFill>
              </a:defRPr>
            </a:lvl1pPr>
            <a:lvl2pPr marL="0" indent="0" algn="l">
              <a:buNone/>
              <a:defRPr sz="1800">
                <a:solidFill>
                  <a:schemeClr val="accent1"/>
                </a:solidFill>
              </a:defRPr>
            </a:lvl2pPr>
            <a:lvl3pPr marL="0" indent="0" algn="l">
              <a:buNone/>
              <a:defRPr sz="1800">
                <a:solidFill>
                  <a:schemeClr val="accent1"/>
                </a:solidFill>
              </a:defRPr>
            </a:lvl3pPr>
            <a:lvl4pPr marL="0" indent="0" algn="l">
              <a:buNone/>
              <a:defRPr sz="1800">
                <a:solidFill>
                  <a:schemeClr val="accent1"/>
                </a:solidFill>
              </a:defRPr>
            </a:lvl4pPr>
            <a:lvl5pPr marL="0" indent="0" algn="l">
              <a:buNone/>
              <a:defRPr sz="1800">
                <a:solidFill>
                  <a:schemeClr val="accent1"/>
                </a:solidFill>
              </a:defRPr>
            </a:lvl5pPr>
            <a:lvl6pPr marL="0" indent="0" algn="l">
              <a:buNone/>
              <a:defRPr sz="1800">
                <a:solidFill>
                  <a:schemeClr val="accent1"/>
                </a:solidFill>
              </a:defRPr>
            </a:lvl6pPr>
            <a:lvl7pPr marL="0" indent="0" algn="l">
              <a:buNone/>
              <a:defRPr sz="1800">
                <a:solidFill>
                  <a:schemeClr val="accent1"/>
                </a:solidFill>
              </a:defRPr>
            </a:lvl7pPr>
            <a:lvl8pPr marL="0" indent="0" algn="l">
              <a:buNone/>
              <a:defRPr sz="1800">
                <a:solidFill>
                  <a:schemeClr val="accent1"/>
                </a:solidFill>
              </a:defRPr>
            </a:lvl8pPr>
            <a:lvl9pPr marL="0" indent="0" algn="l">
              <a:buNone/>
              <a:defRPr sz="1800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981821" y="181938"/>
            <a:ext cx="10798460" cy="864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675AF56E-C45D-4424-959A-F147CE058D74}" type="datetime1">
              <a:rPr lang="en-US" smtClean="0"/>
              <a:t>11/11/2019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n-US"/>
              <a:t>/// Bayer 16:9 Template /// December 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EEAD9179-7A6B-4268-BEB2-F3B8EB06115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2" descr="\\nas-mainz\Projekte_vertraulich\Bayer\17-0612_Fischer_CI-Redesign\vom Kunden\Bayer_Cross_2017_on-Screen_RGB_170630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96018" y="617155"/>
            <a:ext cx="399773" cy="39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4933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(color/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3"/>
          </p:nvPr>
        </p:nvSpPr>
        <p:spPr bwMode="invGray">
          <a:xfrm>
            <a:off x="981821" y="1138299"/>
            <a:ext cx="10798460" cy="252000"/>
          </a:xfrm>
        </p:spPr>
        <p:txBody>
          <a:bodyPr anchor="t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0" indent="0" algn="l">
              <a:buNone/>
              <a:defRPr sz="1800">
                <a:solidFill>
                  <a:schemeClr val="bg1"/>
                </a:solidFill>
              </a:defRPr>
            </a:lvl2pPr>
            <a:lvl3pPr marL="0" indent="0" algn="l">
              <a:buNone/>
              <a:defRPr sz="1800">
                <a:solidFill>
                  <a:schemeClr val="bg1"/>
                </a:solidFill>
              </a:defRPr>
            </a:lvl3pPr>
            <a:lvl4pPr marL="0" indent="0" algn="l">
              <a:buNone/>
              <a:defRPr sz="1800">
                <a:solidFill>
                  <a:schemeClr val="bg1"/>
                </a:solidFill>
              </a:defRPr>
            </a:lvl4pPr>
            <a:lvl5pPr marL="0" indent="0" algn="l">
              <a:buNone/>
              <a:defRPr sz="1800">
                <a:solidFill>
                  <a:schemeClr val="bg1"/>
                </a:solidFill>
              </a:defRPr>
            </a:lvl5pPr>
            <a:lvl6pPr marL="0" indent="0" algn="l">
              <a:buNone/>
              <a:defRPr sz="1800">
                <a:solidFill>
                  <a:schemeClr val="bg1"/>
                </a:solidFill>
              </a:defRPr>
            </a:lvl6pPr>
            <a:lvl7pPr marL="0" indent="0" algn="l">
              <a:buNone/>
              <a:defRPr sz="1800">
                <a:solidFill>
                  <a:schemeClr val="bg1"/>
                </a:solidFill>
              </a:defRPr>
            </a:lvl7pPr>
            <a:lvl8pPr marL="0" indent="0" algn="l">
              <a:buNone/>
              <a:defRPr sz="1800">
                <a:solidFill>
                  <a:schemeClr val="bg1"/>
                </a:solidFill>
              </a:defRPr>
            </a:lvl8pPr>
            <a:lvl9pPr marL="0" indent="0" algn="l">
              <a:buNone/>
              <a:defRPr sz="18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inv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BB6B75D7-4606-4A19-AEE5-A25E1CAA36B0}" type="datetime1">
              <a:rPr lang="en-US" smtClean="0"/>
              <a:t>11/11/2019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inv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r>
              <a:rPr lang="en-US"/>
              <a:t>/// Bayer 16:9 Template /// December 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inv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fld id="{EEAD9179-7A6B-4268-BEB2-F3B8EB06115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" name="Picture 2" descr="\\nas-mainz\Projekte_vertraulich\Bayer\17-0612_Fischer_CI-Redesign\vom Kunden\Bayer_Cross_2017_REV-White_on-Screen_RGB_170630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196018" y="617155"/>
            <a:ext cx="399600" cy="39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5796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3"/>
          </p:nvPr>
        </p:nvSpPr>
        <p:spPr bwMode="invGray">
          <a:xfrm>
            <a:off x="981821" y="1138299"/>
            <a:ext cx="10798460" cy="252000"/>
          </a:xfrm>
        </p:spPr>
        <p:txBody>
          <a:bodyPr anchor="t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0" indent="0" algn="l">
              <a:buNone/>
              <a:defRPr sz="1800">
                <a:solidFill>
                  <a:schemeClr val="bg1"/>
                </a:solidFill>
              </a:defRPr>
            </a:lvl2pPr>
            <a:lvl3pPr marL="0" indent="0" algn="l">
              <a:buNone/>
              <a:defRPr sz="1800">
                <a:solidFill>
                  <a:schemeClr val="bg1"/>
                </a:solidFill>
              </a:defRPr>
            </a:lvl3pPr>
            <a:lvl4pPr marL="0" indent="0" algn="l">
              <a:buNone/>
              <a:defRPr sz="1800">
                <a:solidFill>
                  <a:schemeClr val="bg1"/>
                </a:solidFill>
              </a:defRPr>
            </a:lvl4pPr>
            <a:lvl5pPr marL="0" indent="0" algn="l">
              <a:buNone/>
              <a:defRPr sz="1800">
                <a:solidFill>
                  <a:schemeClr val="bg1"/>
                </a:solidFill>
              </a:defRPr>
            </a:lvl5pPr>
            <a:lvl6pPr marL="0" indent="0" algn="l">
              <a:buNone/>
              <a:defRPr sz="1800">
                <a:solidFill>
                  <a:schemeClr val="bg1"/>
                </a:solidFill>
              </a:defRPr>
            </a:lvl6pPr>
            <a:lvl7pPr marL="0" indent="0" algn="l">
              <a:buNone/>
              <a:defRPr sz="1800">
                <a:solidFill>
                  <a:schemeClr val="bg1"/>
                </a:solidFill>
              </a:defRPr>
            </a:lvl7pPr>
            <a:lvl8pPr marL="0" indent="0" algn="l">
              <a:buNone/>
              <a:defRPr sz="1800">
                <a:solidFill>
                  <a:schemeClr val="bg1"/>
                </a:solidFill>
              </a:defRPr>
            </a:lvl8pPr>
            <a:lvl9pPr marL="0" indent="0" algn="l">
              <a:buNone/>
              <a:defRPr sz="18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inv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B1671C46-14F0-49F0-B644-AAA7DF73E4D9}" type="datetime1">
              <a:rPr lang="en-US" smtClean="0"/>
              <a:t>11/11/2019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inv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r>
              <a:rPr lang="en-US"/>
              <a:t>/// Bayer 16:9 Template /// December 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inv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fld id="{EEAD9179-7A6B-4268-BEB2-F3B8EB06115B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9" name="Group 219"/>
          <p:cNvGrpSpPr>
            <a:grpSpLocks noChangeAspect="1"/>
          </p:cNvGrpSpPr>
          <p:nvPr/>
        </p:nvGrpSpPr>
        <p:grpSpPr bwMode="black">
          <a:xfrm>
            <a:off x="197700" y="617323"/>
            <a:ext cx="395248" cy="396000"/>
            <a:chOff x="6936" y="180"/>
            <a:chExt cx="526" cy="527"/>
          </a:xfrm>
          <a:solidFill>
            <a:schemeClr val="bg1"/>
          </a:solidFill>
        </p:grpSpPr>
        <p:sp>
          <p:nvSpPr>
            <p:cNvPr id="10" name="Freeform 220"/>
            <p:cNvSpPr>
              <a:spLocks/>
            </p:cNvSpPr>
            <p:nvPr/>
          </p:nvSpPr>
          <p:spPr bwMode="black">
            <a:xfrm>
              <a:off x="7156" y="407"/>
              <a:ext cx="89" cy="70"/>
            </a:xfrm>
            <a:custGeom>
              <a:avLst/>
              <a:gdLst>
                <a:gd name="T0" fmla="*/ 67 w 89"/>
                <a:gd name="T1" fmla="*/ 0 h 70"/>
                <a:gd name="T2" fmla="*/ 89 w 89"/>
                <a:gd name="T3" fmla="*/ 0 h 70"/>
                <a:gd name="T4" fmla="*/ 53 w 89"/>
                <a:gd name="T5" fmla="*/ 46 h 70"/>
                <a:gd name="T6" fmla="*/ 53 w 89"/>
                <a:gd name="T7" fmla="*/ 70 h 70"/>
                <a:gd name="T8" fmla="*/ 36 w 89"/>
                <a:gd name="T9" fmla="*/ 70 h 70"/>
                <a:gd name="T10" fmla="*/ 36 w 89"/>
                <a:gd name="T11" fmla="*/ 46 h 70"/>
                <a:gd name="T12" fmla="*/ 0 w 89"/>
                <a:gd name="T13" fmla="*/ 0 h 70"/>
                <a:gd name="T14" fmla="*/ 19 w 89"/>
                <a:gd name="T15" fmla="*/ 0 h 70"/>
                <a:gd name="T16" fmla="*/ 43 w 89"/>
                <a:gd name="T17" fmla="*/ 34 h 70"/>
                <a:gd name="T18" fmla="*/ 67 w 89"/>
                <a:gd name="T1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70">
                  <a:moveTo>
                    <a:pt x="67" y="0"/>
                  </a:moveTo>
                  <a:lnTo>
                    <a:pt x="89" y="0"/>
                  </a:lnTo>
                  <a:lnTo>
                    <a:pt x="53" y="46"/>
                  </a:lnTo>
                  <a:lnTo>
                    <a:pt x="53" y="70"/>
                  </a:lnTo>
                  <a:lnTo>
                    <a:pt x="36" y="70"/>
                  </a:lnTo>
                  <a:lnTo>
                    <a:pt x="36" y="46"/>
                  </a:lnTo>
                  <a:lnTo>
                    <a:pt x="0" y="0"/>
                  </a:lnTo>
                  <a:lnTo>
                    <a:pt x="19" y="0"/>
                  </a:lnTo>
                  <a:lnTo>
                    <a:pt x="43" y="34"/>
                  </a:lnTo>
                  <a:lnTo>
                    <a:pt x="6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571" tIns="45785" rIns="91571" bIns="45785" numCol="1" anchor="t" anchorCtr="0" compatLnSpc="1">
              <a:prstTxWarp prst="textNoShape">
                <a:avLst/>
              </a:prstTxWarp>
            </a:bodyPr>
            <a:lstStyle/>
            <a:p>
              <a:pPr defTabSz="915680"/>
              <a:endParaRPr lang="en-US" sz="1803" dirty="0">
                <a:solidFill>
                  <a:prstClr val="black"/>
                </a:solidFill>
              </a:endParaRPr>
            </a:p>
          </p:txBody>
        </p:sp>
        <p:sp>
          <p:nvSpPr>
            <p:cNvPr id="11" name="Freeform 221"/>
            <p:cNvSpPr>
              <a:spLocks/>
            </p:cNvSpPr>
            <p:nvPr/>
          </p:nvSpPr>
          <p:spPr bwMode="black">
            <a:xfrm>
              <a:off x="7254" y="407"/>
              <a:ext cx="65" cy="70"/>
            </a:xfrm>
            <a:custGeom>
              <a:avLst/>
              <a:gdLst>
                <a:gd name="T0" fmla="*/ 65 w 65"/>
                <a:gd name="T1" fmla="*/ 0 h 70"/>
                <a:gd name="T2" fmla="*/ 65 w 65"/>
                <a:gd name="T3" fmla="*/ 15 h 70"/>
                <a:gd name="T4" fmla="*/ 17 w 65"/>
                <a:gd name="T5" fmla="*/ 15 h 70"/>
                <a:gd name="T6" fmla="*/ 17 w 65"/>
                <a:gd name="T7" fmla="*/ 29 h 70"/>
                <a:gd name="T8" fmla="*/ 62 w 65"/>
                <a:gd name="T9" fmla="*/ 29 h 70"/>
                <a:gd name="T10" fmla="*/ 62 w 65"/>
                <a:gd name="T11" fmla="*/ 41 h 70"/>
                <a:gd name="T12" fmla="*/ 17 w 65"/>
                <a:gd name="T13" fmla="*/ 41 h 70"/>
                <a:gd name="T14" fmla="*/ 17 w 65"/>
                <a:gd name="T15" fmla="*/ 56 h 70"/>
                <a:gd name="T16" fmla="*/ 65 w 65"/>
                <a:gd name="T17" fmla="*/ 56 h 70"/>
                <a:gd name="T18" fmla="*/ 65 w 65"/>
                <a:gd name="T19" fmla="*/ 70 h 70"/>
                <a:gd name="T20" fmla="*/ 0 w 65"/>
                <a:gd name="T21" fmla="*/ 70 h 70"/>
                <a:gd name="T22" fmla="*/ 0 w 65"/>
                <a:gd name="T23" fmla="*/ 0 h 70"/>
                <a:gd name="T24" fmla="*/ 65 w 65"/>
                <a:gd name="T25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5" h="70">
                  <a:moveTo>
                    <a:pt x="65" y="0"/>
                  </a:moveTo>
                  <a:lnTo>
                    <a:pt x="65" y="15"/>
                  </a:lnTo>
                  <a:lnTo>
                    <a:pt x="17" y="15"/>
                  </a:lnTo>
                  <a:lnTo>
                    <a:pt x="17" y="29"/>
                  </a:lnTo>
                  <a:lnTo>
                    <a:pt x="62" y="29"/>
                  </a:lnTo>
                  <a:lnTo>
                    <a:pt x="62" y="41"/>
                  </a:lnTo>
                  <a:lnTo>
                    <a:pt x="17" y="41"/>
                  </a:lnTo>
                  <a:lnTo>
                    <a:pt x="17" y="56"/>
                  </a:lnTo>
                  <a:lnTo>
                    <a:pt x="65" y="56"/>
                  </a:lnTo>
                  <a:lnTo>
                    <a:pt x="65" y="70"/>
                  </a:lnTo>
                  <a:lnTo>
                    <a:pt x="0" y="70"/>
                  </a:lnTo>
                  <a:lnTo>
                    <a:pt x="0" y="0"/>
                  </a:lnTo>
                  <a:lnTo>
                    <a:pt x="6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571" tIns="45785" rIns="91571" bIns="45785" numCol="1" anchor="t" anchorCtr="0" compatLnSpc="1">
              <a:prstTxWarp prst="textNoShape">
                <a:avLst/>
              </a:prstTxWarp>
            </a:bodyPr>
            <a:lstStyle/>
            <a:p>
              <a:pPr defTabSz="915680"/>
              <a:endParaRPr lang="en-US" sz="1803" dirty="0">
                <a:solidFill>
                  <a:prstClr val="black"/>
                </a:solidFill>
              </a:endParaRPr>
            </a:p>
          </p:txBody>
        </p:sp>
        <p:sp>
          <p:nvSpPr>
            <p:cNvPr id="12" name="Freeform 222"/>
            <p:cNvSpPr>
              <a:spLocks/>
            </p:cNvSpPr>
            <p:nvPr/>
          </p:nvSpPr>
          <p:spPr bwMode="black">
            <a:xfrm>
              <a:off x="7168" y="496"/>
              <a:ext cx="65" cy="70"/>
            </a:xfrm>
            <a:custGeom>
              <a:avLst/>
              <a:gdLst>
                <a:gd name="T0" fmla="*/ 65 w 65"/>
                <a:gd name="T1" fmla="*/ 0 h 70"/>
                <a:gd name="T2" fmla="*/ 65 w 65"/>
                <a:gd name="T3" fmla="*/ 15 h 70"/>
                <a:gd name="T4" fmla="*/ 17 w 65"/>
                <a:gd name="T5" fmla="*/ 15 h 70"/>
                <a:gd name="T6" fmla="*/ 17 w 65"/>
                <a:gd name="T7" fmla="*/ 27 h 70"/>
                <a:gd name="T8" fmla="*/ 62 w 65"/>
                <a:gd name="T9" fmla="*/ 27 h 70"/>
                <a:gd name="T10" fmla="*/ 62 w 65"/>
                <a:gd name="T11" fmla="*/ 41 h 70"/>
                <a:gd name="T12" fmla="*/ 17 w 65"/>
                <a:gd name="T13" fmla="*/ 41 h 70"/>
                <a:gd name="T14" fmla="*/ 17 w 65"/>
                <a:gd name="T15" fmla="*/ 55 h 70"/>
                <a:gd name="T16" fmla="*/ 65 w 65"/>
                <a:gd name="T17" fmla="*/ 55 h 70"/>
                <a:gd name="T18" fmla="*/ 65 w 65"/>
                <a:gd name="T19" fmla="*/ 70 h 70"/>
                <a:gd name="T20" fmla="*/ 0 w 65"/>
                <a:gd name="T21" fmla="*/ 70 h 70"/>
                <a:gd name="T22" fmla="*/ 0 w 65"/>
                <a:gd name="T23" fmla="*/ 0 h 70"/>
                <a:gd name="T24" fmla="*/ 65 w 65"/>
                <a:gd name="T25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5" h="70">
                  <a:moveTo>
                    <a:pt x="65" y="0"/>
                  </a:moveTo>
                  <a:lnTo>
                    <a:pt x="65" y="15"/>
                  </a:lnTo>
                  <a:lnTo>
                    <a:pt x="17" y="15"/>
                  </a:lnTo>
                  <a:lnTo>
                    <a:pt x="17" y="27"/>
                  </a:lnTo>
                  <a:lnTo>
                    <a:pt x="62" y="27"/>
                  </a:lnTo>
                  <a:lnTo>
                    <a:pt x="62" y="41"/>
                  </a:lnTo>
                  <a:lnTo>
                    <a:pt x="17" y="41"/>
                  </a:lnTo>
                  <a:lnTo>
                    <a:pt x="17" y="55"/>
                  </a:lnTo>
                  <a:lnTo>
                    <a:pt x="65" y="55"/>
                  </a:lnTo>
                  <a:lnTo>
                    <a:pt x="65" y="70"/>
                  </a:lnTo>
                  <a:lnTo>
                    <a:pt x="0" y="70"/>
                  </a:lnTo>
                  <a:lnTo>
                    <a:pt x="0" y="0"/>
                  </a:lnTo>
                  <a:lnTo>
                    <a:pt x="6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571" tIns="45785" rIns="91571" bIns="45785" numCol="1" anchor="t" anchorCtr="0" compatLnSpc="1">
              <a:prstTxWarp prst="textNoShape">
                <a:avLst/>
              </a:prstTxWarp>
            </a:bodyPr>
            <a:lstStyle/>
            <a:p>
              <a:pPr defTabSz="915680"/>
              <a:endParaRPr lang="en-US" sz="1803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223"/>
            <p:cNvSpPr>
              <a:spLocks noEditPoints="1"/>
            </p:cNvSpPr>
            <p:nvPr/>
          </p:nvSpPr>
          <p:spPr bwMode="black">
            <a:xfrm>
              <a:off x="7343" y="407"/>
              <a:ext cx="69" cy="70"/>
            </a:xfrm>
            <a:custGeom>
              <a:avLst/>
              <a:gdLst>
                <a:gd name="T0" fmla="*/ 16 w 69"/>
                <a:gd name="T1" fmla="*/ 29 h 70"/>
                <a:gd name="T2" fmla="*/ 43 w 69"/>
                <a:gd name="T3" fmla="*/ 29 h 70"/>
                <a:gd name="T4" fmla="*/ 43 w 69"/>
                <a:gd name="T5" fmla="*/ 29 h 70"/>
                <a:gd name="T6" fmla="*/ 45 w 69"/>
                <a:gd name="T7" fmla="*/ 29 h 70"/>
                <a:gd name="T8" fmla="*/ 45 w 69"/>
                <a:gd name="T9" fmla="*/ 29 h 70"/>
                <a:gd name="T10" fmla="*/ 48 w 69"/>
                <a:gd name="T11" fmla="*/ 29 h 70"/>
                <a:gd name="T12" fmla="*/ 48 w 69"/>
                <a:gd name="T13" fmla="*/ 27 h 70"/>
                <a:gd name="T14" fmla="*/ 48 w 69"/>
                <a:gd name="T15" fmla="*/ 27 h 70"/>
                <a:gd name="T16" fmla="*/ 48 w 69"/>
                <a:gd name="T17" fmla="*/ 27 h 70"/>
                <a:gd name="T18" fmla="*/ 50 w 69"/>
                <a:gd name="T19" fmla="*/ 24 h 70"/>
                <a:gd name="T20" fmla="*/ 50 w 69"/>
                <a:gd name="T21" fmla="*/ 24 h 70"/>
                <a:gd name="T22" fmla="*/ 50 w 69"/>
                <a:gd name="T23" fmla="*/ 22 h 70"/>
                <a:gd name="T24" fmla="*/ 50 w 69"/>
                <a:gd name="T25" fmla="*/ 22 h 70"/>
                <a:gd name="T26" fmla="*/ 50 w 69"/>
                <a:gd name="T27" fmla="*/ 20 h 70"/>
                <a:gd name="T28" fmla="*/ 48 w 69"/>
                <a:gd name="T29" fmla="*/ 20 h 70"/>
                <a:gd name="T30" fmla="*/ 48 w 69"/>
                <a:gd name="T31" fmla="*/ 17 h 70"/>
                <a:gd name="T32" fmla="*/ 48 w 69"/>
                <a:gd name="T33" fmla="*/ 17 h 70"/>
                <a:gd name="T34" fmla="*/ 48 w 69"/>
                <a:gd name="T35" fmla="*/ 17 h 70"/>
                <a:gd name="T36" fmla="*/ 45 w 69"/>
                <a:gd name="T37" fmla="*/ 15 h 70"/>
                <a:gd name="T38" fmla="*/ 45 w 69"/>
                <a:gd name="T39" fmla="*/ 15 h 70"/>
                <a:gd name="T40" fmla="*/ 43 w 69"/>
                <a:gd name="T41" fmla="*/ 15 h 70"/>
                <a:gd name="T42" fmla="*/ 43 w 69"/>
                <a:gd name="T43" fmla="*/ 15 h 70"/>
                <a:gd name="T44" fmla="*/ 43 w 69"/>
                <a:gd name="T45" fmla="*/ 15 h 70"/>
                <a:gd name="T46" fmla="*/ 16 w 69"/>
                <a:gd name="T47" fmla="*/ 70 h 70"/>
                <a:gd name="T48" fmla="*/ 43 w 69"/>
                <a:gd name="T49" fmla="*/ 0 h 70"/>
                <a:gd name="T50" fmla="*/ 48 w 69"/>
                <a:gd name="T51" fmla="*/ 0 h 70"/>
                <a:gd name="T52" fmla="*/ 50 w 69"/>
                <a:gd name="T53" fmla="*/ 0 h 70"/>
                <a:gd name="T54" fmla="*/ 52 w 69"/>
                <a:gd name="T55" fmla="*/ 3 h 70"/>
                <a:gd name="T56" fmla="*/ 55 w 69"/>
                <a:gd name="T57" fmla="*/ 5 h 70"/>
                <a:gd name="T58" fmla="*/ 57 w 69"/>
                <a:gd name="T59" fmla="*/ 5 h 70"/>
                <a:gd name="T60" fmla="*/ 60 w 69"/>
                <a:gd name="T61" fmla="*/ 8 h 70"/>
                <a:gd name="T62" fmla="*/ 62 w 69"/>
                <a:gd name="T63" fmla="*/ 10 h 70"/>
                <a:gd name="T64" fmla="*/ 64 w 69"/>
                <a:gd name="T65" fmla="*/ 15 h 70"/>
                <a:gd name="T66" fmla="*/ 64 w 69"/>
                <a:gd name="T67" fmla="*/ 17 h 70"/>
                <a:gd name="T68" fmla="*/ 64 w 69"/>
                <a:gd name="T69" fmla="*/ 20 h 70"/>
                <a:gd name="T70" fmla="*/ 64 w 69"/>
                <a:gd name="T71" fmla="*/ 24 h 70"/>
                <a:gd name="T72" fmla="*/ 64 w 69"/>
                <a:gd name="T73" fmla="*/ 27 h 70"/>
                <a:gd name="T74" fmla="*/ 64 w 69"/>
                <a:gd name="T75" fmla="*/ 29 h 70"/>
                <a:gd name="T76" fmla="*/ 64 w 69"/>
                <a:gd name="T77" fmla="*/ 32 h 70"/>
                <a:gd name="T78" fmla="*/ 62 w 69"/>
                <a:gd name="T79" fmla="*/ 34 h 70"/>
                <a:gd name="T80" fmla="*/ 60 w 69"/>
                <a:gd name="T81" fmla="*/ 36 h 70"/>
                <a:gd name="T82" fmla="*/ 60 w 69"/>
                <a:gd name="T83" fmla="*/ 36 h 70"/>
                <a:gd name="T84" fmla="*/ 57 w 69"/>
                <a:gd name="T85" fmla="*/ 39 h 70"/>
                <a:gd name="T86" fmla="*/ 55 w 69"/>
                <a:gd name="T87" fmla="*/ 41 h 70"/>
                <a:gd name="T88" fmla="*/ 52 w 69"/>
                <a:gd name="T89" fmla="*/ 41 h 70"/>
                <a:gd name="T90" fmla="*/ 50 w 69"/>
                <a:gd name="T91" fmla="*/ 44 h 70"/>
                <a:gd name="T92" fmla="*/ 50 w 69"/>
                <a:gd name="T93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9" h="70">
                  <a:moveTo>
                    <a:pt x="43" y="15"/>
                  </a:moveTo>
                  <a:lnTo>
                    <a:pt x="16" y="15"/>
                  </a:lnTo>
                  <a:lnTo>
                    <a:pt x="16" y="29"/>
                  </a:lnTo>
                  <a:lnTo>
                    <a:pt x="43" y="29"/>
                  </a:lnTo>
                  <a:lnTo>
                    <a:pt x="43" y="29"/>
                  </a:lnTo>
                  <a:lnTo>
                    <a:pt x="43" y="29"/>
                  </a:lnTo>
                  <a:lnTo>
                    <a:pt x="43" y="29"/>
                  </a:lnTo>
                  <a:lnTo>
                    <a:pt x="43" y="29"/>
                  </a:lnTo>
                  <a:lnTo>
                    <a:pt x="43" y="29"/>
                  </a:lnTo>
                  <a:lnTo>
                    <a:pt x="43" y="29"/>
                  </a:lnTo>
                  <a:lnTo>
                    <a:pt x="45" y="29"/>
                  </a:lnTo>
                  <a:lnTo>
                    <a:pt x="45" y="29"/>
                  </a:lnTo>
                  <a:lnTo>
                    <a:pt x="45" y="29"/>
                  </a:lnTo>
                  <a:lnTo>
                    <a:pt x="45" y="29"/>
                  </a:lnTo>
                  <a:lnTo>
                    <a:pt x="45" y="29"/>
                  </a:lnTo>
                  <a:lnTo>
                    <a:pt x="45" y="29"/>
                  </a:lnTo>
                  <a:lnTo>
                    <a:pt x="45" y="29"/>
                  </a:lnTo>
                  <a:lnTo>
                    <a:pt x="48" y="29"/>
                  </a:lnTo>
                  <a:lnTo>
                    <a:pt x="48" y="29"/>
                  </a:lnTo>
                  <a:lnTo>
                    <a:pt x="48" y="27"/>
                  </a:lnTo>
                  <a:lnTo>
                    <a:pt x="48" y="27"/>
                  </a:lnTo>
                  <a:lnTo>
                    <a:pt x="48" y="27"/>
                  </a:lnTo>
                  <a:lnTo>
                    <a:pt x="48" y="27"/>
                  </a:lnTo>
                  <a:lnTo>
                    <a:pt x="48" y="27"/>
                  </a:lnTo>
                  <a:lnTo>
                    <a:pt x="48" y="27"/>
                  </a:lnTo>
                  <a:lnTo>
                    <a:pt x="48" y="27"/>
                  </a:lnTo>
                  <a:lnTo>
                    <a:pt x="48" y="27"/>
                  </a:lnTo>
                  <a:lnTo>
                    <a:pt x="48" y="24"/>
                  </a:lnTo>
                  <a:lnTo>
                    <a:pt x="50" y="24"/>
                  </a:lnTo>
                  <a:lnTo>
                    <a:pt x="50" y="24"/>
                  </a:lnTo>
                  <a:lnTo>
                    <a:pt x="50" y="24"/>
                  </a:lnTo>
                  <a:lnTo>
                    <a:pt x="50" y="24"/>
                  </a:lnTo>
                  <a:lnTo>
                    <a:pt x="50" y="24"/>
                  </a:lnTo>
                  <a:lnTo>
                    <a:pt x="50" y="24"/>
                  </a:lnTo>
                  <a:lnTo>
                    <a:pt x="50" y="22"/>
                  </a:lnTo>
                  <a:lnTo>
                    <a:pt x="50" y="22"/>
                  </a:lnTo>
                  <a:lnTo>
                    <a:pt x="50" y="22"/>
                  </a:lnTo>
                  <a:lnTo>
                    <a:pt x="50" y="22"/>
                  </a:lnTo>
                  <a:lnTo>
                    <a:pt x="50" y="22"/>
                  </a:lnTo>
                  <a:lnTo>
                    <a:pt x="50" y="22"/>
                  </a:lnTo>
                  <a:lnTo>
                    <a:pt x="50" y="20"/>
                  </a:lnTo>
                  <a:lnTo>
                    <a:pt x="50" y="20"/>
                  </a:lnTo>
                  <a:lnTo>
                    <a:pt x="50" y="20"/>
                  </a:lnTo>
                  <a:lnTo>
                    <a:pt x="48" y="20"/>
                  </a:lnTo>
                  <a:lnTo>
                    <a:pt x="48" y="20"/>
                  </a:lnTo>
                  <a:lnTo>
                    <a:pt x="48" y="20"/>
                  </a:lnTo>
                  <a:lnTo>
                    <a:pt x="48" y="20"/>
                  </a:lnTo>
                  <a:lnTo>
                    <a:pt x="48" y="17"/>
                  </a:lnTo>
                  <a:lnTo>
                    <a:pt x="48" y="17"/>
                  </a:lnTo>
                  <a:lnTo>
                    <a:pt x="48" y="17"/>
                  </a:lnTo>
                  <a:lnTo>
                    <a:pt x="48" y="17"/>
                  </a:lnTo>
                  <a:lnTo>
                    <a:pt x="48" y="17"/>
                  </a:lnTo>
                  <a:lnTo>
                    <a:pt x="48" y="17"/>
                  </a:lnTo>
                  <a:lnTo>
                    <a:pt x="48" y="17"/>
                  </a:lnTo>
                  <a:lnTo>
                    <a:pt x="45" y="17"/>
                  </a:lnTo>
                  <a:lnTo>
                    <a:pt x="45" y="17"/>
                  </a:lnTo>
                  <a:lnTo>
                    <a:pt x="45" y="15"/>
                  </a:lnTo>
                  <a:lnTo>
                    <a:pt x="45" y="15"/>
                  </a:lnTo>
                  <a:lnTo>
                    <a:pt x="45" y="15"/>
                  </a:lnTo>
                  <a:lnTo>
                    <a:pt x="45" y="15"/>
                  </a:lnTo>
                  <a:lnTo>
                    <a:pt x="45" y="15"/>
                  </a:lnTo>
                  <a:lnTo>
                    <a:pt x="43" y="15"/>
                  </a:lnTo>
                  <a:lnTo>
                    <a:pt x="43" y="15"/>
                  </a:lnTo>
                  <a:lnTo>
                    <a:pt x="43" y="15"/>
                  </a:lnTo>
                  <a:lnTo>
                    <a:pt x="43" y="15"/>
                  </a:lnTo>
                  <a:lnTo>
                    <a:pt x="43" y="15"/>
                  </a:lnTo>
                  <a:lnTo>
                    <a:pt x="43" y="15"/>
                  </a:lnTo>
                  <a:lnTo>
                    <a:pt x="43" y="15"/>
                  </a:lnTo>
                  <a:lnTo>
                    <a:pt x="43" y="15"/>
                  </a:lnTo>
                  <a:close/>
                  <a:moveTo>
                    <a:pt x="31" y="44"/>
                  </a:moveTo>
                  <a:lnTo>
                    <a:pt x="16" y="44"/>
                  </a:lnTo>
                  <a:lnTo>
                    <a:pt x="16" y="70"/>
                  </a:lnTo>
                  <a:lnTo>
                    <a:pt x="0" y="70"/>
                  </a:lnTo>
                  <a:lnTo>
                    <a:pt x="0" y="0"/>
                  </a:lnTo>
                  <a:lnTo>
                    <a:pt x="43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0" y="3"/>
                  </a:lnTo>
                  <a:lnTo>
                    <a:pt x="52" y="3"/>
                  </a:lnTo>
                  <a:lnTo>
                    <a:pt x="52" y="3"/>
                  </a:lnTo>
                  <a:lnTo>
                    <a:pt x="55" y="3"/>
                  </a:lnTo>
                  <a:lnTo>
                    <a:pt x="55" y="3"/>
                  </a:lnTo>
                  <a:lnTo>
                    <a:pt x="55" y="5"/>
                  </a:lnTo>
                  <a:lnTo>
                    <a:pt x="57" y="5"/>
                  </a:lnTo>
                  <a:lnTo>
                    <a:pt x="57" y="5"/>
                  </a:lnTo>
                  <a:lnTo>
                    <a:pt x="57" y="5"/>
                  </a:lnTo>
                  <a:lnTo>
                    <a:pt x="60" y="8"/>
                  </a:lnTo>
                  <a:lnTo>
                    <a:pt x="60" y="8"/>
                  </a:lnTo>
                  <a:lnTo>
                    <a:pt x="60" y="8"/>
                  </a:lnTo>
                  <a:lnTo>
                    <a:pt x="60" y="10"/>
                  </a:lnTo>
                  <a:lnTo>
                    <a:pt x="62" y="10"/>
                  </a:lnTo>
                  <a:lnTo>
                    <a:pt x="62" y="10"/>
                  </a:lnTo>
                  <a:lnTo>
                    <a:pt x="62" y="12"/>
                  </a:lnTo>
                  <a:lnTo>
                    <a:pt x="62" y="12"/>
                  </a:lnTo>
                  <a:lnTo>
                    <a:pt x="64" y="15"/>
                  </a:lnTo>
                  <a:lnTo>
                    <a:pt x="64" y="15"/>
                  </a:lnTo>
                  <a:lnTo>
                    <a:pt x="64" y="15"/>
                  </a:lnTo>
                  <a:lnTo>
                    <a:pt x="64" y="17"/>
                  </a:lnTo>
                  <a:lnTo>
                    <a:pt x="64" y="17"/>
                  </a:lnTo>
                  <a:lnTo>
                    <a:pt x="64" y="20"/>
                  </a:lnTo>
                  <a:lnTo>
                    <a:pt x="64" y="20"/>
                  </a:lnTo>
                  <a:lnTo>
                    <a:pt x="64" y="22"/>
                  </a:lnTo>
                  <a:lnTo>
                    <a:pt x="64" y="22"/>
                  </a:lnTo>
                  <a:lnTo>
                    <a:pt x="64" y="24"/>
                  </a:lnTo>
                  <a:lnTo>
                    <a:pt x="64" y="24"/>
                  </a:lnTo>
                  <a:lnTo>
                    <a:pt x="64" y="24"/>
                  </a:lnTo>
                  <a:lnTo>
                    <a:pt x="64" y="27"/>
                  </a:lnTo>
                  <a:lnTo>
                    <a:pt x="64" y="27"/>
                  </a:lnTo>
                  <a:lnTo>
                    <a:pt x="64" y="27"/>
                  </a:lnTo>
                  <a:lnTo>
                    <a:pt x="64" y="29"/>
                  </a:lnTo>
                  <a:lnTo>
                    <a:pt x="64" y="29"/>
                  </a:lnTo>
                  <a:lnTo>
                    <a:pt x="64" y="29"/>
                  </a:lnTo>
                  <a:lnTo>
                    <a:pt x="64" y="32"/>
                  </a:lnTo>
                  <a:lnTo>
                    <a:pt x="62" y="32"/>
                  </a:lnTo>
                  <a:lnTo>
                    <a:pt x="62" y="32"/>
                  </a:lnTo>
                  <a:lnTo>
                    <a:pt x="62" y="34"/>
                  </a:lnTo>
                  <a:lnTo>
                    <a:pt x="62" y="34"/>
                  </a:lnTo>
                  <a:lnTo>
                    <a:pt x="62" y="34"/>
                  </a:lnTo>
                  <a:lnTo>
                    <a:pt x="60" y="36"/>
                  </a:lnTo>
                  <a:lnTo>
                    <a:pt x="60" y="36"/>
                  </a:lnTo>
                  <a:lnTo>
                    <a:pt x="60" y="36"/>
                  </a:lnTo>
                  <a:lnTo>
                    <a:pt x="60" y="36"/>
                  </a:lnTo>
                  <a:lnTo>
                    <a:pt x="57" y="39"/>
                  </a:lnTo>
                  <a:lnTo>
                    <a:pt x="57" y="39"/>
                  </a:lnTo>
                  <a:lnTo>
                    <a:pt x="57" y="39"/>
                  </a:lnTo>
                  <a:lnTo>
                    <a:pt x="57" y="39"/>
                  </a:lnTo>
                  <a:lnTo>
                    <a:pt x="55" y="41"/>
                  </a:lnTo>
                  <a:lnTo>
                    <a:pt x="55" y="41"/>
                  </a:lnTo>
                  <a:lnTo>
                    <a:pt x="55" y="41"/>
                  </a:lnTo>
                  <a:lnTo>
                    <a:pt x="52" y="41"/>
                  </a:lnTo>
                  <a:lnTo>
                    <a:pt x="52" y="41"/>
                  </a:lnTo>
                  <a:lnTo>
                    <a:pt x="52" y="41"/>
                  </a:lnTo>
                  <a:lnTo>
                    <a:pt x="50" y="44"/>
                  </a:lnTo>
                  <a:lnTo>
                    <a:pt x="50" y="44"/>
                  </a:lnTo>
                  <a:lnTo>
                    <a:pt x="50" y="44"/>
                  </a:lnTo>
                  <a:lnTo>
                    <a:pt x="69" y="70"/>
                  </a:lnTo>
                  <a:lnTo>
                    <a:pt x="50" y="70"/>
                  </a:lnTo>
                  <a:lnTo>
                    <a:pt x="31" y="44"/>
                  </a:lnTo>
                  <a:lnTo>
                    <a:pt x="31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571" tIns="45785" rIns="91571" bIns="45785" numCol="1" anchor="t" anchorCtr="0" compatLnSpc="1">
              <a:prstTxWarp prst="textNoShape">
                <a:avLst/>
              </a:prstTxWarp>
            </a:bodyPr>
            <a:lstStyle/>
            <a:p>
              <a:pPr defTabSz="915680"/>
              <a:endParaRPr lang="en-US" sz="1803" dirty="0">
                <a:solidFill>
                  <a:prstClr val="black"/>
                </a:solidFill>
              </a:endParaRPr>
            </a:p>
          </p:txBody>
        </p:sp>
        <p:sp>
          <p:nvSpPr>
            <p:cNvPr id="14" name="Freeform 224"/>
            <p:cNvSpPr>
              <a:spLocks noEditPoints="1"/>
            </p:cNvSpPr>
            <p:nvPr/>
          </p:nvSpPr>
          <p:spPr bwMode="black">
            <a:xfrm>
              <a:off x="7168" y="587"/>
              <a:ext cx="77" cy="70"/>
            </a:xfrm>
            <a:custGeom>
              <a:avLst/>
              <a:gdLst>
                <a:gd name="T0" fmla="*/ 48 w 77"/>
                <a:gd name="T1" fmla="*/ 0 h 70"/>
                <a:gd name="T2" fmla="*/ 50 w 77"/>
                <a:gd name="T3" fmla="*/ 0 h 70"/>
                <a:gd name="T4" fmla="*/ 53 w 77"/>
                <a:gd name="T5" fmla="*/ 0 h 70"/>
                <a:gd name="T6" fmla="*/ 55 w 77"/>
                <a:gd name="T7" fmla="*/ 3 h 70"/>
                <a:gd name="T8" fmla="*/ 60 w 77"/>
                <a:gd name="T9" fmla="*/ 3 h 70"/>
                <a:gd name="T10" fmla="*/ 62 w 77"/>
                <a:gd name="T11" fmla="*/ 5 h 70"/>
                <a:gd name="T12" fmla="*/ 65 w 77"/>
                <a:gd name="T13" fmla="*/ 7 h 70"/>
                <a:gd name="T14" fmla="*/ 65 w 77"/>
                <a:gd name="T15" fmla="*/ 10 h 70"/>
                <a:gd name="T16" fmla="*/ 67 w 77"/>
                <a:gd name="T17" fmla="*/ 12 h 70"/>
                <a:gd name="T18" fmla="*/ 67 w 77"/>
                <a:gd name="T19" fmla="*/ 15 h 70"/>
                <a:gd name="T20" fmla="*/ 69 w 77"/>
                <a:gd name="T21" fmla="*/ 19 h 70"/>
                <a:gd name="T22" fmla="*/ 69 w 77"/>
                <a:gd name="T23" fmla="*/ 22 h 70"/>
                <a:gd name="T24" fmla="*/ 69 w 77"/>
                <a:gd name="T25" fmla="*/ 24 h 70"/>
                <a:gd name="T26" fmla="*/ 67 w 77"/>
                <a:gd name="T27" fmla="*/ 27 h 70"/>
                <a:gd name="T28" fmla="*/ 67 w 77"/>
                <a:gd name="T29" fmla="*/ 29 h 70"/>
                <a:gd name="T30" fmla="*/ 67 w 77"/>
                <a:gd name="T31" fmla="*/ 31 h 70"/>
                <a:gd name="T32" fmla="*/ 65 w 77"/>
                <a:gd name="T33" fmla="*/ 34 h 70"/>
                <a:gd name="T34" fmla="*/ 62 w 77"/>
                <a:gd name="T35" fmla="*/ 36 h 70"/>
                <a:gd name="T36" fmla="*/ 62 w 77"/>
                <a:gd name="T37" fmla="*/ 36 h 70"/>
                <a:gd name="T38" fmla="*/ 60 w 77"/>
                <a:gd name="T39" fmla="*/ 39 h 70"/>
                <a:gd name="T40" fmla="*/ 57 w 77"/>
                <a:gd name="T41" fmla="*/ 41 h 70"/>
                <a:gd name="T42" fmla="*/ 55 w 77"/>
                <a:gd name="T43" fmla="*/ 41 h 70"/>
                <a:gd name="T44" fmla="*/ 57 w 77"/>
                <a:gd name="T45" fmla="*/ 70 h 70"/>
                <a:gd name="T46" fmla="*/ 17 w 77"/>
                <a:gd name="T47" fmla="*/ 70 h 70"/>
                <a:gd name="T48" fmla="*/ 53 w 77"/>
                <a:gd name="T49" fmla="*/ 22 h 70"/>
                <a:gd name="T50" fmla="*/ 53 w 77"/>
                <a:gd name="T51" fmla="*/ 19 h 70"/>
                <a:gd name="T52" fmla="*/ 53 w 77"/>
                <a:gd name="T53" fmla="*/ 19 h 70"/>
                <a:gd name="T54" fmla="*/ 53 w 77"/>
                <a:gd name="T55" fmla="*/ 19 h 70"/>
                <a:gd name="T56" fmla="*/ 53 w 77"/>
                <a:gd name="T57" fmla="*/ 17 h 70"/>
                <a:gd name="T58" fmla="*/ 50 w 77"/>
                <a:gd name="T59" fmla="*/ 17 h 70"/>
                <a:gd name="T60" fmla="*/ 50 w 77"/>
                <a:gd name="T61" fmla="*/ 15 h 70"/>
                <a:gd name="T62" fmla="*/ 50 w 77"/>
                <a:gd name="T63" fmla="*/ 15 h 70"/>
                <a:gd name="T64" fmla="*/ 48 w 77"/>
                <a:gd name="T65" fmla="*/ 15 h 70"/>
                <a:gd name="T66" fmla="*/ 48 w 77"/>
                <a:gd name="T67" fmla="*/ 15 h 70"/>
                <a:gd name="T68" fmla="*/ 45 w 77"/>
                <a:gd name="T69" fmla="*/ 15 h 70"/>
                <a:gd name="T70" fmla="*/ 17 w 77"/>
                <a:gd name="T71" fmla="*/ 15 h 70"/>
                <a:gd name="T72" fmla="*/ 45 w 77"/>
                <a:gd name="T73" fmla="*/ 29 h 70"/>
                <a:gd name="T74" fmla="*/ 48 w 77"/>
                <a:gd name="T75" fmla="*/ 29 h 70"/>
                <a:gd name="T76" fmla="*/ 48 w 77"/>
                <a:gd name="T77" fmla="*/ 29 h 70"/>
                <a:gd name="T78" fmla="*/ 48 w 77"/>
                <a:gd name="T79" fmla="*/ 29 h 70"/>
                <a:gd name="T80" fmla="*/ 50 w 77"/>
                <a:gd name="T81" fmla="*/ 27 h 70"/>
                <a:gd name="T82" fmla="*/ 50 w 77"/>
                <a:gd name="T83" fmla="*/ 27 h 70"/>
                <a:gd name="T84" fmla="*/ 50 w 77"/>
                <a:gd name="T85" fmla="*/ 27 h 70"/>
                <a:gd name="T86" fmla="*/ 53 w 77"/>
                <a:gd name="T87" fmla="*/ 24 h 70"/>
                <a:gd name="T88" fmla="*/ 53 w 77"/>
                <a:gd name="T89" fmla="*/ 24 h 70"/>
                <a:gd name="T90" fmla="*/ 53 w 77"/>
                <a:gd name="T91" fmla="*/ 22 h 70"/>
                <a:gd name="T92" fmla="*/ 53 w 77"/>
                <a:gd name="T93" fmla="*/ 2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7" h="70">
                  <a:moveTo>
                    <a:pt x="0" y="70"/>
                  </a:moveTo>
                  <a:lnTo>
                    <a:pt x="0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3"/>
                  </a:lnTo>
                  <a:lnTo>
                    <a:pt x="57" y="3"/>
                  </a:lnTo>
                  <a:lnTo>
                    <a:pt x="57" y="3"/>
                  </a:lnTo>
                  <a:lnTo>
                    <a:pt x="60" y="3"/>
                  </a:lnTo>
                  <a:lnTo>
                    <a:pt x="60" y="3"/>
                  </a:lnTo>
                  <a:lnTo>
                    <a:pt x="60" y="5"/>
                  </a:lnTo>
                  <a:lnTo>
                    <a:pt x="62" y="5"/>
                  </a:lnTo>
                  <a:lnTo>
                    <a:pt x="62" y="5"/>
                  </a:lnTo>
                  <a:lnTo>
                    <a:pt x="62" y="7"/>
                  </a:lnTo>
                  <a:lnTo>
                    <a:pt x="65" y="7"/>
                  </a:lnTo>
                  <a:lnTo>
                    <a:pt x="65" y="7"/>
                  </a:lnTo>
                  <a:lnTo>
                    <a:pt x="65" y="10"/>
                  </a:lnTo>
                  <a:lnTo>
                    <a:pt x="65" y="10"/>
                  </a:lnTo>
                  <a:lnTo>
                    <a:pt x="67" y="10"/>
                  </a:lnTo>
                  <a:lnTo>
                    <a:pt x="67" y="12"/>
                  </a:lnTo>
                  <a:lnTo>
                    <a:pt x="67" y="12"/>
                  </a:lnTo>
                  <a:lnTo>
                    <a:pt x="67" y="15"/>
                  </a:lnTo>
                  <a:lnTo>
                    <a:pt x="67" y="15"/>
                  </a:lnTo>
                  <a:lnTo>
                    <a:pt x="67" y="15"/>
                  </a:lnTo>
                  <a:lnTo>
                    <a:pt x="67" y="17"/>
                  </a:lnTo>
                  <a:lnTo>
                    <a:pt x="69" y="17"/>
                  </a:lnTo>
                  <a:lnTo>
                    <a:pt x="69" y="19"/>
                  </a:lnTo>
                  <a:lnTo>
                    <a:pt x="69" y="19"/>
                  </a:lnTo>
                  <a:lnTo>
                    <a:pt x="69" y="22"/>
                  </a:lnTo>
                  <a:lnTo>
                    <a:pt x="69" y="22"/>
                  </a:lnTo>
                  <a:lnTo>
                    <a:pt x="69" y="22"/>
                  </a:lnTo>
                  <a:lnTo>
                    <a:pt x="69" y="24"/>
                  </a:lnTo>
                  <a:lnTo>
                    <a:pt x="69" y="24"/>
                  </a:lnTo>
                  <a:lnTo>
                    <a:pt x="67" y="24"/>
                  </a:lnTo>
                  <a:lnTo>
                    <a:pt x="67" y="27"/>
                  </a:lnTo>
                  <a:lnTo>
                    <a:pt x="67" y="27"/>
                  </a:lnTo>
                  <a:lnTo>
                    <a:pt x="67" y="27"/>
                  </a:lnTo>
                  <a:lnTo>
                    <a:pt x="67" y="29"/>
                  </a:lnTo>
                  <a:lnTo>
                    <a:pt x="67" y="29"/>
                  </a:lnTo>
                  <a:lnTo>
                    <a:pt x="67" y="29"/>
                  </a:lnTo>
                  <a:lnTo>
                    <a:pt x="67" y="31"/>
                  </a:lnTo>
                  <a:lnTo>
                    <a:pt x="67" y="31"/>
                  </a:lnTo>
                  <a:lnTo>
                    <a:pt x="65" y="31"/>
                  </a:lnTo>
                  <a:lnTo>
                    <a:pt x="65" y="34"/>
                  </a:lnTo>
                  <a:lnTo>
                    <a:pt x="65" y="34"/>
                  </a:lnTo>
                  <a:lnTo>
                    <a:pt x="65" y="34"/>
                  </a:lnTo>
                  <a:lnTo>
                    <a:pt x="65" y="34"/>
                  </a:lnTo>
                  <a:lnTo>
                    <a:pt x="62" y="36"/>
                  </a:lnTo>
                  <a:lnTo>
                    <a:pt x="62" y="36"/>
                  </a:lnTo>
                  <a:lnTo>
                    <a:pt x="62" y="36"/>
                  </a:lnTo>
                  <a:lnTo>
                    <a:pt x="62" y="36"/>
                  </a:lnTo>
                  <a:lnTo>
                    <a:pt x="60" y="39"/>
                  </a:lnTo>
                  <a:lnTo>
                    <a:pt x="60" y="39"/>
                  </a:lnTo>
                  <a:lnTo>
                    <a:pt x="60" y="39"/>
                  </a:lnTo>
                  <a:lnTo>
                    <a:pt x="60" y="39"/>
                  </a:lnTo>
                  <a:lnTo>
                    <a:pt x="57" y="39"/>
                  </a:lnTo>
                  <a:lnTo>
                    <a:pt x="57" y="41"/>
                  </a:lnTo>
                  <a:lnTo>
                    <a:pt x="57" y="41"/>
                  </a:lnTo>
                  <a:lnTo>
                    <a:pt x="57" y="41"/>
                  </a:lnTo>
                  <a:lnTo>
                    <a:pt x="55" y="41"/>
                  </a:lnTo>
                  <a:lnTo>
                    <a:pt x="55" y="41"/>
                  </a:lnTo>
                  <a:lnTo>
                    <a:pt x="77" y="70"/>
                  </a:lnTo>
                  <a:lnTo>
                    <a:pt x="57" y="70"/>
                  </a:lnTo>
                  <a:lnTo>
                    <a:pt x="36" y="43"/>
                  </a:lnTo>
                  <a:lnTo>
                    <a:pt x="17" y="43"/>
                  </a:lnTo>
                  <a:lnTo>
                    <a:pt x="17" y="70"/>
                  </a:lnTo>
                  <a:lnTo>
                    <a:pt x="0" y="70"/>
                  </a:lnTo>
                  <a:lnTo>
                    <a:pt x="0" y="70"/>
                  </a:lnTo>
                  <a:close/>
                  <a:moveTo>
                    <a:pt x="53" y="22"/>
                  </a:moveTo>
                  <a:lnTo>
                    <a:pt x="53" y="22"/>
                  </a:lnTo>
                  <a:lnTo>
                    <a:pt x="53" y="22"/>
                  </a:lnTo>
                  <a:lnTo>
                    <a:pt x="53" y="19"/>
                  </a:lnTo>
                  <a:lnTo>
                    <a:pt x="53" y="19"/>
                  </a:lnTo>
                  <a:lnTo>
                    <a:pt x="53" y="19"/>
                  </a:lnTo>
                  <a:lnTo>
                    <a:pt x="53" y="19"/>
                  </a:lnTo>
                  <a:lnTo>
                    <a:pt x="53" y="19"/>
                  </a:lnTo>
                  <a:lnTo>
                    <a:pt x="53" y="19"/>
                  </a:lnTo>
                  <a:lnTo>
                    <a:pt x="53" y="19"/>
                  </a:lnTo>
                  <a:lnTo>
                    <a:pt x="53" y="17"/>
                  </a:lnTo>
                  <a:lnTo>
                    <a:pt x="53" y="17"/>
                  </a:lnTo>
                  <a:lnTo>
                    <a:pt x="53" y="17"/>
                  </a:lnTo>
                  <a:lnTo>
                    <a:pt x="50" y="17"/>
                  </a:lnTo>
                  <a:lnTo>
                    <a:pt x="50" y="17"/>
                  </a:lnTo>
                  <a:lnTo>
                    <a:pt x="50" y="17"/>
                  </a:lnTo>
                  <a:lnTo>
                    <a:pt x="50" y="17"/>
                  </a:lnTo>
                  <a:lnTo>
                    <a:pt x="50" y="15"/>
                  </a:lnTo>
                  <a:lnTo>
                    <a:pt x="50" y="15"/>
                  </a:lnTo>
                  <a:lnTo>
                    <a:pt x="50" y="15"/>
                  </a:lnTo>
                  <a:lnTo>
                    <a:pt x="50" y="15"/>
                  </a:lnTo>
                  <a:lnTo>
                    <a:pt x="50" y="15"/>
                  </a:lnTo>
                  <a:lnTo>
                    <a:pt x="48" y="15"/>
                  </a:lnTo>
                  <a:lnTo>
                    <a:pt x="48" y="15"/>
                  </a:lnTo>
                  <a:lnTo>
                    <a:pt x="48" y="15"/>
                  </a:lnTo>
                  <a:lnTo>
                    <a:pt x="48" y="15"/>
                  </a:lnTo>
                  <a:lnTo>
                    <a:pt x="48" y="15"/>
                  </a:lnTo>
                  <a:lnTo>
                    <a:pt x="48" y="15"/>
                  </a:lnTo>
                  <a:lnTo>
                    <a:pt x="48" y="15"/>
                  </a:lnTo>
                  <a:lnTo>
                    <a:pt x="45" y="15"/>
                  </a:lnTo>
                  <a:lnTo>
                    <a:pt x="45" y="15"/>
                  </a:lnTo>
                  <a:lnTo>
                    <a:pt x="45" y="15"/>
                  </a:lnTo>
                  <a:lnTo>
                    <a:pt x="45" y="15"/>
                  </a:lnTo>
                  <a:lnTo>
                    <a:pt x="17" y="15"/>
                  </a:lnTo>
                  <a:lnTo>
                    <a:pt x="17" y="29"/>
                  </a:lnTo>
                  <a:lnTo>
                    <a:pt x="45" y="29"/>
                  </a:lnTo>
                  <a:lnTo>
                    <a:pt x="45" y="29"/>
                  </a:lnTo>
                  <a:lnTo>
                    <a:pt x="45" y="29"/>
                  </a:lnTo>
                  <a:lnTo>
                    <a:pt x="45" y="29"/>
                  </a:lnTo>
                  <a:lnTo>
                    <a:pt x="48" y="29"/>
                  </a:lnTo>
                  <a:lnTo>
                    <a:pt x="48" y="29"/>
                  </a:lnTo>
                  <a:lnTo>
                    <a:pt x="48" y="29"/>
                  </a:lnTo>
                  <a:lnTo>
                    <a:pt x="48" y="29"/>
                  </a:lnTo>
                  <a:lnTo>
                    <a:pt x="48" y="29"/>
                  </a:lnTo>
                  <a:lnTo>
                    <a:pt x="48" y="29"/>
                  </a:lnTo>
                  <a:lnTo>
                    <a:pt x="48" y="29"/>
                  </a:lnTo>
                  <a:lnTo>
                    <a:pt x="50" y="29"/>
                  </a:lnTo>
                  <a:lnTo>
                    <a:pt x="50" y="27"/>
                  </a:lnTo>
                  <a:lnTo>
                    <a:pt x="50" y="27"/>
                  </a:lnTo>
                  <a:lnTo>
                    <a:pt x="50" y="27"/>
                  </a:lnTo>
                  <a:lnTo>
                    <a:pt x="50" y="27"/>
                  </a:lnTo>
                  <a:lnTo>
                    <a:pt x="50" y="27"/>
                  </a:lnTo>
                  <a:lnTo>
                    <a:pt x="50" y="27"/>
                  </a:lnTo>
                  <a:lnTo>
                    <a:pt x="50" y="27"/>
                  </a:lnTo>
                  <a:lnTo>
                    <a:pt x="50" y="27"/>
                  </a:lnTo>
                  <a:lnTo>
                    <a:pt x="53" y="27"/>
                  </a:lnTo>
                  <a:lnTo>
                    <a:pt x="53" y="24"/>
                  </a:lnTo>
                  <a:lnTo>
                    <a:pt x="53" y="24"/>
                  </a:lnTo>
                  <a:lnTo>
                    <a:pt x="53" y="24"/>
                  </a:lnTo>
                  <a:lnTo>
                    <a:pt x="53" y="24"/>
                  </a:lnTo>
                  <a:lnTo>
                    <a:pt x="53" y="24"/>
                  </a:lnTo>
                  <a:lnTo>
                    <a:pt x="53" y="24"/>
                  </a:lnTo>
                  <a:lnTo>
                    <a:pt x="53" y="24"/>
                  </a:lnTo>
                  <a:lnTo>
                    <a:pt x="53" y="22"/>
                  </a:lnTo>
                  <a:lnTo>
                    <a:pt x="53" y="22"/>
                  </a:lnTo>
                  <a:lnTo>
                    <a:pt x="53" y="22"/>
                  </a:lnTo>
                  <a:lnTo>
                    <a:pt x="53" y="22"/>
                  </a:lnTo>
                  <a:lnTo>
                    <a:pt x="53" y="22"/>
                  </a:lnTo>
                  <a:lnTo>
                    <a:pt x="53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571" tIns="45785" rIns="91571" bIns="45785" numCol="1" anchor="t" anchorCtr="0" compatLnSpc="1">
              <a:prstTxWarp prst="textNoShape">
                <a:avLst/>
              </a:prstTxWarp>
            </a:bodyPr>
            <a:lstStyle/>
            <a:p>
              <a:pPr defTabSz="915680"/>
              <a:endParaRPr lang="en-US" sz="1803" dirty="0">
                <a:solidFill>
                  <a:prstClr val="black"/>
                </a:solidFill>
              </a:endParaRPr>
            </a:p>
          </p:txBody>
        </p:sp>
        <p:sp>
          <p:nvSpPr>
            <p:cNvPr id="15" name="Freeform 225"/>
            <p:cNvSpPr>
              <a:spLocks noEditPoints="1"/>
            </p:cNvSpPr>
            <p:nvPr/>
          </p:nvSpPr>
          <p:spPr bwMode="black">
            <a:xfrm>
              <a:off x="7075" y="407"/>
              <a:ext cx="86" cy="70"/>
            </a:xfrm>
            <a:custGeom>
              <a:avLst/>
              <a:gdLst>
                <a:gd name="T0" fmla="*/ 43 w 86"/>
                <a:gd name="T1" fmla="*/ 17 h 70"/>
                <a:gd name="T2" fmla="*/ 28 w 86"/>
                <a:gd name="T3" fmla="*/ 46 h 70"/>
                <a:gd name="T4" fmla="*/ 57 w 86"/>
                <a:gd name="T5" fmla="*/ 46 h 70"/>
                <a:gd name="T6" fmla="*/ 43 w 86"/>
                <a:gd name="T7" fmla="*/ 17 h 70"/>
                <a:gd name="T8" fmla="*/ 43 w 86"/>
                <a:gd name="T9" fmla="*/ 17 h 70"/>
                <a:gd name="T10" fmla="*/ 86 w 86"/>
                <a:gd name="T11" fmla="*/ 70 h 70"/>
                <a:gd name="T12" fmla="*/ 69 w 86"/>
                <a:gd name="T13" fmla="*/ 70 h 70"/>
                <a:gd name="T14" fmla="*/ 62 w 86"/>
                <a:gd name="T15" fmla="*/ 58 h 70"/>
                <a:gd name="T16" fmla="*/ 21 w 86"/>
                <a:gd name="T17" fmla="*/ 58 h 70"/>
                <a:gd name="T18" fmla="*/ 16 w 86"/>
                <a:gd name="T19" fmla="*/ 70 h 70"/>
                <a:gd name="T20" fmla="*/ 0 w 86"/>
                <a:gd name="T21" fmla="*/ 70 h 70"/>
                <a:gd name="T22" fmla="*/ 33 w 86"/>
                <a:gd name="T23" fmla="*/ 0 h 70"/>
                <a:gd name="T24" fmla="*/ 50 w 86"/>
                <a:gd name="T25" fmla="*/ 0 h 70"/>
                <a:gd name="T26" fmla="*/ 86 w 86"/>
                <a:gd name="T27" fmla="*/ 70 h 70"/>
                <a:gd name="T28" fmla="*/ 86 w 86"/>
                <a:gd name="T29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70">
                  <a:moveTo>
                    <a:pt x="43" y="17"/>
                  </a:moveTo>
                  <a:lnTo>
                    <a:pt x="28" y="46"/>
                  </a:lnTo>
                  <a:lnTo>
                    <a:pt x="57" y="46"/>
                  </a:lnTo>
                  <a:lnTo>
                    <a:pt x="43" y="17"/>
                  </a:lnTo>
                  <a:lnTo>
                    <a:pt x="43" y="17"/>
                  </a:lnTo>
                  <a:close/>
                  <a:moveTo>
                    <a:pt x="86" y="70"/>
                  </a:moveTo>
                  <a:lnTo>
                    <a:pt x="69" y="70"/>
                  </a:lnTo>
                  <a:lnTo>
                    <a:pt x="62" y="58"/>
                  </a:lnTo>
                  <a:lnTo>
                    <a:pt x="21" y="58"/>
                  </a:lnTo>
                  <a:lnTo>
                    <a:pt x="16" y="70"/>
                  </a:lnTo>
                  <a:lnTo>
                    <a:pt x="0" y="70"/>
                  </a:lnTo>
                  <a:lnTo>
                    <a:pt x="33" y="0"/>
                  </a:lnTo>
                  <a:lnTo>
                    <a:pt x="50" y="0"/>
                  </a:lnTo>
                  <a:lnTo>
                    <a:pt x="86" y="70"/>
                  </a:lnTo>
                  <a:lnTo>
                    <a:pt x="86" y="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571" tIns="45785" rIns="91571" bIns="45785" numCol="1" anchor="t" anchorCtr="0" compatLnSpc="1">
              <a:prstTxWarp prst="textNoShape">
                <a:avLst/>
              </a:prstTxWarp>
            </a:bodyPr>
            <a:lstStyle/>
            <a:p>
              <a:pPr defTabSz="915680"/>
              <a:endParaRPr lang="en-US" sz="1803" dirty="0">
                <a:solidFill>
                  <a:prstClr val="black"/>
                </a:solidFill>
              </a:endParaRPr>
            </a:p>
          </p:txBody>
        </p:sp>
        <p:sp>
          <p:nvSpPr>
            <p:cNvPr id="16" name="Freeform 226"/>
            <p:cNvSpPr>
              <a:spLocks noEditPoints="1"/>
            </p:cNvSpPr>
            <p:nvPr/>
          </p:nvSpPr>
          <p:spPr bwMode="black">
            <a:xfrm>
              <a:off x="7156" y="319"/>
              <a:ext cx="86" cy="69"/>
            </a:xfrm>
            <a:custGeom>
              <a:avLst/>
              <a:gdLst>
                <a:gd name="T0" fmla="*/ 43 w 86"/>
                <a:gd name="T1" fmla="*/ 17 h 69"/>
                <a:gd name="T2" fmla="*/ 29 w 86"/>
                <a:gd name="T3" fmla="*/ 43 h 69"/>
                <a:gd name="T4" fmla="*/ 57 w 86"/>
                <a:gd name="T5" fmla="*/ 43 h 69"/>
                <a:gd name="T6" fmla="*/ 43 w 86"/>
                <a:gd name="T7" fmla="*/ 17 h 69"/>
                <a:gd name="T8" fmla="*/ 43 w 86"/>
                <a:gd name="T9" fmla="*/ 17 h 69"/>
                <a:gd name="T10" fmla="*/ 86 w 86"/>
                <a:gd name="T11" fmla="*/ 69 h 69"/>
                <a:gd name="T12" fmla="*/ 69 w 86"/>
                <a:gd name="T13" fmla="*/ 69 h 69"/>
                <a:gd name="T14" fmla="*/ 65 w 86"/>
                <a:gd name="T15" fmla="*/ 57 h 69"/>
                <a:gd name="T16" fmla="*/ 24 w 86"/>
                <a:gd name="T17" fmla="*/ 57 h 69"/>
                <a:gd name="T18" fmla="*/ 17 w 86"/>
                <a:gd name="T19" fmla="*/ 69 h 69"/>
                <a:gd name="T20" fmla="*/ 0 w 86"/>
                <a:gd name="T21" fmla="*/ 69 h 69"/>
                <a:gd name="T22" fmla="*/ 36 w 86"/>
                <a:gd name="T23" fmla="*/ 0 h 69"/>
                <a:gd name="T24" fmla="*/ 53 w 86"/>
                <a:gd name="T25" fmla="*/ 0 h 69"/>
                <a:gd name="T26" fmla="*/ 86 w 86"/>
                <a:gd name="T27" fmla="*/ 69 h 69"/>
                <a:gd name="T28" fmla="*/ 86 w 86"/>
                <a:gd name="T29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69">
                  <a:moveTo>
                    <a:pt x="43" y="17"/>
                  </a:moveTo>
                  <a:lnTo>
                    <a:pt x="29" y="43"/>
                  </a:lnTo>
                  <a:lnTo>
                    <a:pt x="57" y="43"/>
                  </a:lnTo>
                  <a:lnTo>
                    <a:pt x="43" y="17"/>
                  </a:lnTo>
                  <a:lnTo>
                    <a:pt x="43" y="17"/>
                  </a:lnTo>
                  <a:close/>
                  <a:moveTo>
                    <a:pt x="86" y="69"/>
                  </a:moveTo>
                  <a:lnTo>
                    <a:pt x="69" y="69"/>
                  </a:lnTo>
                  <a:lnTo>
                    <a:pt x="65" y="57"/>
                  </a:lnTo>
                  <a:lnTo>
                    <a:pt x="24" y="57"/>
                  </a:lnTo>
                  <a:lnTo>
                    <a:pt x="17" y="69"/>
                  </a:lnTo>
                  <a:lnTo>
                    <a:pt x="0" y="69"/>
                  </a:lnTo>
                  <a:lnTo>
                    <a:pt x="36" y="0"/>
                  </a:lnTo>
                  <a:lnTo>
                    <a:pt x="53" y="0"/>
                  </a:lnTo>
                  <a:lnTo>
                    <a:pt x="86" y="69"/>
                  </a:lnTo>
                  <a:lnTo>
                    <a:pt x="86" y="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571" tIns="45785" rIns="91571" bIns="45785" numCol="1" anchor="t" anchorCtr="0" compatLnSpc="1">
              <a:prstTxWarp prst="textNoShape">
                <a:avLst/>
              </a:prstTxWarp>
            </a:bodyPr>
            <a:lstStyle/>
            <a:p>
              <a:pPr defTabSz="915680"/>
              <a:endParaRPr lang="en-US" sz="1803" dirty="0">
                <a:solidFill>
                  <a:prstClr val="black"/>
                </a:solidFill>
              </a:endParaRPr>
            </a:p>
          </p:txBody>
        </p:sp>
        <p:sp>
          <p:nvSpPr>
            <p:cNvPr id="17" name="Freeform 227"/>
            <p:cNvSpPr>
              <a:spLocks noEditPoints="1"/>
            </p:cNvSpPr>
            <p:nvPr/>
          </p:nvSpPr>
          <p:spPr bwMode="black">
            <a:xfrm>
              <a:off x="6991" y="407"/>
              <a:ext cx="69" cy="70"/>
            </a:xfrm>
            <a:custGeom>
              <a:avLst/>
              <a:gdLst>
                <a:gd name="T0" fmla="*/ 65 w 69"/>
                <a:gd name="T1" fmla="*/ 36 h 70"/>
                <a:gd name="T2" fmla="*/ 67 w 69"/>
                <a:gd name="T3" fmla="*/ 39 h 70"/>
                <a:gd name="T4" fmla="*/ 69 w 69"/>
                <a:gd name="T5" fmla="*/ 44 h 70"/>
                <a:gd name="T6" fmla="*/ 69 w 69"/>
                <a:gd name="T7" fmla="*/ 46 h 70"/>
                <a:gd name="T8" fmla="*/ 69 w 69"/>
                <a:gd name="T9" fmla="*/ 48 h 70"/>
                <a:gd name="T10" fmla="*/ 69 w 69"/>
                <a:gd name="T11" fmla="*/ 51 h 70"/>
                <a:gd name="T12" fmla="*/ 69 w 69"/>
                <a:gd name="T13" fmla="*/ 56 h 70"/>
                <a:gd name="T14" fmla="*/ 69 w 69"/>
                <a:gd name="T15" fmla="*/ 58 h 70"/>
                <a:gd name="T16" fmla="*/ 67 w 69"/>
                <a:gd name="T17" fmla="*/ 63 h 70"/>
                <a:gd name="T18" fmla="*/ 65 w 69"/>
                <a:gd name="T19" fmla="*/ 65 h 70"/>
                <a:gd name="T20" fmla="*/ 60 w 69"/>
                <a:gd name="T21" fmla="*/ 68 h 70"/>
                <a:gd name="T22" fmla="*/ 55 w 69"/>
                <a:gd name="T23" fmla="*/ 70 h 70"/>
                <a:gd name="T24" fmla="*/ 53 w 69"/>
                <a:gd name="T25" fmla="*/ 70 h 70"/>
                <a:gd name="T26" fmla="*/ 0 w 69"/>
                <a:gd name="T27" fmla="*/ 70 h 70"/>
                <a:gd name="T28" fmla="*/ 50 w 69"/>
                <a:gd name="T29" fmla="*/ 0 h 70"/>
                <a:gd name="T30" fmla="*/ 53 w 69"/>
                <a:gd name="T31" fmla="*/ 0 h 70"/>
                <a:gd name="T32" fmla="*/ 57 w 69"/>
                <a:gd name="T33" fmla="*/ 3 h 70"/>
                <a:gd name="T34" fmla="*/ 60 w 69"/>
                <a:gd name="T35" fmla="*/ 5 h 70"/>
                <a:gd name="T36" fmla="*/ 62 w 69"/>
                <a:gd name="T37" fmla="*/ 8 h 70"/>
                <a:gd name="T38" fmla="*/ 65 w 69"/>
                <a:gd name="T39" fmla="*/ 12 h 70"/>
                <a:gd name="T40" fmla="*/ 67 w 69"/>
                <a:gd name="T41" fmla="*/ 15 h 70"/>
                <a:gd name="T42" fmla="*/ 67 w 69"/>
                <a:gd name="T43" fmla="*/ 20 h 70"/>
                <a:gd name="T44" fmla="*/ 67 w 69"/>
                <a:gd name="T45" fmla="*/ 22 h 70"/>
                <a:gd name="T46" fmla="*/ 67 w 69"/>
                <a:gd name="T47" fmla="*/ 27 h 70"/>
                <a:gd name="T48" fmla="*/ 67 w 69"/>
                <a:gd name="T49" fmla="*/ 29 h 70"/>
                <a:gd name="T50" fmla="*/ 65 w 69"/>
                <a:gd name="T51" fmla="*/ 34 h 70"/>
                <a:gd name="T52" fmla="*/ 17 w 69"/>
                <a:gd name="T53" fmla="*/ 58 h 70"/>
                <a:gd name="T54" fmla="*/ 48 w 69"/>
                <a:gd name="T55" fmla="*/ 58 h 70"/>
                <a:gd name="T56" fmla="*/ 50 w 69"/>
                <a:gd name="T57" fmla="*/ 56 h 70"/>
                <a:gd name="T58" fmla="*/ 50 w 69"/>
                <a:gd name="T59" fmla="*/ 56 h 70"/>
                <a:gd name="T60" fmla="*/ 53 w 69"/>
                <a:gd name="T61" fmla="*/ 56 h 70"/>
                <a:gd name="T62" fmla="*/ 53 w 69"/>
                <a:gd name="T63" fmla="*/ 53 h 70"/>
                <a:gd name="T64" fmla="*/ 53 w 69"/>
                <a:gd name="T65" fmla="*/ 53 h 70"/>
                <a:gd name="T66" fmla="*/ 55 w 69"/>
                <a:gd name="T67" fmla="*/ 51 h 70"/>
                <a:gd name="T68" fmla="*/ 55 w 69"/>
                <a:gd name="T69" fmla="*/ 48 h 70"/>
                <a:gd name="T70" fmla="*/ 55 w 69"/>
                <a:gd name="T71" fmla="*/ 48 h 70"/>
                <a:gd name="T72" fmla="*/ 55 w 69"/>
                <a:gd name="T73" fmla="*/ 46 h 70"/>
                <a:gd name="T74" fmla="*/ 53 w 69"/>
                <a:gd name="T75" fmla="*/ 46 h 70"/>
                <a:gd name="T76" fmla="*/ 53 w 69"/>
                <a:gd name="T77" fmla="*/ 44 h 70"/>
                <a:gd name="T78" fmla="*/ 50 w 69"/>
                <a:gd name="T79" fmla="*/ 44 h 70"/>
                <a:gd name="T80" fmla="*/ 50 w 69"/>
                <a:gd name="T81" fmla="*/ 41 h 70"/>
                <a:gd name="T82" fmla="*/ 48 w 69"/>
                <a:gd name="T83" fmla="*/ 41 h 70"/>
                <a:gd name="T84" fmla="*/ 48 w 69"/>
                <a:gd name="T85" fmla="*/ 41 h 70"/>
                <a:gd name="T86" fmla="*/ 17 w 69"/>
                <a:gd name="T87" fmla="*/ 58 h 70"/>
                <a:gd name="T88" fmla="*/ 45 w 69"/>
                <a:gd name="T89" fmla="*/ 29 h 70"/>
                <a:gd name="T90" fmla="*/ 48 w 69"/>
                <a:gd name="T91" fmla="*/ 27 h 70"/>
                <a:gd name="T92" fmla="*/ 50 w 69"/>
                <a:gd name="T93" fmla="*/ 27 h 70"/>
                <a:gd name="T94" fmla="*/ 53 w 69"/>
                <a:gd name="T95" fmla="*/ 24 h 70"/>
                <a:gd name="T96" fmla="*/ 53 w 69"/>
                <a:gd name="T97" fmla="*/ 22 h 70"/>
                <a:gd name="T98" fmla="*/ 53 w 69"/>
                <a:gd name="T99" fmla="*/ 22 h 70"/>
                <a:gd name="T100" fmla="*/ 53 w 69"/>
                <a:gd name="T101" fmla="*/ 20 h 70"/>
                <a:gd name="T102" fmla="*/ 50 w 69"/>
                <a:gd name="T103" fmla="*/ 17 h 70"/>
                <a:gd name="T104" fmla="*/ 50 w 69"/>
                <a:gd name="T105" fmla="*/ 15 h 70"/>
                <a:gd name="T106" fmla="*/ 48 w 69"/>
                <a:gd name="T107" fmla="*/ 15 h 70"/>
                <a:gd name="T108" fmla="*/ 45 w 69"/>
                <a:gd name="T109" fmla="*/ 15 h 70"/>
                <a:gd name="T110" fmla="*/ 14 w 69"/>
                <a:gd name="T111" fmla="*/ 2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9" h="70">
                  <a:moveTo>
                    <a:pt x="62" y="34"/>
                  </a:moveTo>
                  <a:lnTo>
                    <a:pt x="65" y="34"/>
                  </a:lnTo>
                  <a:lnTo>
                    <a:pt x="65" y="36"/>
                  </a:lnTo>
                  <a:lnTo>
                    <a:pt x="65" y="36"/>
                  </a:lnTo>
                  <a:lnTo>
                    <a:pt x="67" y="36"/>
                  </a:lnTo>
                  <a:lnTo>
                    <a:pt x="67" y="39"/>
                  </a:lnTo>
                  <a:lnTo>
                    <a:pt x="67" y="39"/>
                  </a:lnTo>
                  <a:lnTo>
                    <a:pt x="67" y="39"/>
                  </a:lnTo>
                  <a:lnTo>
                    <a:pt x="69" y="41"/>
                  </a:lnTo>
                  <a:lnTo>
                    <a:pt x="69" y="41"/>
                  </a:lnTo>
                  <a:lnTo>
                    <a:pt x="69" y="44"/>
                  </a:lnTo>
                  <a:lnTo>
                    <a:pt x="69" y="44"/>
                  </a:lnTo>
                  <a:lnTo>
                    <a:pt x="69" y="44"/>
                  </a:lnTo>
                  <a:lnTo>
                    <a:pt x="69" y="44"/>
                  </a:lnTo>
                  <a:lnTo>
                    <a:pt x="69" y="46"/>
                  </a:lnTo>
                  <a:lnTo>
                    <a:pt x="69" y="46"/>
                  </a:lnTo>
                  <a:lnTo>
                    <a:pt x="69" y="46"/>
                  </a:lnTo>
                  <a:lnTo>
                    <a:pt x="69" y="46"/>
                  </a:lnTo>
                  <a:lnTo>
                    <a:pt x="69" y="46"/>
                  </a:lnTo>
                  <a:lnTo>
                    <a:pt x="69" y="48"/>
                  </a:lnTo>
                  <a:lnTo>
                    <a:pt x="69" y="48"/>
                  </a:lnTo>
                  <a:lnTo>
                    <a:pt x="69" y="48"/>
                  </a:lnTo>
                  <a:lnTo>
                    <a:pt x="69" y="48"/>
                  </a:lnTo>
                  <a:lnTo>
                    <a:pt x="69" y="51"/>
                  </a:lnTo>
                  <a:lnTo>
                    <a:pt x="69" y="51"/>
                  </a:lnTo>
                  <a:lnTo>
                    <a:pt x="69" y="53"/>
                  </a:lnTo>
                  <a:lnTo>
                    <a:pt x="69" y="53"/>
                  </a:lnTo>
                  <a:lnTo>
                    <a:pt x="69" y="56"/>
                  </a:lnTo>
                  <a:lnTo>
                    <a:pt x="69" y="56"/>
                  </a:lnTo>
                  <a:lnTo>
                    <a:pt x="69" y="58"/>
                  </a:lnTo>
                  <a:lnTo>
                    <a:pt x="69" y="58"/>
                  </a:lnTo>
                  <a:lnTo>
                    <a:pt x="69" y="58"/>
                  </a:lnTo>
                  <a:lnTo>
                    <a:pt x="67" y="60"/>
                  </a:lnTo>
                  <a:lnTo>
                    <a:pt x="67" y="60"/>
                  </a:lnTo>
                  <a:lnTo>
                    <a:pt x="67" y="60"/>
                  </a:lnTo>
                  <a:lnTo>
                    <a:pt x="67" y="63"/>
                  </a:lnTo>
                  <a:lnTo>
                    <a:pt x="65" y="63"/>
                  </a:lnTo>
                  <a:lnTo>
                    <a:pt x="65" y="63"/>
                  </a:lnTo>
                  <a:lnTo>
                    <a:pt x="65" y="65"/>
                  </a:lnTo>
                  <a:lnTo>
                    <a:pt x="65" y="65"/>
                  </a:lnTo>
                  <a:lnTo>
                    <a:pt x="62" y="65"/>
                  </a:lnTo>
                  <a:lnTo>
                    <a:pt x="62" y="68"/>
                  </a:lnTo>
                  <a:lnTo>
                    <a:pt x="60" y="68"/>
                  </a:lnTo>
                  <a:lnTo>
                    <a:pt x="60" y="68"/>
                  </a:lnTo>
                  <a:lnTo>
                    <a:pt x="60" y="68"/>
                  </a:lnTo>
                  <a:lnTo>
                    <a:pt x="57" y="70"/>
                  </a:lnTo>
                  <a:lnTo>
                    <a:pt x="57" y="70"/>
                  </a:lnTo>
                  <a:lnTo>
                    <a:pt x="55" y="70"/>
                  </a:lnTo>
                  <a:lnTo>
                    <a:pt x="55" y="70"/>
                  </a:lnTo>
                  <a:lnTo>
                    <a:pt x="53" y="70"/>
                  </a:lnTo>
                  <a:lnTo>
                    <a:pt x="53" y="70"/>
                  </a:lnTo>
                  <a:lnTo>
                    <a:pt x="53" y="70"/>
                  </a:lnTo>
                  <a:lnTo>
                    <a:pt x="50" y="70"/>
                  </a:lnTo>
                  <a:lnTo>
                    <a:pt x="50" y="70"/>
                  </a:lnTo>
                  <a:lnTo>
                    <a:pt x="48" y="70"/>
                  </a:lnTo>
                  <a:lnTo>
                    <a:pt x="0" y="70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5" y="3"/>
                  </a:lnTo>
                  <a:lnTo>
                    <a:pt x="55" y="3"/>
                  </a:lnTo>
                  <a:lnTo>
                    <a:pt x="57" y="3"/>
                  </a:lnTo>
                  <a:lnTo>
                    <a:pt x="57" y="3"/>
                  </a:lnTo>
                  <a:lnTo>
                    <a:pt x="57" y="3"/>
                  </a:lnTo>
                  <a:lnTo>
                    <a:pt x="60" y="3"/>
                  </a:lnTo>
                  <a:lnTo>
                    <a:pt x="60" y="5"/>
                  </a:lnTo>
                  <a:lnTo>
                    <a:pt x="60" y="5"/>
                  </a:lnTo>
                  <a:lnTo>
                    <a:pt x="62" y="5"/>
                  </a:lnTo>
                  <a:lnTo>
                    <a:pt x="62" y="8"/>
                  </a:lnTo>
                  <a:lnTo>
                    <a:pt x="62" y="8"/>
                  </a:lnTo>
                  <a:lnTo>
                    <a:pt x="62" y="8"/>
                  </a:lnTo>
                  <a:lnTo>
                    <a:pt x="65" y="8"/>
                  </a:lnTo>
                  <a:lnTo>
                    <a:pt x="65" y="10"/>
                  </a:lnTo>
                  <a:lnTo>
                    <a:pt x="65" y="10"/>
                  </a:lnTo>
                  <a:lnTo>
                    <a:pt x="65" y="12"/>
                  </a:lnTo>
                  <a:lnTo>
                    <a:pt x="67" y="12"/>
                  </a:lnTo>
                  <a:lnTo>
                    <a:pt x="67" y="12"/>
                  </a:lnTo>
                  <a:lnTo>
                    <a:pt x="67" y="15"/>
                  </a:lnTo>
                  <a:lnTo>
                    <a:pt x="67" y="15"/>
                  </a:lnTo>
                  <a:lnTo>
                    <a:pt x="67" y="15"/>
                  </a:lnTo>
                  <a:lnTo>
                    <a:pt x="67" y="17"/>
                  </a:lnTo>
                  <a:lnTo>
                    <a:pt x="67" y="17"/>
                  </a:lnTo>
                  <a:lnTo>
                    <a:pt x="67" y="20"/>
                  </a:lnTo>
                  <a:lnTo>
                    <a:pt x="67" y="20"/>
                  </a:lnTo>
                  <a:lnTo>
                    <a:pt x="67" y="22"/>
                  </a:lnTo>
                  <a:lnTo>
                    <a:pt x="67" y="22"/>
                  </a:lnTo>
                  <a:lnTo>
                    <a:pt x="67" y="22"/>
                  </a:lnTo>
                  <a:lnTo>
                    <a:pt x="67" y="24"/>
                  </a:lnTo>
                  <a:lnTo>
                    <a:pt x="67" y="24"/>
                  </a:lnTo>
                  <a:lnTo>
                    <a:pt x="67" y="24"/>
                  </a:lnTo>
                  <a:lnTo>
                    <a:pt x="67" y="27"/>
                  </a:lnTo>
                  <a:lnTo>
                    <a:pt x="67" y="27"/>
                  </a:lnTo>
                  <a:lnTo>
                    <a:pt x="67" y="29"/>
                  </a:lnTo>
                  <a:lnTo>
                    <a:pt x="67" y="29"/>
                  </a:lnTo>
                  <a:lnTo>
                    <a:pt x="67" y="29"/>
                  </a:lnTo>
                  <a:lnTo>
                    <a:pt x="65" y="32"/>
                  </a:lnTo>
                  <a:lnTo>
                    <a:pt x="65" y="32"/>
                  </a:lnTo>
                  <a:lnTo>
                    <a:pt x="65" y="32"/>
                  </a:lnTo>
                  <a:lnTo>
                    <a:pt x="65" y="34"/>
                  </a:lnTo>
                  <a:lnTo>
                    <a:pt x="65" y="34"/>
                  </a:lnTo>
                  <a:lnTo>
                    <a:pt x="62" y="34"/>
                  </a:lnTo>
                  <a:lnTo>
                    <a:pt x="62" y="34"/>
                  </a:lnTo>
                  <a:close/>
                  <a:moveTo>
                    <a:pt x="17" y="58"/>
                  </a:moveTo>
                  <a:lnTo>
                    <a:pt x="45" y="58"/>
                  </a:lnTo>
                  <a:lnTo>
                    <a:pt x="48" y="58"/>
                  </a:lnTo>
                  <a:lnTo>
                    <a:pt x="48" y="58"/>
                  </a:lnTo>
                  <a:lnTo>
                    <a:pt x="48" y="58"/>
                  </a:lnTo>
                  <a:lnTo>
                    <a:pt x="48" y="56"/>
                  </a:lnTo>
                  <a:lnTo>
                    <a:pt x="48" y="56"/>
                  </a:lnTo>
                  <a:lnTo>
                    <a:pt x="48" y="56"/>
                  </a:lnTo>
                  <a:lnTo>
                    <a:pt x="50" y="56"/>
                  </a:lnTo>
                  <a:lnTo>
                    <a:pt x="50" y="56"/>
                  </a:lnTo>
                  <a:lnTo>
                    <a:pt x="50" y="56"/>
                  </a:lnTo>
                  <a:lnTo>
                    <a:pt x="50" y="56"/>
                  </a:lnTo>
                  <a:lnTo>
                    <a:pt x="50" y="56"/>
                  </a:lnTo>
                  <a:lnTo>
                    <a:pt x="50" y="56"/>
                  </a:lnTo>
                  <a:lnTo>
                    <a:pt x="50" y="56"/>
                  </a:lnTo>
                  <a:lnTo>
                    <a:pt x="53" y="56"/>
                  </a:lnTo>
                  <a:lnTo>
                    <a:pt x="53" y="56"/>
                  </a:lnTo>
                  <a:lnTo>
                    <a:pt x="53" y="56"/>
                  </a:lnTo>
                  <a:lnTo>
                    <a:pt x="53" y="53"/>
                  </a:lnTo>
                  <a:lnTo>
                    <a:pt x="53" y="53"/>
                  </a:lnTo>
                  <a:lnTo>
                    <a:pt x="53" y="53"/>
                  </a:lnTo>
                  <a:lnTo>
                    <a:pt x="53" y="53"/>
                  </a:lnTo>
                  <a:lnTo>
                    <a:pt x="53" y="53"/>
                  </a:lnTo>
                  <a:lnTo>
                    <a:pt x="53" y="53"/>
                  </a:lnTo>
                  <a:lnTo>
                    <a:pt x="53" y="53"/>
                  </a:lnTo>
                  <a:lnTo>
                    <a:pt x="55" y="53"/>
                  </a:lnTo>
                  <a:lnTo>
                    <a:pt x="55" y="51"/>
                  </a:lnTo>
                  <a:lnTo>
                    <a:pt x="55" y="51"/>
                  </a:lnTo>
                  <a:lnTo>
                    <a:pt x="55" y="51"/>
                  </a:lnTo>
                  <a:lnTo>
                    <a:pt x="55" y="51"/>
                  </a:lnTo>
                  <a:lnTo>
                    <a:pt x="55" y="51"/>
                  </a:lnTo>
                  <a:lnTo>
                    <a:pt x="55" y="51"/>
                  </a:lnTo>
                  <a:lnTo>
                    <a:pt x="55" y="48"/>
                  </a:lnTo>
                  <a:lnTo>
                    <a:pt x="55" y="48"/>
                  </a:lnTo>
                  <a:lnTo>
                    <a:pt x="55" y="48"/>
                  </a:lnTo>
                  <a:lnTo>
                    <a:pt x="55" y="48"/>
                  </a:lnTo>
                  <a:lnTo>
                    <a:pt x="55" y="48"/>
                  </a:lnTo>
                  <a:lnTo>
                    <a:pt x="55" y="48"/>
                  </a:lnTo>
                  <a:lnTo>
                    <a:pt x="55" y="48"/>
                  </a:lnTo>
                  <a:lnTo>
                    <a:pt x="55" y="46"/>
                  </a:lnTo>
                  <a:lnTo>
                    <a:pt x="55" y="46"/>
                  </a:lnTo>
                  <a:lnTo>
                    <a:pt x="55" y="46"/>
                  </a:lnTo>
                  <a:lnTo>
                    <a:pt x="53" y="46"/>
                  </a:lnTo>
                  <a:lnTo>
                    <a:pt x="53" y="46"/>
                  </a:lnTo>
                  <a:lnTo>
                    <a:pt x="53" y="46"/>
                  </a:lnTo>
                  <a:lnTo>
                    <a:pt x="53" y="46"/>
                  </a:lnTo>
                  <a:lnTo>
                    <a:pt x="53" y="44"/>
                  </a:lnTo>
                  <a:lnTo>
                    <a:pt x="53" y="44"/>
                  </a:lnTo>
                  <a:lnTo>
                    <a:pt x="53" y="44"/>
                  </a:lnTo>
                  <a:lnTo>
                    <a:pt x="53" y="44"/>
                  </a:lnTo>
                  <a:lnTo>
                    <a:pt x="53" y="44"/>
                  </a:lnTo>
                  <a:lnTo>
                    <a:pt x="53" y="44"/>
                  </a:lnTo>
                  <a:lnTo>
                    <a:pt x="50" y="44"/>
                  </a:lnTo>
                  <a:lnTo>
                    <a:pt x="50" y="44"/>
                  </a:lnTo>
                  <a:lnTo>
                    <a:pt x="50" y="44"/>
                  </a:lnTo>
                  <a:lnTo>
                    <a:pt x="50" y="41"/>
                  </a:lnTo>
                  <a:lnTo>
                    <a:pt x="50" y="41"/>
                  </a:lnTo>
                  <a:lnTo>
                    <a:pt x="50" y="41"/>
                  </a:lnTo>
                  <a:lnTo>
                    <a:pt x="50" y="41"/>
                  </a:lnTo>
                  <a:lnTo>
                    <a:pt x="48" y="41"/>
                  </a:lnTo>
                  <a:lnTo>
                    <a:pt x="48" y="41"/>
                  </a:lnTo>
                  <a:lnTo>
                    <a:pt x="48" y="41"/>
                  </a:lnTo>
                  <a:lnTo>
                    <a:pt x="48" y="41"/>
                  </a:lnTo>
                  <a:lnTo>
                    <a:pt x="48" y="41"/>
                  </a:lnTo>
                  <a:lnTo>
                    <a:pt x="48" y="41"/>
                  </a:lnTo>
                  <a:lnTo>
                    <a:pt x="45" y="41"/>
                  </a:lnTo>
                  <a:lnTo>
                    <a:pt x="17" y="41"/>
                  </a:lnTo>
                  <a:lnTo>
                    <a:pt x="17" y="58"/>
                  </a:lnTo>
                  <a:lnTo>
                    <a:pt x="17" y="58"/>
                  </a:lnTo>
                  <a:close/>
                  <a:moveTo>
                    <a:pt x="14" y="29"/>
                  </a:moveTo>
                  <a:lnTo>
                    <a:pt x="45" y="29"/>
                  </a:lnTo>
                  <a:lnTo>
                    <a:pt x="45" y="29"/>
                  </a:lnTo>
                  <a:lnTo>
                    <a:pt x="45" y="29"/>
                  </a:lnTo>
                  <a:lnTo>
                    <a:pt x="45" y="29"/>
                  </a:lnTo>
                  <a:lnTo>
                    <a:pt x="45" y="29"/>
                  </a:lnTo>
                  <a:lnTo>
                    <a:pt x="48" y="29"/>
                  </a:lnTo>
                  <a:lnTo>
                    <a:pt x="48" y="27"/>
                  </a:lnTo>
                  <a:lnTo>
                    <a:pt x="48" y="27"/>
                  </a:lnTo>
                  <a:lnTo>
                    <a:pt x="48" y="27"/>
                  </a:lnTo>
                  <a:lnTo>
                    <a:pt x="50" y="27"/>
                  </a:lnTo>
                  <a:lnTo>
                    <a:pt x="50" y="27"/>
                  </a:lnTo>
                  <a:lnTo>
                    <a:pt x="50" y="27"/>
                  </a:lnTo>
                  <a:lnTo>
                    <a:pt x="50" y="24"/>
                  </a:lnTo>
                  <a:lnTo>
                    <a:pt x="50" y="24"/>
                  </a:lnTo>
                  <a:lnTo>
                    <a:pt x="53" y="24"/>
                  </a:lnTo>
                  <a:lnTo>
                    <a:pt x="53" y="24"/>
                  </a:lnTo>
                  <a:lnTo>
                    <a:pt x="53" y="24"/>
                  </a:lnTo>
                  <a:lnTo>
                    <a:pt x="53" y="24"/>
                  </a:lnTo>
                  <a:lnTo>
                    <a:pt x="53" y="22"/>
                  </a:lnTo>
                  <a:lnTo>
                    <a:pt x="53" y="22"/>
                  </a:lnTo>
                  <a:lnTo>
                    <a:pt x="53" y="22"/>
                  </a:lnTo>
                  <a:lnTo>
                    <a:pt x="53" y="22"/>
                  </a:lnTo>
                  <a:lnTo>
                    <a:pt x="53" y="22"/>
                  </a:lnTo>
                  <a:lnTo>
                    <a:pt x="53" y="22"/>
                  </a:lnTo>
                  <a:lnTo>
                    <a:pt x="53" y="22"/>
                  </a:lnTo>
                  <a:lnTo>
                    <a:pt x="53" y="20"/>
                  </a:lnTo>
                  <a:lnTo>
                    <a:pt x="53" y="20"/>
                  </a:lnTo>
                  <a:lnTo>
                    <a:pt x="53" y="20"/>
                  </a:lnTo>
                  <a:lnTo>
                    <a:pt x="53" y="20"/>
                  </a:lnTo>
                  <a:lnTo>
                    <a:pt x="50" y="17"/>
                  </a:lnTo>
                  <a:lnTo>
                    <a:pt x="50" y="17"/>
                  </a:lnTo>
                  <a:lnTo>
                    <a:pt x="50" y="17"/>
                  </a:lnTo>
                  <a:lnTo>
                    <a:pt x="50" y="17"/>
                  </a:lnTo>
                  <a:lnTo>
                    <a:pt x="50" y="17"/>
                  </a:lnTo>
                  <a:lnTo>
                    <a:pt x="50" y="15"/>
                  </a:lnTo>
                  <a:lnTo>
                    <a:pt x="48" y="15"/>
                  </a:lnTo>
                  <a:lnTo>
                    <a:pt x="48" y="15"/>
                  </a:lnTo>
                  <a:lnTo>
                    <a:pt x="48" y="15"/>
                  </a:lnTo>
                  <a:lnTo>
                    <a:pt x="48" y="15"/>
                  </a:lnTo>
                  <a:lnTo>
                    <a:pt x="48" y="15"/>
                  </a:lnTo>
                  <a:lnTo>
                    <a:pt x="48" y="15"/>
                  </a:lnTo>
                  <a:lnTo>
                    <a:pt x="45" y="15"/>
                  </a:lnTo>
                  <a:lnTo>
                    <a:pt x="45" y="15"/>
                  </a:lnTo>
                  <a:lnTo>
                    <a:pt x="45" y="15"/>
                  </a:lnTo>
                  <a:lnTo>
                    <a:pt x="45" y="15"/>
                  </a:lnTo>
                  <a:lnTo>
                    <a:pt x="14" y="15"/>
                  </a:lnTo>
                  <a:lnTo>
                    <a:pt x="14" y="29"/>
                  </a:lnTo>
                  <a:lnTo>
                    <a:pt x="14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571" tIns="45785" rIns="91571" bIns="45785" numCol="1" anchor="t" anchorCtr="0" compatLnSpc="1">
              <a:prstTxWarp prst="textNoShape">
                <a:avLst/>
              </a:prstTxWarp>
            </a:bodyPr>
            <a:lstStyle/>
            <a:p>
              <a:pPr defTabSz="915680"/>
              <a:endParaRPr lang="en-US" sz="1803" dirty="0">
                <a:solidFill>
                  <a:prstClr val="black"/>
                </a:solidFill>
              </a:endParaRPr>
            </a:p>
          </p:txBody>
        </p:sp>
        <p:sp>
          <p:nvSpPr>
            <p:cNvPr id="18" name="Freeform 228"/>
            <p:cNvSpPr>
              <a:spLocks noEditPoints="1"/>
            </p:cNvSpPr>
            <p:nvPr/>
          </p:nvSpPr>
          <p:spPr bwMode="black">
            <a:xfrm>
              <a:off x="7168" y="232"/>
              <a:ext cx="72" cy="70"/>
            </a:xfrm>
            <a:custGeom>
              <a:avLst/>
              <a:gdLst>
                <a:gd name="T0" fmla="*/ 67 w 72"/>
                <a:gd name="T1" fmla="*/ 36 h 70"/>
                <a:gd name="T2" fmla="*/ 69 w 72"/>
                <a:gd name="T3" fmla="*/ 39 h 70"/>
                <a:gd name="T4" fmla="*/ 69 w 72"/>
                <a:gd name="T5" fmla="*/ 41 h 70"/>
                <a:gd name="T6" fmla="*/ 72 w 72"/>
                <a:gd name="T7" fmla="*/ 44 h 70"/>
                <a:gd name="T8" fmla="*/ 72 w 72"/>
                <a:gd name="T9" fmla="*/ 46 h 70"/>
                <a:gd name="T10" fmla="*/ 72 w 72"/>
                <a:gd name="T11" fmla="*/ 51 h 70"/>
                <a:gd name="T12" fmla="*/ 69 w 72"/>
                <a:gd name="T13" fmla="*/ 53 h 70"/>
                <a:gd name="T14" fmla="*/ 69 w 72"/>
                <a:gd name="T15" fmla="*/ 58 h 70"/>
                <a:gd name="T16" fmla="*/ 67 w 72"/>
                <a:gd name="T17" fmla="*/ 60 h 70"/>
                <a:gd name="T18" fmla="*/ 65 w 72"/>
                <a:gd name="T19" fmla="*/ 65 h 70"/>
                <a:gd name="T20" fmla="*/ 60 w 72"/>
                <a:gd name="T21" fmla="*/ 68 h 70"/>
                <a:gd name="T22" fmla="*/ 57 w 72"/>
                <a:gd name="T23" fmla="*/ 68 h 70"/>
                <a:gd name="T24" fmla="*/ 53 w 72"/>
                <a:gd name="T25" fmla="*/ 70 h 70"/>
                <a:gd name="T26" fmla="*/ 0 w 72"/>
                <a:gd name="T27" fmla="*/ 70 h 70"/>
                <a:gd name="T28" fmla="*/ 50 w 72"/>
                <a:gd name="T29" fmla="*/ 0 h 70"/>
                <a:gd name="T30" fmla="*/ 55 w 72"/>
                <a:gd name="T31" fmla="*/ 0 h 70"/>
                <a:gd name="T32" fmla="*/ 57 w 72"/>
                <a:gd name="T33" fmla="*/ 3 h 70"/>
                <a:gd name="T34" fmla="*/ 60 w 72"/>
                <a:gd name="T35" fmla="*/ 5 h 70"/>
                <a:gd name="T36" fmla="*/ 65 w 72"/>
                <a:gd name="T37" fmla="*/ 8 h 70"/>
                <a:gd name="T38" fmla="*/ 67 w 72"/>
                <a:gd name="T39" fmla="*/ 10 h 70"/>
                <a:gd name="T40" fmla="*/ 67 w 72"/>
                <a:gd name="T41" fmla="*/ 15 h 70"/>
                <a:gd name="T42" fmla="*/ 69 w 72"/>
                <a:gd name="T43" fmla="*/ 17 h 70"/>
                <a:gd name="T44" fmla="*/ 69 w 72"/>
                <a:gd name="T45" fmla="*/ 22 h 70"/>
                <a:gd name="T46" fmla="*/ 67 w 72"/>
                <a:gd name="T47" fmla="*/ 24 h 70"/>
                <a:gd name="T48" fmla="*/ 67 w 72"/>
                <a:gd name="T49" fmla="*/ 29 h 70"/>
                <a:gd name="T50" fmla="*/ 65 w 72"/>
                <a:gd name="T51" fmla="*/ 32 h 70"/>
                <a:gd name="T52" fmla="*/ 17 w 72"/>
                <a:gd name="T53" fmla="*/ 56 h 70"/>
                <a:gd name="T54" fmla="*/ 48 w 72"/>
                <a:gd name="T55" fmla="*/ 56 h 70"/>
                <a:gd name="T56" fmla="*/ 50 w 72"/>
                <a:gd name="T57" fmla="*/ 56 h 70"/>
                <a:gd name="T58" fmla="*/ 50 w 72"/>
                <a:gd name="T59" fmla="*/ 56 h 70"/>
                <a:gd name="T60" fmla="*/ 53 w 72"/>
                <a:gd name="T61" fmla="*/ 53 h 70"/>
                <a:gd name="T62" fmla="*/ 53 w 72"/>
                <a:gd name="T63" fmla="*/ 53 h 70"/>
                <a:gd name="T64" fmla="*/ 55 w 72"/>
                <a:gd name="T65" fmla="*/ 51 h 70"/>
                <a:gd name="T66" fmla="*/ 55 w 72"/>
                <a:gd name="T67" fmla="*/ 51 h 70"/>
                <a:gd name="T68" fmla="*/ 55 w 72"/>
                <a:gd name="T69" fmla="*/ 48 h 70"/>
                <a:gd name="T70" fmla="*/ 55 w 72"/>
                <a:gd name="T71" fmla="*/ 46 h 70"/>
                <a:gd name="T72" fmla="*/ 55 w 72"/>
                <a:gd name="T73" fmla="*/ 46 h 70"/>
                <a:gd name="T74" fmla="*/ 55 w 72"/>
                <a:gd name="T75" fmla="*/ 44 h 70"/>
                <a:gd name="T76" fmla="*/ 53 w 72"/>
                <a:gd name="T77" fmla="*/ 44 h 70"/>
                <a:gd name="T78" fmla="*/ 53 w 72"/>
                <a:gd name="T79" fmla="*/ 41 h 70"/>
                <a:gd name="T80" fmla="*/ 50 w 72"/>
                <a:gd name="T81" fmla="*/ 41 h 70"/>
                <a:gd name="T82" fmla="*/ 50 w 72"/>
                <a:gd name="T83" fmla="*/ 41 h 70"/>
                <a:gd name="T84" fmla="*/ 48 w 72"/>
                <a:gd name="T85" fmla="*/ 41 h 70"/>
                <a:gd name="T86" fmla="*/ 17 w 72"/>
                <a:gd name="T87" fmla="*/ 56 h 70"/>
                <a:gd name="T88" fmla="*/ 45 w 72"/>
                <a:gd name="T89" fmla="*/ 27 h 70"/>
                <a:gd name="T90" fmla="*/ 48 w 72"/>
                <a:gd name="T91" fmla="*/ 27 h 70"/>
                <a:gd name="T92" fmla="*/ 50 w 72"/>
                <a:gd name="T93" fmla="*/ 24 h 70"/>
                <a:gd name="T94" fmla="*/ 53 w 72"/>
                <a:gd name="T95" fmla="*/ 24 h 70"/>
                <a:gd name="T96" fmla="*/ 53 w 72"/>
                <a:gd name="T97" fmla="*/ 22 h 70"/>
                <a:gd name="T98" fmla="*/ 53 w 72"/>
                <a:gd name="T99" fmla="*/ 20 h 70"/>
                <a:gd name="T100" fmla="*/ 53 w 72"/>
                <a:gd name="T101" fmla="*/ 20 h 70"/>
                <a:gd name="T102" fmla="*/ 50 w 72"/>
                <a:gd name="T103" fmla="*/ 17 h 70"/>
                <a:gd name="T104" fmla="*/ 50 w 72"/>
                <a:gd name="T105" fmla="*/ 15 h 70"/>
                <a:gd name="T106" fmla="*/ 48 w 72"/>
                <a:gd name="T107" fmla="*/ 15 h 70"/>
                <a:gd name="T108" fmla="*/ 45 w 72"/>
                <a:gd name="T109" fmla="*/ 15 h 70"/>
                <a:gd name="T110" fmla="*/ 17 w 72"/>
                <a:gd name="T111" fmla="*/ 2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2" h="70">
                  <a:moveTo>
                    <a:pt x="65" y="34"/>
                  </a:moveTo>
                  <a:lnTo>
                    <a:pt x="65" y="34"/>
                  </a:lnTo>
                  <a:lnTo>
                    <a:pt x="65" y="34"/>
                  </a:lnTo>
                  <a:lnTo>
                    <a:pt x="67" y="36"/>
                  </a:lnTo>
                  <a:lnTo>
                    <a:pt x="67" y="36"/>
                  </a:lnTo>
                  <a:lnTo>
                    <a:pt x="67" y="36"/>
                  </a:lnTo>
                  <a:lnTo>
                    <a:pt x="67" y="39"/>
                  </a:lnTo>
                  <a:lnTo>
                    <a:pt x="69" y="39"/>
                  </a:lnTo>
                  <a:lnTo>
                    <a:pt x="69" y="39"/>
                  </a:lnTo>
                  <a:lnTo>
                    <a:pt x="69" y="41"/>
                  </a:lnTo>
                  <a:lnTo>
                    <a:pt x="69" y="41"/>
                  </a:lnTo>
                  <a:lnTo>
                    <a:pt x="69" y="41"/>
                  </a:lnTo>
                  <a:lnTo>
                    <a:pt x="69" y="44"/>
                  </a:lnTo>
                  <a:lnTo>
                    <a:pt x="69" y="44"/>
                  </a:lnTo>
                  <a:lnTo>
                    <a:pt x="72" y="44"/>
                  </a:lnTo>
                  <a:lnTo>
                    <a:pt x="72" y="44"/>
                  </a:lnTo>
                  <a:lnTo>
                    <a:pt x="72" y="46"/>
                  </a:lnTo>
                  <a:lnTo>
                    <a:pt x="72" y="46"/>
                  </a:lnTo>
                  <a:lnTo>
                    <a:pt x="72" y="46"/>
                  </a:lnTo>
                  <a:lnTo>
                    <a:pt x="72" y="46"/>
                  </a:lnTo>
                  <a:lnTo>
                    <a:pt x="72" y="48"/>
                  </a:lnTo>
                  <a:lnTo>
                    <a:pt x="72" y="48"/>
                  </a:lnTo>
                  <a:lnTo>
                    <a:pt x="72" y="48"/>
                  </a:lnTo>
                  <a:lnTo>
                    <a:pt x="72" y="51"/>
                  </a:lnTo>
                  <a:lnTo>
                    <a:pt x="72" y="51"/>
                  </a:lnTo>
                  <a:lnTo>
                    <a:pt x="72" y="51"/>
                  </a:lnTo>
                  <a:lnTo>
                    <a:pt x="72" y="53"/>
                  </a:lnTo>
                  <a:lnTo>
                    <a:pt x="69" y="53"/>
                  </a:lnTo>
                  <a:lnTo>
                    <a:pt x="69" y="56"/>
                  </a:lnTo>
                  <a:lnTo>
                    <a:pt x="69" y="56"/>
                  </a:lnTo>
                  <a:lnTo>
                    <a:pt x="69" y="58"/>
                  </a:lnTo>
                  <a:lnTo>
                    <a:pt x="69" y="58"/>
                  </a:lnTo>
                  <a:lnTo>
                    <a:pt x="69" y="58"/>
                  </a:lnTo>
                  <a:lnTo>
                    <a:pt x="67" y="60"/>
                  </a:lnTo>
                  <a:lnTo>
                    <a:pt x="67" y="60"/>
                  </a:lnTo>
                  <a:lnTo>
                    <a:pt x="67" y="60"/>
                  </a:lnTo>
                  <a:lnTo>
                    <a:pt x="67" y="63"/>
                  </a:lnTo>
                  <a:lnTo>
                    <a:pt x="65" y="63"/>
                  </a:lnTo>
                  <a:lnTo>
                    <a:pt x="65" y="63"/>
                  </a:lnTo>
                  <a:lnTo>
                    <a:pt x="65" y="65"/>
                  </a:lnTo>
                  <a:lnTo>
                    <a:pt x="62" y="65"/>
                  </a:lnTo>
                  <a:lnTo>
                    <a:pt x="62" y="65"/>
                  </a:lnTo>
                  <a:lnTo>
                    <a:pt x="62" y="65"/>
                  </a:lnTo>
                  <a:lnTo>
                    <a:pt x="60" y="68"/>
                  </a:lnTo>
                  <a:lnTo>
                    <a:pt x="60" y="68"/>
                  </a:lnTo>
                  <a:lnTo>
                    <a:pt x="60" y="68"/>
                  </a:lnTo>
                  <a:lnTo>
                    <a:pt x="57" y="68"/>
                  </a:lnTo>
                  <a:lnTo>
                    <a:pt x="57" y="68"/>
                  </a:lnTo>
                  <a:lnTo>
                    <a:pt x="55" y="70"/>
                  </a:lnTo>
                  <a:lnTo>
                    <a:pt x="55" y="70"/>
                  </a:lnTo>
                  <a:lnTo>
                    <a:pt x="53" y="70"/>
                  </a:lnTo>
                  <a:lnTo>
                    <a:pt x="53" y="70"/>
                  </a:lnTo>
                  <a:lnTo>
                    <a:pt x="50" y="70"/>
                  </a:lnTo>
                  <a:lnTo>
                    <a:pt x="50" y="70"/>
                  </a:lnTo>
                  <a:lnTo>
                    <a:pt x="48" y="70"/>
                  </a:lnTo>
                  <a:lnTo>
                    <a:pt x="0" y="70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7" y="0"/>
                  </a:lnTo>
                  <a:lnTo>
                    <a:pt x="57" y="3"/>
                  </a:lnTo>
                  <a:lnTo>
                    <a:pt x="57" y="3"/>
                  </a:lnTo>
                  <a:lnTo>
                    <a:pt x="60" y="3"/>
                  </a:lnTo>
                  <a:lnTo>
                    <a:pt x="60" y="3"/>
                  </a:lnTo>
                  <a:lnTo>
                    <a:pt x="60" y="5"/>
                  </a:lnTo>
                  <a:lnTo>
                    <a:pt x="62" y="5"/>
                  </a:lnTo>
                  <a:lnTo>
                    <a:pt x="62" y="5"/>
                  </a:lnTo>
                  <a:lnTo>
                    <a:pt x="62" y="5"/>
                  </a:lnTo>
                  <a:lnTo>
                    <a:pt x="65" y="8"/>
                  </a:lnTo>
                  <a:lnTo>
                    <a:pt x="65" y="8"/>
                  </a:lnTo>
                  <a:lnTo>
                    <a:pt x="65" y="8"/>
                  </a:lnTo>
                  <a:lnTo>
                    <a:pt x="65" y="10"/>
                  </a:lnTo>
                  <a:lnTo>
                    <a:pt x="67" y="10"/>
                  </a:lnTo>
                  <a:lnTo>
                    <a:pt x="67" y="10"/>
                  </a:lnTo>
                  <a:lnTo>
                    <a:pt x="67" y="12"/>
                  </a:lnTo>
                  <a:lnTo>
                    <a:pt x="67" y="12"/>
                  </a:lnTo>
                  <a:lnTo>
                    <a:pt x="67" y="15"/>
                  </a:lnTo>
                  <a:lnTo>
                    <a:pt x="67" y="15"/>
                  </a:lnTo>
                  <a:lnTo>
                    <a:pt x="67" y="15"/>
                  </a:lnTo>
                  <a:lnTo>
                    <a:pt x="69" y="17"/>
                  </a:lnTo>
                  <a:lnTo>
                    <a:pt x="69" y="17"/>
                  </a:lnTo>
                  <a:lnTo>
                    <a:pt x="69" y="20"/>
                  </a:lnTo>
                  <a:lnTo>
                    <a:pt x="69" y="20"/>
                  </a:lnTo>
                  <a:lnTo>
                    <a:pt x="69" y="22"/>
                  </a:lnTo>
                  <a:lnTo>
                    <a:pt x="69" y="22"/>
                  </a:lnTo>
                  <a:lnTo>
                    <a:pt x="69" y="22"/>
                  </a:lnTo>
                  <a:lnTo>
                    <a:pt x="67" y="24"/>
                  </a:lnTo>
                  <a:lnTo>
                    <a:pt x="67" y="24"/>
                  </a:lnTo>
                  <a:lnTo>
                    <a:pt x="67" y="24"/>
                  </a:lnTo>
                  <a:lnTo>
                    <a:pt x="67" y="27"/>
                  </a:lnTo>
                  <a:lnTo>
                    <a:pt x="67" y="27"/>
                  </a:lnTo>
                  <a:lnTo>
                    <a:pt x="67" y="29"/>
                  </a:lnTo>
                  <a:lnTo>
                    <a:pt x="67" y="29"/>
                  </a:lnTo>
                  <a:lnTo>
                    <a:pt x="67" y="29"/>
                  </a:lnTo>
                  <a:lnTo>
                    <a:pt x="65" y="29"/>
                  </a:lnTo>
                  <a:lnTo>
                    <a:pt x="65" y="32"/>
                  </a:lnTo>
                  <a:lnTo>
                    <a:pt x="65" y="32"/>
                  </a:lnTo>
                  <a:lnTo>
                    <a:pt x="65" y="32"/>
                  </a:lnTo>
                  <a:lnTo>
                    <a:pt x="65" y="34"/>
                  </a:lnTo>
                  <a:lnTo>
                    <a:pt x="65" y="34"/>
                  </a:lnTo>
                  <a:close/>
                  <a:moveTo>
                    <a:pt x="17" y="56"/>
                  </a:moveTo>
                  <a:lnTo>
                    <a:pt x="48" y="56"/>
                  </a:lnTo>
                  <a:lnTo>
                    <a:pt x="48" y="56"/>
                  </a:lnTo>
                  <a:lnTo>
                    <a:pt x="48" y="56"/>
                  </a:lnTo>
                  <a:lnTo>
                    <a:pt x="48" y="56"/>
                  </a:lnTo>
                  <a:lnTo>
                    <a:pt x="48" y="56"/>
                  </a:lnTo>
                  <a:lnTo>
                    <a:pt x="50" y="56"/>
                  </a:lnTo>
                  <a:lnTo>
                    <a:pt x="50" y="56"/>
                  </a:lnTo>
                  <a:lnTo>
                    <a:pt x="50" y="56"/>
                  </a:lnTo>
                  <a:lnTo>
                    <a:pt x="50" y="56"/>
                  </a:lnTo>
                  <a:lnTo>
                    <a:pt x="50" y="56"/>
                  </a:lnTo>
                  <a:lnTo>
                    <a:pt x="50" y="56"/>
                  </a:lnTo>
                  <a:lnTo>
                    <a:pt x="50" y="56"/>
                  </a:lnTo>
                  <a:lnTo>
                    <a:pt x="53" y="56"/>
                  </a:lnTo>
                  <a:lnTo>
                    <a:pt x="53" y="53"/>
                  </a:lnTo>
                  <a:lnTo>
                    <a:pt x="53" y="53"/>
                  </a:lnTo>
                  <a:lnTo>
                    <a:pt x="53" y="53"/>
                  </a:lnTo>
                  <a:lnTo>
                    <a:pt x="53" y="53"/>
                  </a:lnTo>
                  <a:lnTo>
                    <a:pt x="53" y="53"/>
                  </a:lnTo>
                  <a:lnTo>
                    <a:pt x="53" y="53"/>
                  </a:lnTo>
                  <a:lnTo>
                    <a:pt x="53" y="53"/>
                  </a:lnTo>
                  <a:lnTo>
                    <a:pt x="55" y="53"/>
                  </a:lnTo>
                  <a:lnTo>
                    <a:pt x="55" y="53"/>
                  </a:lnTo>
                  <a:lnTo>
                    <a:pt x="55" y="51"/>
                  </a:lnTo>
                  <a:lnTo>
                    <a:pt x="55" y="51"/>
                  </a:lnTo>
                  <a:lnTo>
                    <a:pt x="55" y="51"/>
                  </a:lnTo>
                  <a:lnTo>
                    <a:pt x="55" y="51"/>
                  </a:lnTo>
                  <a:lnTo>
                    <a:pt x="55" y="51"/>
                  </a:lnTo>
                  <a:lnTo>
                    <a:pt x="55" y="51"/>
                  </a:lnTo>
                  <a:lnTo>
                    <a:pt x="55" y="51"/>
                  </a:lnTo>
                  <a:lnTo>
                    <a:pt x="55" y="48"/>
                  </a:lnTo>
                  <a:lnTo>
                    <a:pt x="55" y="48"/>
                  </a:lnTo>
                  <a:lnTo>
                    <a:pt x="55" y="48"/>
                  </a:lnTo>
                  <a:lnTo>
                    <a:pt x="55" y="48"/>
                  </a:lnTo>
                  <a:lnTo>
                    <a:pt x="55" y="48"/>
                  </a:lnTo>
                  <a:lnTo>
                    <a:pt x="55" y="48"/>
                  </a:lnTo>
                  <a:lnTo>
                    <a:pt x="55" y="46"/>
                  </a:lnTo>
                  <a:lnTo>
                    <a:pt x="55" y="46"/>
                  </a:lnTo>
                  <a:lnTo>
                    <a:pt x="55" y="46"/>
                  </a:lnTo>
                  <a:lnTo>
                    <a:pt x="55" y="46"/>
                  </a:lnTo>
                  <a:lnTo>
                    <a:pt x="55" y="46"/>
                  </a:lnTo>
                  <a:lnTo>
                    <a:pt x="55" y="46"/>
                  </a:lnTo>
                  <a:lnTo>
                    <a:pt x="55" y="46"/>
                  </a:lnTo>
                  <a:lnTo>
                    <a:pt x="55" y="44"/>
                  </a:lnTo>
                  <a:lnTo>
                    <a:pt x="55" y="44"/>
                  </a:lnTo>
                  <a:lnTo>
                    <a:pt x="55" y="44"/>
                  </a:lnTo>
                  <a:lnTo>
                    <a:pt x="53" y="44"/>
                  </a:lnTo>
                  <a:lnTo>
                    <a:pt x="53" y="44"/>
                  </a:lnTo>
                  <a:lnTo>
                    <a:pt x="53" y="44"/>
                  </a:lnTo>
                  <a:lnTo>
                    <a:pt x="53" y="44"/>
                  </a:lnTo>
                  <a:lnTo>
                    <a:pt x="53" y="44"/>
                  </a:lnTo>
                  <a:lnTo>
                    <a:pt x="53" y="41"/>
                  </a:lnTo>
                  <a:lnTo>
                    <a:pt x="53" y="41"/>
                  </a:lnTo>
                  <a:lnTo>
                    <a:pt x="53" y="41"/>
                  </a:lnTo>
                  <a:lnTo>
                    <a:pt x="50" y="41"/>
                  </a:lnTo>
                  <a:lnTo>
                    <a:pt x="50" y="41"/>
                  </a:lnTo>
                  <a:lnTo>
                    <a:pt x="50" y="41"/>
                  </a:lnTo>
                  <a:lnTo>
                    <a:pt x="50" y="41"/>
                  </a:lnTo>
                  <a:lnTo>
                    <a:pt x="50" y="41"/>
                  </a:lnTo>
                  <a:lnTo>
                    <a:pt x="50" y="41"/>
                  </a:lnTo>
                  <a:lnTo>
                    <a:pt x="50" y="41"/>
                  </a:lnTo>
                  <a:lnTo>
                    <a:pt x="48" y="41"/>
                  </a:lnTo>
                  <a:lnTo>
                    <a:pt x="48" y="41"/>
                  </a:lnTo>
                  <a:lnTo>
                    <a:pt x="48" y="41"/>
                  </a:lnTo>
                  <a:lnTo>
                    <a:pt x="48" y="41"/>
                  </a:lnTo>
                  <a:lnTo>
                    <a:pt x="48" y="41"/>
                  </a:lnTo>
                  <a:lnTo>
                    <a:pt x="17" y="41"/>
                  </a:lnTo>
                  <a:lnTo>
                    <a:pt x="17" y="56"/>
                  </a:lnTo>
                  <a:lnTo>
                    <a:pt x="17" y="56"/>
                  </a:lnTo>
                  <a:close/>
                  <a:moveTo>
                    <a:pt x="17" y="27"/>
                  </a:moveTo>
                  <a:lnTo>
                    <a:pt x="45" y="27"/>
                  </a:lnTo>
                  <a:lnTo>
                    <a:pt x="45" y="27"/>
                  </a:lnTo>
                  <a:lnTo>
                    <a:pt x="45" y="27"/>
                  </a:lnTo>
                  <a:lnTo>
                    <a:pt x="48" y="27"/>
                  </a:lnTo>
                  <a:lnTo>
                    <a:pt x="48" y="27"/>
                  </a:lnTo>
                  <a:lnTo>
                    <a:pt x="48" y="27"/>
                  </a:lnTo>
                  <a:lnTo>
                    <a:pt x="48" y="27"/>
                  </a:lnTo>
                  <a:lnTo>
                    <a:pt x="48" y="27"/>
                  </a:lnTo>
                  <a:lnTo>
                    <a:pt x="50" y="27"/>
                  </a:lnTo>
                  <a:lnTo>
                    <a:pt x="50" y="27"/>
                  </a:lnTo>
                  <a:lnTo>
                    <a:pt x="50" y="24"/>
                  </a:lnTo>
                  <a:lnTo>
                    <a:pt x="50" y="24"/>
                  </a:lnTo>
                  <a:lnTo>
                    <a:pt x="50" y="24"/>
                  </a:lnTo>
                  <a:lnTo>
                    <a:pt x="53" y="24"/>
                  </a:lnTo>
                  <a:lnTo>
                    <a:pt x="53" y="24"/>
                  </a:lnTo>
                  <a:lnTo>
                    <a:pt x="53" y="22"/>
                  </a:lnTo>
                  <a:lnTo>
                    <a:pt x="53" y="22"/>
                  </a:lnTo>
                  <a:lnTo>
                    <a:pt x="53" y="22"/>
                  </a:lnTo>
                  <a:lnTo>
                    <a:pt x="53" y="22"/>
                  </a:lnTo>
                  <a:lnTo>
                    <a:pt x="53" y="22"/>
                  </a:lnTo>
                  <a:lnTo>
                    <a:pt x="53" y="22"/>
                  </a:lnTo>
                  <a:lnTo>
                    <a:pt x="53" y="22"/>
                  </a:lnTo>
                  <a:lnTo>
                    <a:pt x="53" y="20"/>
                  </a:lnTo>
                  <a:lnTo>
                    <a:pt x="53" y="20"/>
                  </a:lnTo>
                  <a:lnTo>
                    <a:pt x="53" y="20"/>
                  </a:lnTo>
                  <a:lnTo>
                    <a:pt x="53" y="20"/>
                  </a:lnTo>
                  <a:lnTo>
                    <a:pt x="53" y="20"/>
                  </a:lnTo>
                  <a:lnTo>
                    <a:pt x="53" y="20"/>
                  </a:lnTo>
                  <a:lnTo>
                    <a:pt x="53" y="17"/>
                  </a:lnTo>
                  <a:lnTo>
                    <a:pt x="53" y="17"/>
                  </a:lnTo>
                  <a:lnTo>
                    <a:pt x="50" y="17"/>
                  </a:lnTo>
                  <a:lnTo>
                    <a:pt x="50" y="17"/>
                  </a:lnTo>
                  <a:lnTo>
                    <a:pt x="50" y="15"/>
                  </a:lnTo>
                  <a:lnTo>
                    <a:pt x="50" y="15"/>
                  </a:lnTo>
                  <a:lnTo>
                    <a:pt x="50" y="15"/>
                  </a:lnTo>
                  <a:lnTo>
                    <a:pt x="50" y="15"/>
                  </a:lnTo>
                  <a:lnTo>
                    <a:pt x="48" y="15"/>
                  </a:lnTo>
                  <a:lnTo>
                    <a:pt x="48" y="15"/>
                  </a:lnTo>
                  <a:lnTo>
                    <a:pt x="48" y="15"/>
                  </a:lnTo>
                  <a:lnTo>
                    <a:pt x="48" y="15"/>
                  </a:lnTo>
                  <a:lnTo>
                    <a:pt x="48" y="15"/>
                  </a:lnTo>
                  <a:lnTo>
                    <a:pt x="48" y="15"/>
                  </a:lnTo>
                  <a:lnTo>
                    <a:pt x="45" y="15"/>
                  </a:lnTo>
                  <a:lnTo>
                    <a:pt x="45" y="15"/>
                  </a:lnTo>
                  <a:lnTo>
                    <a:pt x="45" y="15"/>
                  </a:lnTo>
                  <a:lnTo>
                    <a:pt x="17" y="15"/>
                  </a:lnTo>
                  <a:lnTo>
                    <a:pt x="17" y="27"/>
                  </a:lnTo>
                  <a:lnTo>
                    <a:pt x="17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571" tIns="45785" rIns="91571" bIns="45785" numCol="1" anchor="t" anchorCtr="0" compatLnSpc="1">
              <a:prstTxWarp prst="textNoShape">
                <a:avLst/>
              </a:prstTxWarp>
            </a:bodyPr>
            <a:lstStyle/>
            <a:p>
              <a:pPr defTabSz="915680"/>
              <a:endParaRPr lang="en-US" sz="1803" dirty="0">
                <a:solidFill>
                  <a:prstClr val="black"/>
                </a:solidFill>
              </a:endParaRPr>
            </a:p>
          </p:txBody>
        </p:sp>
        <p:sp>
          <p:nvSpPr>
            <p:cNvPr id="19" name="Freeform 229"/>
            <p:cNvSpPr>
              <a:spLocks noEditPoints="1"/>
            </p:cNvSpPr>
            <p:nvPr/>
          </p:nvSpPr>
          <p:spPr bwMode="black">
            <a:xfrm>
              <a:off x="6936" y="180"/>
              <a:ext cx="526" cy="527"/>
            </a:xfrm>
            <a:custGeom>
              <a:avLst/>
              <a:gdLst>
                <a:gd name="T0" fmla="*/ 110 w 220"/>
                <a:gd name="T1" fmla="*/ 0 h 220"/>
                <a:gd name="T2" fmla="*/ 0 w 220"/>
                <a:gd name="T3" fmla="*/ 110 h 220"/>
                <a:gd name="T4" fmla="*/ 110 w 220"/>
                <a:gd name="T5" fmla="*/ 220 h 220"/>
                <a:gd name="T6" fmla="*/ 220 w 220"/>
                <a:gd name="T7" fmla="*/ 110 h 220"/>
                <a:gd name="T8" fmla="*/ 110 w 220"/>
                <a:gd name="T9" fmla="*/ 0 h 220"/>
                <a:gd name="T10" fmla="*/ 110 w 220"/>
                <a:gd name="T11" fmla="*/ 208 h 220"/>
                <a:gd name="T12" fmla="*/ 12 w 220"/>
                <a:gd name="T13" fmla="*/ 110 h 220"/>
                <a:gd name="T14" fmla="*/ 110 w 220"/>
                <a:gd name="T15" fmla="*/ 12 h 220"/>
                <a:gd name="T16" fmla="*/ 208 w 220"/>
                <a:gd name="T17" fmla="*/ 110 h 220"/>
                <a:gd name="T18" fmla="*/ 110 w 220"/>
                <a:gd name="T19" fmla="*/ 20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0" h="220">
                  <a:moveTo>
                    <a:pt x="110" y="0"/>
                  </a:moveTo>
                  <a:cubicBezTo>
                    <a:pt x="49" y="0"/>
                    <a:pt x="0" y="49"/>
                    <a:pt x="0" y="110"/>
                  </a:cubicBezTo>
                  <a:cubicBezTo>
                    <a:pt x="0" y="171"/>
                    <a:pt x="49" y="220"/>
                    <a:pt x="110" y="220"/>
                  </a:cubicBezTo>
                  <a:cubicBezTo>
                    <a:pt x="171" y="220"/>
                    <a:pt x="220" y="171"/>
                    <a:pt x="220" y="110"/>
                  </a:cubicBezTo>
                  <a:cubicBezTo>
                    <a:pt x="220" y="49"/>
                    <a:pt x="171" y="0"/>
                    <a:pt x="110" y="0"/>
                  </a:cubicBezTo>
                  <a:close/>
                  <a:moveTo>
                    <a:pt x="110" y="208"/>
                  </a:moveTo>
                  <a:cubicBezTo>
                    <a:pt x="56" y="208"/>
                    <a:pt x="12" y="164"/>
                    <a:pt x="12" y="110"/>
                  </a:cubicBezTo>
                  <a:cubicBezTo>
                    <a:pt x="12" y="56"/>
                    <a:pt x="56" y="12"/>
                    <a:pt x="110" y="12"/>
                  </a:cubicBezTo>
                  <a:cubicBezTo>
                    <a:pt x="164" y="12"/>
                    <a:pt x="208" y="56"/>
                    <a:pt x="208" y="110"/>
                  </a:cubicBezTo>
                  <a:cubicBezTo>
                    <a:pt x="208" y="164"/>
                    <a:pt x="164" y="208"/>
                    <a:pt x="110" y="20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571" tIns="45785" rIns="91571" bIns="45785" numCol="1" anchor="t" anchorCtr="0" compatLnSpc="1">
              <a:prstTxWarp prst="textNoShape">
                <a:avLst/>
              </a:prstTxWarp>
            </a:bodyPr>
            <a:lstStyle/>
            <a:p>
              <a:pPr defTabSz="915680"/>
              <a:endParaRPr lang="en-US" sz="1803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97660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/>
          <p:cNvSpPr>
            <a:spLocks noGrp="1"/>
          </p:cNvSpPr>
          <p:nvPr>
            <p:ph type="subTitle" idx="1"/>
          </p:nvPr>
        </p:nvSpPr>
        <p:spPr bwMode="gray">
          <a:xfrm>
            <a:off x="980282" y="551657"/>
            <a:ext cx="10800000" cy="5933094"/>
          </a:xfrm>
        </p:spPr>
        <p:txBody>
          <a:bodyPr anchor="ctr"/>
          <a:lstStyle>
            <a:lvl1pPr marL="0" indent="0" algn="l">
              <a:buNone/>
              <a:defRPr sz="6600">
                <a:solidFill>
                  <a:schemeClr val="tx2"/>
                </a:solidFill>
              </a:defRPr>
            </a:lvl1pPr>
            <a:lvl2pPr marL="0" indent="0" algn="l">
              <a:buNone/>
              <a:defRPr sz="6600">
                <a:solidFill>
                  <a:schemeClr val="tx2"/>
                </a:solidFill>
              </a:defRPr>
            </a:lvl2pPr>
            <a:lvl3pPr marL="0" indent="0" algn="l">
              <a:buNone/>
              <a:defRPr sz="6600">
                <a:solidFill>
                  <a:schemeClr val="tx2"/>
                </a:solidFill>
              </a:defRPr>
            </a:lvl3pPr>
            <a:lvl4pPr marL="0" indent="0" algn="l">
              <a:buNone/>
              <a:defRPr sz="6600">
                <a:solidFill>
                  <a:schemeClr val="tx2"/>
                </a:solidFill>
              </a:defRPr>
            </a:lvl4pPr>
            <a:lvl5pPr marL="0" indent="0" algn="l">
              <a:buNone/>
              <a:defRPr sz="6600">
                <a:solidFill>
                  <a:schemeClr val="tx2"/>
                </a:solidFill>
              </a:defRPr>
            </a:lvl5pPr>
            <a:lvl6pPr marL="0" indent="0" algn="l">
              <a:buNone/>
              <a:defRPr sz="6600">
                <a:solidFill>
                  <a:schemeClr val="tx2"/>
                </a:solidFill>
              </a:defRPr>
            </a:lvl6pPr>
            <a:lvl7pPr marL="0" indent="0" algn="l">
              <a:buNone/>
              <a:defRPr sz="6600">
                <a:solidFill>
                  <a:schemeClr val="tx2"/>
                </a:solidFill>
              </a:defRPr>
            </a:lvl7pPr>
            <a:lvl8pPr marL="0" indent="0" algn="l">
              <a:buNone/>
              <a:defRPr sz="6600">
                <a:solidFill>
                  <a:schemeClr val="tx2"/>
                </a:solidFill>
              </a:defRPr>
            </a:lvl8pPr>
            <a:lvl9pPr marL="0" indent="0" algn="l">
              <a:buNone/>
              <a:defRPr sz="66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648F5-A449-48CF-89CE-1EEB8B883173}" type="datetime1">
              <a:rPr lang="en-US" smtClean="0"/>
              <a:t>11/11/2019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/// Bayer 16:9 Template /// December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D9179-7A6B-4268-BEB2-F3B8EB06115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" name="Picture 2" descr="\\nas-mainz\Projekte_vertraulich\Bayer\17-0612_Fischer_CI-Redesign\vom Kunden\Bayer_Cross_2017_on-Screen_RGB_170630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96018" y="617155"/>
            <a:ext cx="399773" cy="39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7268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D65F7E24-7490-4EC9-99C3-A17AA8E4C809}" type="datetime1">
              <a:rPr lang="en-US" smtClean="0"/>
              <a:t>11/11/2019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  <a:lvl6pPr>
              <a:defRPr>
                <a:noFill/>
              </a:defRPr>
            </a:lvl6pPr>
            <a:lvl7pPr>
              <a:defRPr>
                <a:noFill/>
              </a:defRPr>
            </a:lvl7pPr>
            <a:lvl8pPr>
              <a:defRPr>
                <a:noFill/>
              </a:defRPr>
            </a:lvl8pPr>
            <a:lvl9pPr>
              <a:defRPr>
                <a:noFill/>
              </a:defRPr>
            </a:lvl9pPr>
          </a:lstStyle>
          <a:p>
            <a:r>
              <a:rPr lang="en-US"/>
              <a:t>/// Bayer 16:9 Template /// December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  <a:lvl6pPr>
              <a:defRPr>
                <a:noFill/>
              </a:defRPr>
            </a:lvl6pPr>
            <a:lvl7pPr>
              <a:defRPr>
                <a:noFill/>
              </a:defRPr>
            </a:lvl7pPr>
            <a:lvl8pPr>
              <a:defRPr>
                <a:noFill/>
              </a:defRPr>
            </a:lvl8pPr>
            <a:lvl9pPr>
              <a:defRPr>
                <a:noFill/>
              </a:defRPr>
            </a:lvl9pPr>
          </a:lstStyle>
          <a:p>
            <a:fld id="{EEAD9179-7A6B-4268-BEB2-F3B8EB06115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14"/>
          <p:cNvSpPr>
            <a:spLocks noGrp="1"/>
          </p:cNvSpPr>
          <p:nvPr>
            <p:ph type="pic" sz="quarter" idx="16"/>
          </p:nvPr>
        </p:nvSpPr>
        <p:spPr bwMode="gray">
          <a:xfrm>
            <a:off x="0" y="0"/>
            <a:ext cx="12190413" cy="6858000"/>
          </a:xfrm>
        </p:spPr>
        <p:txBody>
          <a:bodyPr tIns="540000"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110759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5"/>
          <p:cNvSpPr/>
          <p:nvPr/>
        </p:nvSpPr>
        <p:spPr>
          <a:xfrm flipV="1">
            <a:off x="0" y="0"/>
            <a:ext cx="8198127" cy="6877050"/>
          </a:xfrm>
          <a:custGeom>
            <a:avLst/>
            <a:gdLst>
              <a:gd name="connsiteX0" fmla="*/ 0 w 8198127"/>
              <a:gd name="connsiteY0" fmla="*/ 6877050 h 6877050"/>
              <a:gd name="connsiteX1" fmla="*/ 6090082 w 8198127"/>
              <a:gd name="connsiteY1" fmla="*/ 6877050 h 6877050"/>
              <a:gd name="connsiteX2" fmla="*/ 8198127 w 8198127"/>
              <a:gd name="connsiteY2" fmla="*/ 6877050 h 6877050"/>
              <a:gd name="connsiteX3" fmla="*/ 6090082 w 8198127"/>
              <a:gd name="connsiteY3" fmla="*/ 0 h 6877050"/>
              <a:gd name="connsiteX4" fmla="*/ 0 w 8198127"/>
              <a:gd name="connsiteY4" fmla="*/ 0 h 687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98127" h="6877050">
                <a:moveTo>
                  <a:pt x="0" y="6877050"/>
                </a:moveTo>
                <a:lnTo>
                  <a:pt x="6090082" y="6877050"/>
                </a:lnTo>
                <a:lnTo>
                  <a:pt x="8198127" y="6877050"/>
                </a:lnTo>
                <a:lnTo>
                  <a:pt x="6090082" y="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2760">
                <a:srgbClr val="00617F"/>
              </a:gs>
              <a:gs pos="0">
                <a:srgbClr val="00617F"/>
              </a:gs>
              <a:gs pos="72000">
                <a:srgbClr val="10384F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708819" y="1732422"/>
            <a:ext cx="5381498" cy="592952"/>
          </a:xfrm>
        </p:spPr>
        <p:txBody>
          <a:bodyPr anchor="b"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0" indent="0" algn="l">
              <a:buNone/>
              <a:defRPr sz="2000">
                <a:solidFill>
                  <a:schemeClr val="bg1"/>
                </a:solidFill>
              </a:defRPr>
            </a:lvl2pPr>
            <a:lvl3pPr marL="0" indent="0" algn="l">
              <a:buNone/>
              <a:defRPr sz="2000">
                <a:solidFill>
                  <a:schemeClr val="bg1"/>
                </a:solidFill>
              </a:defRPr>
            </a:lvl3pPr>
            <a:lvl4pPr marL="0" indent="0" algn="l">
              <a:buNone/>
              <a:defRPr sz="2000">
                <a:solidFill>
                  <a:schemeClr val="bg1"/>
                </a:solidFill>
              </a:defRPr>
            </a:lvl4pPr>
            <a:lvl5pPr marL="0" indent="0" algn="l">
              <a:buNone/>
              <a:defRPr sz="2000">
                <a:solidFill>
                  <a:schemeClr val="bg1"/>
                </a:solidFill>
              </a:defRPr>
            </a:lvl5pPr>
            <a:lvl6pPr marL="0" indent="0" algn="l">
              <a:buNone/>
              <a:defRPr sz="2000">
                <a:solidFill>
                  <a:schemeClr val="bg1"/>
                </a:solidFill>
              </a:defRPr>
            </a:lvl6pPr>
            <a:lvl7pPr marL="0" indent="0" algn="l">
              <a:buNone/>
              <a:defRPr sz="2000">
                <a:solidFill>
                  <a:schemeClr val="bg1"/>
                </a:solidFill>
              </a:defRPr>
            </a:lvl7pPr>
            <a:lvl8pPr marL="0" indent="0" algn="l">
              <a:buNone/>
              <a:defRPr sz="2000">
                <a:solidFill>
                  <a:schemeClr val="bg1"/>
                </a:solidFill>
              </a:defRPr>
            </a:lvl8pPr>
            <a:lvl9pPr marL="0" indent="0" algn="l">
              <a:buNone/>
              <a:defRPr sz="2000">
                <a:solidFill>
                  <a:schemeClr val="bg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85A69471-D421-45DE-A22D-4DB39F8FB416}" type="datetime1">
              <a:rPr lang="en-US" smtClean="0"/>
              <a:t>11/11/2019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  <a:lvl6pPr>
              <a:defRPr>
                <a:noFill/>
              </a:defRPr>
            </a:lvl6pPr>
            <a:lvl7pPr>
              <a:defRPr>
                <a:noFill/>
              </a:defRPr>
            </a:lvl7pPr>
            <a:lvl8pPr>
              <a:defRPr>
                <a:noFill/>
              </a:defRPr>
            </a:lvl8pPr>
            <a:lvl9pPr>
              <a:defRPr>
                <a:noFill/>
              </a:defRPr>
            </a:lvl9pPr>
          </a:lstStyle>
          <a:p>
            <a:r>
              <a:rPr lang="en-US"/>
              <a:t>/// Bayer 16:9 Template /// December 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  <a:lvl6pPr>
              <a:defRPr>
                <a:noFill/>
              </a:defRPr>
            </a:lvl6pPr>
            <a:lvl7pPr>
              <a:defRPr>
                <a:noFill/>
              </a:defRPr>
            </a:lvl7pPr>
            <a:lvl8pPr>
              <a:defRPr>
                <a:noFill/>
              </a:defRPr>
            </a:lvl8pPr>
            <a:lvl9pPr>
              <a:defRPr>
                <a:noFill/>
              </a:defRPr>
            </a:lvl9pPr>
          </a:lstStyle>
          <a:p>
            <a:fld id="{EEAD9179-7A6B-4268-BEB2-F3B8EB06115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white">
          <a:xfrm>
            <a:off x="708819" y="2424948"/>
            <a:ext cx="5381498" cy="1620000"/>
          </a:xfrm>
        </p:spPr>
        <p:txBody>
          <a:bodyPr anchor="t"/>
          <a:lstStyle>
            <a:lvl1pPr>
              <a:defRPr sz="5400" i="1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EE7DB5C-15A7-4763-A498-7608598D843B}"/>
              </a:ext>
            </a:extLst>
          </p:cNvPr>
          <p:cNvSpPr txBox="1"/>
          <p:nvPr/>
        </p:nvSpPr>
        <p:spPr bwMode="white">
          <a:xfrm>
            <a:off x="1378683" y="4041068"/>
            <a:ext cx="480832" cy="179724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lvl="0" indent="0" algn="ctr" defTabSz="9156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1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///////////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/>
          </p:nvPr>
        </p:nvSpPr>
        <p:spPr bwMode="gray">
          <a:xfrm>
            <a:off x="1414398" y="4262151"/>
            <a:ext cx="3600000" cy="1080000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b="1">
                <a:solidFill>
                  <a:schemeClr val="bg1"/>
                </a:solidFill>
              </a:defRPr>
            </a:lvl1pPr>
            <a:lvl2pPr marL="0" indent="0">
              <a:spcBef>
                <a:spcPts val="180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4"/>
          </p:nvPr>
        </p:nvSpPr>
        <p:spPr bwMode="gray">
          <a:xfrm>
            <a:off x="6095922" y="0"/>
            <a:ext cx="6094492" cy="6858000"/>
          </a:xfrm>
          <a:custGeom>
            <a:avLst/>
            <a:gdLst>
              <a:gd name="connsiteX0" fmla="*/ 2102205 w 6094492"/>
              <a:gd name="connsiteY0" fmla="*/ 0 h 6858000"/>
              <a:gd name="connsiteX1" fmla="*/ 6094492 w 6094492"/>
              <a:gd name="connsiteY1" fmla="*/ 0 h 6858000"/>
              <a:gd name="connsiteX2" fmla="*/ 6094492 w 6094492"/>
              <a:gd name="connsiteY2" fmla="*/ 6858000 h 6858000"/>
              <a:gd name="connsiteX3" fmla="*/ 0 w 609449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4492" h="6858000">
                <a:moveTo>
                  <a:pt x="2102205" y="0"/>
                </a:moveTo>
                <a:lnTo>
                  <a:pt x="6094492" y="0"/>
                </a:lnTo>
                <a:lnTo>
                  <a:pt x="6094492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tIns="540000"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de-DE" dirty="0"/>
          </a:p>
        </p:txBody>
      </p:sp>
      <p:pic>
        <p:nvPicPr>
          <p:cNvPr id="14" name="Picture 2" descr="\\nas-mainz\Projekte_vertraulich\Bayer\17-0612_Fischer_CI-Redesign\vom Kunden\Bayer_Cross_2017_REV-White_on-Screen_RGB_170630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01676" y="704850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Freeform 6"/>
          <p:cNvSpPr>
            <a:spLocks/>
          </p:cNvSpPr>
          <p:nvPr/>
        </p:nvSpPr>
        <p:spPr bwMode="auto">
          <a:xfrm>
            <a:off x="5111334" y="0"/>
            <a:ext cx="2938864" cy="6877050"/>
          </a:xfrm>
          <a:custGeom>
            <a:avLst/>
            <a:gdLst>
              <a:gd name="T0" fmla="*/ 10 w 2188"/>
              <a:gd name="T1" fmla="*/ 5120 h 5120"/>
              <a:gd name="T2" fmla="*/ 2188 w 2188"/>
              <a:gd name="T3" fmla="*/ 0 h 5120"/>
              <a:gd name="T4" fmla="*/ 2179 w 2188"/>
              <a:gd name="T5" fmla="*/ 0 h 5120"/>
              <a:gd name="T6" fmla="*/ 0 w 2188"/>
              <a:gd name="T7" fmla="*/ 5120 h 5120"/>
              <a:gd name="T8" fmla="*/ 10 w 2188"/>
              <a:gd name="T9" fmla="*/ 5120 h 5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88" h="5120">
                <a:moveTo>
                  <a:pt x="10" y="5120"/>
                </a:moveTo>
                <a:lnTo>
                  <a:pt x="2188" y="0"/>
                </a:lnTo>
                <a:lnTo>
                  <a:pt x="2179" y="0"/>
                </a:lnTo>
                <a:lnTo>
                  <a:pt x="0" y="5120"/>
                </a:lnTo>
                <a:lnTo>
                  <a:pt x="10" y="512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826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nal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5"/>
          <p:cNvSpPr/>
          <p:nvPr/>
        </p:nvSpPr>
        <p:spPr>
          <a:xfrm flipV="1">
            <a:off x="0" y="0"/>
            <a:ext cx="8198127" cy="6877050"/>
          </a:xfrm>
          <a:custGeom>
            <a:avLst/>
            <a:gdLst>
              <a:gd name="connsiteX0" fmla="*/ 0 w 8198127"/>
              <a:gd name="connsiteY0" fmla="*/ 6877050 h 6877050"/>
              <a:gd name="connsiteX1" fmla="*/ 6090082 w 8198127"/>
              <a:gd name="connsiteY1" fmla="*/ 6877050 h 6877050"/>
              <a:gd name="connsiteX2" fmla="*/ 8198127 w 8198127"/>
              <a:gd name="connsiteY2" fmla="*/ 6877050 h 6877050"/>
              <a:gd name="connsiteX3" fmla="*/ 6090082 w 8198127"/>
              <a:gd name="connsiteY3" fmla="*/ 0 h 6877050"/>
              <a:gd name="connsiteX4" fmla="*/ 0 w 8198127"/>
              <a:gd name="connsiteY4" fmla="*/ 0 h 687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98127" h="6877050">
                <a:moveTo>
                  <a:pt x="0" y="6877050"/>
                </a:moveTo>
                <a:lnTo>
                  <a:pt x="6090082" y="6877050"/>
                </a:lnTo>
                <a:lnTo>
                  <a:pt x="8198127" y="6877050"/>
                </a:lnTo>
                <a:lnTo>
                  <a:pt x="6090082" y="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28000">
                <a:srgbClr val="2B6636"/>
              </a:gs>
              <a:gs pos="0">
                <a:srgbClr val="2B6636"/>
              </a:gs>
              <a:gs pos="72000">
                <a:srgbClr val="004422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708821" y="1732757"/>
            <a:ext cx="5381496" cy="592617"/>
          </a:xfrm>
        </p:spPr>
        <p:txBody>
          <a:bodyPr anchor="b"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0" indent="0" algn="l">
              <a:buNone/>
              <a:defRPr sz="2000">
                <a:solidFill>
                  <a:schemeClr val="bg1"/>
                </a:solidFill>
              </a:defRPr>
            </a:lvl2pPr>
            <a:lvl3pPr marL="0" indent="0" algn="l">
              <a:buNone/>
              <a:defRPr sz="2000">
                <a:solidFill>
                  <a:schemeClr val="bg1"/>
                </a:solidFill>
              </a:defRPr>
            </a:lvl3pPr>
            <a:lvl4pPr marL="0" indent="0" algn="l">
              <a:buNone/>
              <a:defRPr sz="2000">
                <a:solidFill>
                  <a:schemeClr val="bg1"/>
                </a:solidFill>
              </a:defRPr>
            </a:lvl4pPr>
            <a:lvl5pPr marL="0" indent="0" algn="l">
              <a:buNone/>
              <a:defRPr sz="2000">
                <a:solidFill>
                  <a:schemeClr val="bg1"/>
                </a:solidFill>
              </a:defRPr>
            </a:lvl5pPr>
            <a:lvl6pPr marL="0" indent="0" algn="l">
              <a:buNone/>
              <a:defRPr sz="2000">
                <a:solidFill>
                  <a:schemeClr val="bg1"/>
                </a:solidFill>
              </a:defRPr>
            </a:lvl6pPr>
            <a:lvl7pPr marL="0" indent="0" algn="l">
              <a:buNone/>
              <a:defRPr sz="2000">
                <a:solidFill>
                  <a:schemeClr val="bg1"/>
                </a:solidFill>
              </a:defRPr>
            </a:lvl7pPr>
            <a:lvl8pPr marL="0" indent="0" algn="l">
              <a:buNone/>
              <a:defRPr sz="2000">
                <a:solidFill>
                  <a:schemeClr val="bg1"/>
                </a:solidFill>
              </a:defRPr>
            </a:lvl8pPr>
            <a:lvl9pPr marL="0" indent="0" algn="l">
              <a:buNone/>
              <a:defRPr sz="2000">
                <a:solidFill>
                  <a:schemeClr val="bg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F6BD1E8C-C3C2-4121-88EE-8D4EB04F0FAF}" type="datetime1">
              <a:rPr lang="en-US" smtClean="0"/>
              <a:t>11/11/2019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  <a:lvl6pPr>
              <a:defRPr>
                <a:noFill/>
              </a:defRPr>
            </a:lvl6pPr>
            <a:lvl7pPr>
              <a:defRPr>
                <a:noFill/>
              </a:defRPr>
            </a:lvl7pPr>
            <a:lvl8pPr>
              <a:defRPr>
                <a:noFill/>
              </a:defRPr>
            </a:lvl8pPr>
            <a:lvl9pPr>
              <a:defRPr>
                <a:noFill/>
              </a:defRPr>
            </a:lvl9pPr>
          </a:lstStyle>
          <a:p>
            <a:r>
              <a:rPr lang="en-US"/>
              <a:t>/// Bayer 16:9 Template /// December 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  <a:lvl6pPr>
              <a:defRPr>
                <a:noFill/>
              </a:defRPr>
            </a:lvl6pPr>
            <a:lvl7pPr>
              <a:defRPr>
                <a:noFill/>
              </a:defRPr>
            </a:lvl7pPr>
            <a:lvl8pPr>
              <a:defRPr>
                <a:noFill/>
              </a:defRPr>
            </a:lvl8pPr>
            <a:lvl9pPr>
              <a:defRPr>
                <a:noFill/>
              </a:defRPr>
            </a:lvl9pPr>
          </a:lstStyle>
          <a:p>
            <a:fld id="{EEAD9179-7A6B-4268-BEB2-F3B8EB06115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white">
          <a:xfrm>
            <a:off x="708820" y="2424948"/>
            <a:ext cx="5381498" cy="1620000"/>
          </a:xfrm>
        </p:spPr>
        <p:txBody>
          <a:bodyPr anchor="t"/>
          <a:lstStyle>
            <a:lvl1pPr>
              <a:defRPr sz="5400" i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EE7DB5C-15A7-4763-A498-7608598D843B}"/>
              </a:ext>
            </a:extLst>
          </p:cNvPr>
          <p:cNvSpPr txBox="1"/>
          <p:nvPr/>
        </p:nvSpPr>
        <p:spPr bwMode="white">
          <a:xfrm>
            <a:off x="1378683" y="4041068"/>
            <a:ext cx="480832" cy="179724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lvl="0" indent="0" algn="ctr" defTabSz="9156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1" b="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</a:rPr>
              <a:t>///////////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/>
          </p:nvPr>
        </p:nvSpPr>
        <p:spPr bwMode="gray">
          <a:xfrm>
            <a:off x="1414398" y="4262151"/>
            <a:ext cx="3600000" cy="1080000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b="1">
                <a:solidFill>
                  <a:schemeClr val="bg1"/>
                </a:solidFill>
              </a:defRPr>
            </a:lvl1pPr>
            <a:lvl2pPr marL="0" indent="0">
              <a:spcBef>
                <a:spcPts val="180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4"/>
          </p:nvPr>
        </p:nvSpPr>
        <p:spPr bwMode="gray">
          <a:xfrm>
            <a:off x="6095922" y="0"/>
            <a:ext cx="6094492" cy="6858000"/>
          </a:xfrm>
          <a:custGeom>
            <a:avLst/>
            <a:gdLst>
              <a:gd name="connsiteX0" fmla="*/ 2102205 w 6094492"/>
              <a:gd name="connsiteY0" fmla="*/ 0 h 6858000"/>
              <a:gd name="connsiteX1" fmla="*/ 6094492 w 6094492"/>
              <a:gd name="connsiteY1" fmla="*/ 0 h 6858000"/>
              <a:gd name="connsiteX2" fmla="*/ 6094492 w 6094492"/>
              <a:gd name="connsiteY2" fmla="*/ 6858000 h 6858000"/>
              <a:gd name="connsiteX3" fmla="*/ 0 w 609449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4492" h="6858000">
                <a:moveTo>
                  <a:pt x="2102205" y="0"/>
                </a:moveTo>
                <a:lnTo>
                  <a:pt x="6094492" y="0"/>
                </a:lnTo>
                <a:lnTo>
                  <a:pt x="6094492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tIns="540000"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de-DE" dirty="0"/>
          </a:p>
        </p:txBody>
      </p:sp>
      <p:pic>
        <p:nvPicPr>
          <p:cNvPr id="14" name="Picture 2" descr="\\nas-mainz\Projekte_vertraulich\Bayer\17-0612_Fischer_CI-Redesign\vom Kunden\Bayer_Cross_2017_REV-White_on-Screen_RGB_170630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01676" y="704850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Freeform 6"/>
          <p:cNvSpPr>
            <a:spLocks/>
          </p:cNvSpPr>
          <p:nvPr/>
        </p:nvSpPr>
        <p:spPr bwMode="auto">
          <a:xfrm>
            <a:off x="5111334" y="0"/>
            <a:ext cx="2938864" cy="6877050"/>
          </a:xfrm>
          <a:custGeom>
            <a:avLst/>
            <a:gdLst>
              <a:gd name="T0" fmla="*/ 10 w 2188"/>
              <a:gd name="T1" fmla="*/ 5120 h 5120"/>
              <a:gd name="T2" fmla="*/ 2188 w 2188"/>
              <a:gd name="T3" fmla="*/ 0 h 5120"/>
              <a:gd name="T4" fmla="*/ 2179 w 2188"/>
              <a:gd name="T5" fmla="*/ 0 h 5120"/>
              <a:gd name="T6" fmla="*/ 0 w 2188"/>
              <a:gd name="T7" fmla="*/ 5120 h 5120"/>
              <a:gd name="T8" fmla="*/ 10 w 2188"/>
              <a:gd name="T9" fmla="*/ 5120 h 5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88" h="5120">
                <a:moveTo>
                  <a:pt x="10" y="5120"/>
                </a:moveTo>
                <a:lnTo>
                  <a:pt x="2188" y="0"/>
                </a:lnTo>
                <a:lnTo>
                  <a:pt x="2179" y="0"/>
                </a:lnTo>
                <a:lnTo>
                  <a:pt x="0" y="5120"/>
                </a:lnTo>
                <a:lnTo>
                  <a:pt x="10" y="512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817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nal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5"/>
          <p:cNvSpPr/>
          <p:nvPr/>
        </p:nvSpPr>
        <p:spPr>
          <a:xfrm flipV="1">
            <a:off x="0" y="0"/>
            <a:ext cx="8198127" cy="6877050"/>
          </a:xfrm>
          <a:custGeom>
            <a:avLst/>
            <a:gdLst>
              <a:gd name="connsiteX0" fmla="*/ 0 w 8198127"/>
              <a:gd name="connsiteY0" fmla="*/ 6877050 h 6877050"/>
              <a:gd name="connsiteX1" fmla="*/ 6090082 w 8198127"/>
              <a:gd name="connsiteY1" fmla="*/ 6877050 h 6877050"/>
              <a:gd name="connsiteX2" fmla="*/ 8198127 w 8198127"/>
              <a:gd name="connsiteY2" fmla="*/ 6877050 h 6877050"/>
              <a:gd name="connsiteX3" fmla="*/ 6090082 w 8198127"/>
              <a:gd name="connsiteY3" fmla="*/ 0 h 6877050"/>
              <a:gd name="connsiteX4" fmla="*/ 0 w 8198127"/>
              <a:gd name="connsiteY4" fmla="*/ 0 h 687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98127" h="6877050">
                <a:moveTo>
                  <a:pt x="0" y="6877050"/>
                </a:moveTo>
                <a:lnTo>
                  <a:pt x="6090082" y="6877050"/>
                </a:lnTo>
                <a:lnTo>
                  <a:pt x="8198127" y="6877050"/>
                </a:lnTo>
                <a:lnTo>
                  <a:pt x="6090082" y="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28000">
                <a:srgbClr val="624963"/>
              </a:gs>
              <a:gs pos="0">
                <a:srgbClr val="624963"/>
              </a:gs>
              <a:gs pos="72000">
                <a:srgbClr val="443247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708820" y="1732757"/>
            <a:ext cx="5381496" cy="592617"/>
          </a:xfrm>
        </p:spPr>
        <p:txBody>
          <a:bodyPr anchor="b"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0" indent="0" algn="l">
              <a:buNone/>
              <a:defRPr sz="2000">
                <a:solidFill>
                  <a:schemeClr val="bg1"/>
                </a:solidFill>
              </a:defRPr>
            </a:lvl2pPr>
            <a:lvl3pPr marL="0" indent="0" algn="l">
              <a:buNone/>
              <a:defRPr sz="2000">
                <a:solidFill>
                  <a:schemeClr val="bg1"/>
                </a:solidFill>
              </a:defRPr>
            </a:lvl3pPr>
            <a:lvl4pPr marL="0" indent="0" algn="l">
              <a:buNone/>
              <a:defRPr sz="2000">
                <a:solidFill>
                  <a:schemeClr val="bg1"/>
                </a:solidFill>
              </a:defRPr>
            </a:lvl4pPr>
            <a:lvl5pPr marL="0" indent="0" algn="l">
              <a:buNone/>
              <a:defRPr sz="2000">
                <a:solidFill>
                  <a:schemeClr val="bg1"/>
                </a:solidFill>
              </a:defRPr>
            </a:lvl5pPr>
            <a:lvl6pPr marL="0" indent="0" algn="l">
              <a:buNone/>
              <a:defRPr sz="2000">
                <a:solidFill>
                  <a:schemeClr val="bg1"/>
                </a:solidFill>
              </a:defRPr>
            </a:lvl6pPr>
            <a:lvl7pPr marL="0" indent="0" algn="l">
              <a:buNone/>
              <a:defRPr sz="2000">
                <a:solidFill>
                  <a:schemeClr val="bg1"/>
                </a:solidFill>
              </a:defRPr>
            </a:lvl7pPr>
            <a:lvl8pPr marL="0" indent="0" algn="l">
              <a:buNone/>
              <a:defRPr sz="2000">
                <a:solidFill>
                  <a:schemeClr val="bg1"/>
                </a:solidFill>
              </a:defRPr>
            </a:lvl8pPr>
            <a:lvl9pPr marL="0" indent="0" algn="l">
              <a:buNone/>
              <a:defRPr sz="2000">
                <a:solidFill>
                  <a:schemeClr val="bg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4ADFB120-E956-459C-B94B-99E02410D75B}" type="datetime1">
              <a:rPr lang="en-US" smtClean="0"/>
              <a:t>11/11/2019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  <a:lvl6pPr>
              <a:defRPr>
                <a:noFill/>
              </a:defRPr>
            </a:lvl6pPr>
            <a:lvl7pPr>
              <a:defRPr>
                <a:noFill/>
              </a:defRPr>
            </a:lvl7pPr>
            <a:lvl8pPr>
              <a:defRPr>
                <a:noFill/>
              </a:defRPr>
            </a:lvl8pPr>
            <a:lvl9pPr>
              <a:defRPr>
                <a:noFill/>
              </a:defRPr>
            </a:lvl9pPr>
          </a:lstStyle>
          <a:p>
            <a:r>
              <a:rPr lang="en-US"/>
              <a:t>/// Bayer 16:9 Template /// December 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  <a:lvl6pPr>
              <a:defRPr>
                <a:noFill/>
              </a:defRPr>
            </a:lvl6pPr>
            <a:lvl7pPr>
              <a:defRPr>
                <a:noFill/>
              </a:defRPr>
            </a:lvl7pPr>
            <a:lvl8pPr>
              <a:defRPr>
                <a:noFill/>
              </a:defRPr>
            </a:lvl8pPr>
            <a:lvl9pPr>
              <a:defRPr>
                <a:noFill/>
              </a:defRPr>
            </a:lvl9pPr>
          </a:lstStyle>
          <a:p>
            <a:fld id="{EEAD9179-7A6B-4268-BEB2-F3B8EB06115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white">
          <a:xfrm>
            <a:off x="708820" y="2424948"/>
            <a:ext cx="5381498" cy="1620000"/>
          </a:xfrm>
        </p:spPr>
        <p:txBody>
          <a:bodyPr anchor="t"/>
          <a:lstStyle>
            <a:lvl1pPr>
              <a:defRPr sz="5400" i="1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EE7DB5C-15A7-4763-A498-7608598D843B}"/>
              </a:ext>
            </a:extLst>
          </p:cNvPr>
          <p:cNvSpPr txBox="1"/>
          <p:nvPr/>
        </p:nvSpPr>
        <p:spPr bwMode="white">
          <a:xfrm>
            <a:off x="1378683" y="4041068"/>
            <a:ext cx="480832" cy="179724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lvl="0" indent="0" algn="ctr" defTabSz="9156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1" b="0" i="0" u="none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rPr>
              <a:t>///////////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/>
          </p:nvPr>
        </p:nvSpPr>
        <p:spPr bwMode="gray">
          <a:xfrm>
            <a:off x="1414398" y="4262151"/>
            <a:ext cx="3600000" cy="1080000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b="1">
                <a:solidFill>
                  <a:schemeClr val="bg1"/>
                </a:solidFill>
              </a:defRPr>
            </a:lvl1pPr>
            <a:lvl2pPr marL="0" indent="0">
              <a:spcBef>
                <a:spcPts val="180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4"/>
          </p:nvPr>
        </p:nvSpPr>
        <p:spPr bwMode="gray">
          <a:xfrm>
            <a:off x="6095922" y="0"/>
            <a:ext cx="6094492" cy="6858000"/>
          </a:xfrm>
          <a:custGeom>
            <a:avLst/>
            <a:gdLst>
              <a:gd name="connsiteX0" fmla="*/ 2102205 w 6094492"/>
              <a:gd name="connsiteY0" fmla="*/ 0 h 6858000"/>
              <a:gd name="connsiteX1" fmla="*/ 6094492 w 6094492"/>
              <a:gd name="connsiteY1" fmla="*/ 0 h 6858000"/>
              <a:gd name="connsiteX2" fmla="*/ 6094492 w 6094492"/>
              <a:gd name="connsiteY2" fmla="*/ 6858000 h 6858000"/>
              <a:gd name="connsiteX3" fmla="*/ 0 w 609449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4492" h="6858000">
                <a:moveTo>
                  <a:pt x="2102205" y="0"/>
                </a:moveTo>
                <a:lnTo>
                  <a:pt x="6094492" y="0"/>
                </a:lnTo>
                <a:lnTo>
                  <a:pt x="6094492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tIns="540000"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de-DE" dirty="0"/>
          </a:p>
        </p:txBody>
      </p:sp>
      <p:pic>
        <p:nvPicPr>
          <p:cNvPr id="14" name="Picture 2" descr="\\nas-mainz\Projekte_vertraulich\Bayer\17-0612_Fischer_CI-Redesign\vom Kunden\Bayer_Cross_2017_REV-White_on-Screen_RGB_170630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01676" y="704850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Freeform 6"/>
          <p:cNvSpPr>
            <a:spLocks/>
          </p:cNvSpPr>
          <p:nvPr/>
        </p:nvSpPr>
        <p:spPr bwMode="auto">
          <a:xfrm>
            <a:off x="5111334" y="0"/>
            <a:ext cx="2938864" cy="6877050"/>
          </a:xfrm>
          <a:custGeom>
            <a:avLst/>
            <a:gdLst>
              <a:gd name="T0" fmla="*/ 10 w 2188"/>
              <a:gd name="T1" fmla="*/ 5120 h 5120"/>
              <a:gd name="T2" fmla="*/ 2188 w 2188"/>
              <a:gd name="T3" fmla="*/ 0 h 5120"/>
              <a:gd name="T4" fmla="*/ 2179 w 2188"/>
              <a:gd name="T5" fmla="*/ 0 h 5120"/>
              <a:gd name="T6" fmla="*/ 0 w 2188"/>
              <a:gd name="T7" fmla="*/ 5120 h 5120"/>
              <a:gd name="T8" fmla="*/ 10 w 2188"/>
              <a:gd name="T9" fmla="*/ 5120 h 5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88" h="5120">
                <a:moveTo>
                  <a:pt x="10" y="5120"/>
                </a:moveTo>
                <a:lnTo>
                  <a:pt x="2188" y="0"/>
                </a:lnTo>
                <a:lnTo>
                  <a:pt x="2179" y="0"/>
                </a:lnTo>
                <a:lnTo>
                  <a:pt x="0" y="5120"/>
                </a:lnTo>
                <a:lnTo>
                  <a:pt x="10" y="512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844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rea &amp; Gu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 bwMode="gray">
          <a:xfrm>
            <a:off x="982664" y="1735137"/>
            <a:ext cx="10800000" cy="474961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Please restrict your content to this area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8155FA75-2FA9-410B-989D-29FB23068E96}" type="datetime1">
              <a:rPr lang="en-US" smtClean="0"/>
              <a:t>11/11/2019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n-US"/>
              <a:t>/// Bayer 16:9 Template /// December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EEAD9179-7A6B-4268-BEB2-F3B8EB06115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4"/>
          <p:cNvSpPr txBox="1">
            <a:spLocks/>
          </p:cNvSpPr>
          <p:nvPr/>
        </p:nvSpPr>
        <p:spPr bwMode="gray">
          <a:xfrm>
            <a:off x="981820" y="590935"/>
            <a:ext cx="10800000" cy="455002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Content area and guides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0" y="0"/>
            <a:ext cx="12190413" cy="6858002"/>
            <a:chOff x="0" y="0"/>
            <a:chExt cx="12190413" cy="6858002"/>
          </a:xfrm>
        </p:grpSpPr>
        <p:cxnSp>
          <p:nvCxnSpPr>
            <p:cNvPr id="10" name="Straight Connector 9"/>
            <p:cNvCxnSpPr/>
            <p:nvPr/>
          </p:nvCxnSpPr>
          <p:spPr bwMode="gray">
            <a:xfrm>
              <a:off x="0" y="1735138"/>
              <a:ext cx="12190413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 bwMode="gray">
            <a:xfrm>
              <a:off x="0" y="6484751"/>
              <a:ext cx="12190413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 bwMode="gray">
            <a:xfrm flipV="1">
              <a:off x="982664" y="0"/>
              <a:ext cx="0" cy="6858002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 bwMode="gray">
            <a:xfrm flipV="1">
              <a:off x="11782425" y="0"/>
              <a:ext cx="0" cy="6858002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 bwMode="gray">
            <a:xfrm flipV="1">
              <a:off x="6203950" y="0"/>
              <a:ext cx="0" cy="6858002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 bwMode="gray">
            <a:xfrm flipV="1">
              <a:off x="6563420" y="0"/>
              <a:ext cx="0" cy="6858002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 bwMode="gray">
            <a:xfrm>
              <a:off x="0" y="3934868"/>
              <a:ext cx="12190413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 bwMode="gray">
            <a:xfrm>
              <a:off x="0" y="4289945"/>
              <a:ext cx="12190413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 bwMode="gray">
            <a:xfrm flipV="1">
              <a:off x="3411538" y="0"/>
              <a:ext cx="0" cy="6858002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 bwMode="gray">
            <a:xfrm flipV="1">
              <a:off x="3771900" y="0"/>
              <a:ext cx="0" cy="6858002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 bwMode="gray">
            <a:xfrm flipV="1">
              <a:off x="8992900" y="0"/>
              <a:ext cx="0" cy="6858002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 bwMode="gray">
            <a:xfrm flipV="1">
              <a:off x="9356725" y="0"/>
              <a:ext cx="0" cy="6858002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Rectangle 33"/>
            <p:cNvSpPr/>
            <p:nvPr/>
          </p:nvSpPr>
          <p:spPr bwMode="gray">
            <a:xfrm>
              <a:off x="982664" y="21432"/>
              <a:ext cx="381000" cy="24050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t"/>
            <a:lstStyle/>
            <a:p>
              <a:pPr algn="l"/>
              <a:r>
                <a:rPr lang="de-DE" sz="800" dirty="0">
                  <a:solidFill>
                    <a:schemeClr val="accent6"/>
                  </a:solidFill>
                </a:rPr>
                <a:t>14,20</a:t>
              </a:r>
            </a:p>
            <a:p>
              <a:pPr algn="l"/>
              <a:r>
                <a:rPr lang="de-DE" sz="800" dirty="0">
                  <a:solidFill>
                    <a:schemeClr val="accent6"/>
                  </a:solidFill>
                </a:rPr>
                <a:t>5.59</a:t>
              </a:r>
            </a:p>
            <a:p>
              <a:pPr algn="l"/>
              <a:endParaRPr lang="en-US" sz="800" dirty="0">
                <a:solidFill>
                  <a:schemeClr val="accent6"/>
                </a:solidFill>
              </a:endParaRPr>
            </a:p>
          </p:txBody>
        </p:sp>
        <p:sp>
          <p:nvSpPr>
            <p:cNvPr id="35" name="Rectangle 34"/>
            <p:cNvSpPr/>
            <p:nvPr/>
          </p:nvSpPr>
          <p:spPr bwMode="gray">
            <a:xfrm>
              <a:off x="3030538" y="21432"/>
              <a:ext cx="381000" cy="24050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t"/>
            <a:lstStyle/>
            <a:p>
              <a:pPr algn="r"/>
              <a:r>
                <a:rPr lang="de-DE" sz="800" dirty="0">
                  <a:solidFill>
                    <a:schemeClr val="accent6"/>
                  </a:solidFill>
                </a:rPr>
                <a:t>7,45</a:t>
              </a:r>
            </a:p>
            <a:p>
              <a:pPr algn="r"/>
              <a:r>
                <a:rPr lang="de-DE" sz="800" dirty="0">
                  <a:solidFill>
                    <a:schemeClr val="accent6"/>
                  </a:solidFill>
                </a:rPr>
                <a:t>2.93</a:t>
              </a:r>
              <a:endParaRPr lang="en-US" sz="800" dirty="0">
                <a:solidFill>
                  <a:schemeClr val="accent6"/>
                </a:solidFill>
              </a:endParaRPr>
            </a:p>
          </p:txBody>
        </p:sp>
        <p:sp>
          <p:nvSpPr>
            <p:cNvPr id="36" name="Rectangle 35"/>
            <p:cNvSpPr/>
            <p:nvPr/>
          </p:nvSpPr>
          <p:spPr bwMode="gray">
            <a:xfrm>
              <a:off x="3772470" y="21432"/>
              <a:ext cx="381000" cy="24050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t"/>
            <a:lstStyle/>
            <a:p>
              <a:pPr algn="l"/>
              <a:r>
                <a:rPr lang="de-DE" sz="800" dirty="0">
                  <a:solidFill>
                    <a:schemeClr val="accent6"/>
                  </a:solidFill>
                </a:rPr>
                <a:t>6,45</a:t>
              </a:r>
            </a:p>
            <a:p>
              <a:pPr algn="l"/>
              <a:r>
                <a:rPr lang="de-DE" sz="800" dirty="0">
                  <a:solidFill>
                    <a:schemeClr val="accent6"/>
                  </a:solidFill>
                </a:rPr>
                <a:t>2.54</a:t>
              </a:r>
              <a:endParaRPr lang="en-US" sz="800" dirty="0">
                <a:solidFill>
                  <a:schemeClr val="accent6"/>
                </a:solidFill>
              </a:endParaRPr>
            </a:p>
          </p:txBody>
        </p:sp>
        <p:sp>
          <p:nvSpPr>
            <p:cNvPr id="37" name="Rectangle 36"/>
            <p:cNvSpPr/>
            <p:nvPr/>
          </p:nvSpPr>
          <p:spPr bwMode="gray">
            <a:xfrm>
              <a:off x="5822950" y="21432"/>
              <a:ext cx="381000" cy="24050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t"/>
            <a:lstStyle/>
            <a:p>
              <a:pPr algn="r"/>
              <a:r>
                <a:rPr lang="de-DE" sz="800" dirty="0">
                  <a:solidFill>
                    <a:schemeClr val="accent6"/>
                  </a:solidFill>
                </a:rPr>
                <a:t>0,30</a:t>
              </a:r>
            </a:p>
            <a:p>
              <a:pPr algn="r"/>
              <a:r>
                <a:rPr lang="de-DE" sz="800" dirty="0">
                  <a:solidFill>
                    <a:schemeClr val="accent6"/>
                  </a:solidFill>
                </a:rPr>
                <a:t>0.12</a:t>
              </a:r>
              <a:endParaRPr lang="en-US" sz="800" dirty="0">
                <a:solidFill>
                  <a:schemeClr val="accent6"/>
                </a:solidFill>
              </a:endParaRPr>
            </a:p>
          </p:txBody>
        </p:sp>
        <p:sp>
          <p:nvSpPr>
            <p:cNvPr id="38" name="Rectangle 37"/>
            <p:cNvSpPr/>
            <p:nvPr/>
          </p:nvSpPr>
          <p:spPr bwMode="gray">
            <a:xfrm>
              <a:off x="6566371" y="21432"/>
              <a:ext cx="381000" cy="24050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t"/>
            <a:lstStyle/>
            <a:p>
              <a:pPr algn="l"/>
              <a:r>
                <a:rPr lang="de-DE" sz="800" dirty="0">
                  <a:solidFill>
                    <a:schemeClr val="accent6"/>
                  </a:solidFill>
                </a:rPr>
                <a:t>1,30</a:t>
              </a:r>
            </a:p>
            <a:p>
              <a:pPr algn="l"/>
              <a:r>
                <a:rPr lang="de-DE" sz="800" dirty="0">
                  <a:solidFill>
                    <a:schemeClr val="accent6"/>
                  </a:solidFill>
                </a:rPr>
                <a:t>0.51</a:t>
              </a:r>
              <a:endParaRPr lang="en-US" sz="800" dirty="0">
                <a:solidFill>
                  <a:schemeClr val="accent6"/>
                </a:solidFill>
              </a:endParaRPr>
            </a:p>
          </p:txBody>
        </p:sp>
        <p:sp>
          <p:nvSpPr>
            <p:cNvPr id="39" name="Rectangle 38"/>
            <p:cNvSpPr/>
            <p:nvPr/>
          </p:nvSpPr>
          <p:spPr bwMode="gray">
            <a:xfrm>
              <a:off x="8611900" y="21432"/>
              <a:ext cx="381000" cy="24050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t"/>
            <a:lstStyle/>
            <a:p>
              <a:pPr algn="r"/>
              <a:r>
                <a:rPr lang="de-DE" sz="800" dirty="0">
                  <a:solidFill>
                    <a:schemeClr val="accent6"/>
                  </a:solidFill>
                </a:rPr>
                <a:t>8,06</a:t>
              </a:r>
            </a:p>
            <a:p>
              <a:pPr algn="r"/>
              <a:r>
                <a:rPr lang="de-DE" sz="800" dirty="0">
                  <a:solidFill>
                    <a:schemeClr val="accent6"/>
                  </a:solidFill>
                </a:rPr>
                <a:t>3.17</a:t>
              </a:r>
              <a:endParaRPr lang="en-US" sz="800" dirty="0">
                <a:solidFill>
                  <a:schemeClr val="accent6"/>
                </a:solidFill>
              </a:endParaRPr>
            </a:p>
          </p:txBody>
        </p:sp>
        <p:sp>
          <p:nvSpPr>
            <p:cNvPr id="40" name="Rectangle 39"/>
            <p:cNvSpPr/>
            <p:nvPr/>
          </p:nvSpPr>
          <p:spPr bwMode="gray">
            <a:xfrm>
              <a:off x="9357295" y="21432"/>
              <a:ext cx="381000" cy="24050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t"/>
            <a:lstStyle/>
            <a:p>
              <a:pPr algn="l"/>
              <a:r>
                <a:rPr lang="de-DE" sz="800" dirty="0">
                  <a:solidFill>
                    <a:schemeClr val="accent6"/>
                  </a:solidFill>
                </a:rPr>
                <a:t>9,06</a:t>
              </a:r>
            </a:p>
            <a:p>
              <a:pPr algn="l"/>
              <a:r>
                <a:rPr lang="de-DE" sz="800" dirty="0">
                  <a:solidFill>
                    <a:schemeClr val="accent6"/>
                  </a:solidFill>
                </a:rPr>
                <a:t>3.57</a:t>
              </a:r>
              <a:endParaRPr lang="en-US" sz="800" dirty="0">
                <a:solidFill>
                  <a:schemeClr val="accent6"/>
                </a:solidFill>
              </a:endParaRPr>
            </a:p>
          </p:txBody>
        </p:sp>
        <p:sp>
          <p:nvSpPr>
            <p:cNvPr id="41" name="Rectangle 40"/>
            <p:cNvSpPr/>
            <p:nvPr/>
          </p:nvSpPr>
          <p:spPr bwMode="gray">
            <a:xfrm>
              <a:off x="11398374" y="21432"/>
              <a:ext cx="381000" cy="24050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t"/>
            <a:lstStyle/>
            <a:p>
              <a:pPr algn="r"/>
              <a:r>
                <a:rPr lang="de-DE" sz="800" dirty="0">
                  <a:solidFill>
                    <a:schemeClr val="accent6"/>
                  </a:solidFill>
                </a:rPr>
                <a:t>15,80</a:t>
              </a:r>
            </a:p>
            <a:p>
              <a:pPr algn="r"/>
              <a:r>
                <a:rPr lang="de-DE" sz="800" dirty="0">
                  <a:solidFill>
                    <a:schemeClr val="accent6"/>
                  </a:solidFill>
                </a:rPr>
                <a:t>6.22</a:t>
              </a:r>
              <a:endParaRPr lang="en-US" sz="800" dirty="0">
                <a:solidFill>
                  <a:schemeClr val="accent6"/>
                </a:solidFill>
              </a:endParaRPr>
            </a:p>
          </p:txBody>
        </p:sp>
        <p:sp>
          <p:nvSpPr>
            <p:cNvPr id="42" name="Rectangle 41"/>
            <p:cNvSpPr/>
            <p:nvPr/>
          </p:nvSpPr>
          <p:spPr bwMode="gray">
            <a:xfrm>
              <a:off x="11808730" y="1741637"/>
              <a:ext cx="381000" cy="24050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t"/>
            <a:lstStyle/>
            <a:p>
              <a:pPr algn="r"/>
              <a:r>
                <a:rPr lang="de-DE" sz="800" dirty="0">
                  <a:solidFill>
                    <a:schemeClr val="accent6"/>
                  </a:solidFill>
                </a:rPr>
                <a:t>4,70</a:t>
              </a:r>
            </a:p>
            <a:p>
              <a:pPr algn="r"/>
              <a:r>
                <a:rPr lang="de-DE" sz="800" dirty="0">
                  <a:solidFill>
                    <a:schemeClr val="accent6"/>
                  </a:solidFill>
                </a:rPr>
                <a:t>1.85</a:t>
              </a:r>
              <a:endParaRPr lang="en-US" sz="800" dirty="0">
                <a:solidFill>
                  <a:schemeClr val="accent6"/>
                </a:solidFill>
              </a:endParaRPr>
            </a:p>
          </p:txBody>
        </p:sp>
        <p:sp>
          <p:nvSpPr>
            <p:cNvPr id="44" name="Rectangle 43"/>
            <p:cNvSpPr/>
            <p:nvPr/>
          </p:nvSpPr>
          <p:spPr bwMode="gray">
            <a:xfrm>
              <a:off x="11808730" y="6244245"/>
              <a:ext cx="381000" cy="24050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b"/>
            <a:lstStyle/>
            <a:p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800" dirty="0">
                  <a:solidFill>
                    <a:schemeClr val="accent6"/>
                  </a:solidFill>
                </a:rPr>
                <a:t>8,49</a:t>
              </a:r>
              <a:endParaRPr lang="en-US" sz="800" dirty="0">
                <a:solidFill>
                  <a:schemeClr val="accent6"/>
                </a:solidFill>
              </a:endParaRPr>
            </a:p>
            <a:p>
              <a:pPr algn="r"/>
              <a:r>
                <a:rPr lang="de-DE" sz="800" dirty="0">
                  <a:solidFill>
                    <a:schemeClr val="accent6"/>
                  </a:solidFill>
                </a:rPr>
                <a:t>3.34</a:t>
              </a:r>
            </a:p>
          </p:txBody>
        </p:sp>
        <p:sp>
          <p:nvSpPr>
            <p:cNvPr id="45" name="Rectangle 44"/>
            <p:cNvSpPr/>
            <p:nvPr/>
          </p:nvSpPr>
          <p:spPr bwMode="gray">
            <a:xfrm>
              <a:off x="11808730" y="4289945"/>
              <a:ext cx="381000" cy="24050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t"/>
            <a:lstStyle/>
            <a:p>
              <a:pPr algn="r"/>
              <a:r>
                <a:rPr lang="de-DE" sz="800" dirty="0">
                  <a:solidFill>
                    <a:schemeClr val="accent6"/>
                  </a:solidFill>
                </a:rPr>
                <a:t>2,40</a:t>
              </a:r>
            </a:p>
            <a:p>
              <a:pPr algn="r"/>
              <a:r>
                <a:rPr lang="de-DE" sz="800" dirty="0">
                  <a:solidFill>
                    <a:schemeClr val="accent6"/>
                  </a:solidFill>
                </a:rPr>
                <a:t>0.94</a:t>
              </a:r>
              <a:endParaRPr lang="en-US" sz="800" dirty="0">
                <a:solidFill>
                  <a:schemeClr val="accent6"/>
                </a:solidFill>
              </a:endParaRPr>
            </a:p>
          </p:txBody>
        </p:sp>
        <p:cxnSp>
          <p:nvCxnSpPr>
            <p:cNvPr id="48" name="Straight Connector 47"/>
            <p:cNvCxnSpPr/>
            <p:nvPr/>
          </p:nvCxnSpPr>
          <p:spPr bwMode="gray">
            <a:xfrm>
              <a:off x="0" y="1735138"/>
              <a:ext cx="12190413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Rectangle 68"/>
            <p:cNvSpPr/>
            <p:nvPr/>
          </p:nvSpPr>
          <p:spPr bwMode="gray">
            <a:xfrm>
              <a:off x="11808730" y="3694362"/>
              <a:ext cx="381000" cy="24050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b"/>
            <a:lstStyle/>
            <a:p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800" dirty="0">
                  <a:solidFill>
                    <a:schemeClr val="accent6"/>
                  </a:solidFill>
                </a:rPr>
                <a:t>1,40</a:t>
              </a:r>
              <a:endParaRPr lang="en-US" sz="800" dirty="0">
                <a:solidFill>
                  <a:schemeClr val="accent6"/>
                </a:solidFill>
              </a:endParaRPr>
            </a:p>
            <a:p>
              <a:pPr algn="r"/>
              <a:r>
                <a:rPr lang="de-DE" sz="800" dirty="0">
                  <a:solidFill>
                    <a:schemeClr val="accent6"/>
                  </a:solidFill>
                </a:rPr>
                <a:t>0.55</a:t>
              </a:r>
            </a:p>
          </p:txBody>
        </p:sp>
        <p:cxnSp>
          <p:nvCxnSpPr>
            <p:cNvPr id="43" name="Straight Connector 42"/>
            <p:cNvCxnSpPr/>
            <p:nvPr/>
          </p:nvCxnSpPr>
          <p:spPr bwMode="gray">
            <a:xfrm>
              <a:off x="0" y="1735138"/>
              <a:ext cx="12190413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 bwMode="gray">
            <a:xfrm>
              <a:off x="0" y="1735138"/>
              <a:ext cx="12190413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 bwMode="gray">
            <a:xfrm>
              <a:off x="0" y="1735138"/>
              <a:ext cx="12190413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 bwMode="gray">
            <a:xfrm>
              <a:off x="0" y="1735138"/>
              <a:ext cx="12190413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 bwMode="gray">
            <a:xfrm>
              <a:off x="0" y="1735138"/>
              <a:ext cx="12190413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 bwMode="gray">
            <a:xfrm>
              <a:off x="0" y="1735138"/>
              <a:ext cx="12190413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 userDrawn="1"/>
          </p:nvCxnSpPr>
          <p:spPr bwMode="gray">
            <a:xfrm>
              <a:off x="0" y="1735138"/>
              <a:ext cx="12190413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15"/>
            <p:cNvCxnSpPr/>
            <p:nvPr userDrawn="1"/>
          </p:nvCxnSpPr>
          <p:spPr bwMode="gray">
            <a:xfrm flipV="1">
              <a:off x="6380857" y="0"/>
              <a:ext cx="0" cy="6858002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Rectangle 37"/>
            <p:cNvSpPr/>
            <p:nvPr userDrawn="1"/>
          </p:nvSpPr>
          <p:spPr bwMode="gray">
            <a:xfrm>
              <a:off x="6181724" y="26194"/>
              <a:ext cx="223835" cy="9048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t"/>
            <a:lstStyle/>
            <a:p>
              <a:pPr algn="r"/>
              <a:r>
                <a:rPr lang="de-DE" sz="600" dirty="0">
                  <a:solidFill>
                    <a:schemeClr val="tx2"/>
                  </a:solidFill>
                </a:rPr>
                <a:t>0,80</a:t>
              </a:r>
            </a:p>
          </p:txBody>
        </p:sp>
        <p:sp>
          <p:nvSpPr>
            <p:cNvPr id="51" name="Rectangle 37"/>
            <p:cNvSpPr/>
            <p:nvPr userDrawn="1"/>
          </p:nvSpPr>
          <p:spPr bwMode="gray">
            <a:xfrm>
              <a:off x="6360320" y="26194"/>
              <a:ext cx="233361" cy="9048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t"/>
            <a:lstStyle/>
            <a:p>
              <a:pPr algn="l"/>
              <a:r>
                <a:rPr lang="de-DE" sz="600" dirty="0">
                  <a:solidFill>
                    <a:schemeClr val="tx2"/>
                  </a:solidFill>
                </a:rPr>
                <a:t>0.31</a:t>
              </a:r>
              <a:endParaRPr lang="en-US" sz="600" dirty="0">
                <a:solidFill>
                  <a:schemeClr val="tx2"/>
                </a:solidFill>
              </a:endParaRPr>
            </a:p>
          </p:txBody>
        </p:sp>
        <p:sp>
          <p:nvSpPr>
            <p:cNvPr id="53" name="Rectangle 37"/>
            <p:cNvSpPr/>
            <p:nvPr userDrawn="1"/>
          </p:nvSpPr>
          <p:spPr bwMode="gray">
            <a:xfrm>
              <a:off x="11965895" y="4006695"/>
              <a:ext cx="223835" cy="9048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t"/>
            <a:lstStyle/>
            <a:p>
              <a:pPr algn="r"/>
              <a:r>
                <a:rPr lang="de-DE" sz="600" dirty="0">
                  <a:solidFill>
                    <a:schemeClr val="tx2"/>
                  </a:solidFill>
                </a:rPr>
                <a:t>1,90</a:t>
              </a:r>
            </a:p>
          </p:txBody>
        </p:sp>
        <p:sp>
          <p:nvSpPr>
            <p:cNvPr id="55" name="Rectangle 37"/>
            <p:cNvSpPr/>
            <p:nvPr userDrawn="1"/>
          </p:nvSpPr>
          <p:spPr bwMode="gray">
            <a:xfrm>
              <a:off x="11956369" y="4129086"/>
              <a:ext cx="233361" cy="9048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t"/>
            <a:lstStyle/>
            <a:p>
              <a:pPr algn="r"/>
              <a:r>
                <a:rPr lang="de-DE" sz="600" dirty="0">
                  <a:solidFill>
                    <a:schemeClr val="tx2"/>
                  </a:solidFill>
                </a:rPr>
                <a:t>0.75</a:t>
              </a:r>
              <a:endParaRPr lang="en-US" sz="600" dirty="0">
                <a:solidFill>
                  <a:schemeClr val="tx2"/>
                </a:solidFill>
              </a:endParaRPr>
            </a:p>
          </p:txBody>
        </p:sp>
        <p:cxnSp>
          <p:nvCxnSpPr>
            <p:cNvPr id="57" name="Straight Connector 27"/>
            <p:cNvCxnSpPr/>
            <p:nvPr userDrawn="1"/>
          </p:nvCxnSpPr>
          <p:spPr bwMode="gray">
            <a:xfrm>
              <a:off x="0" y="4113076"/>
              <a:ext cx="12190413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Rectangle 17"/>
          <p:cNvSpPr/>
          <p:nvPr/>
        </p:nvSpPr>
        <p:spPr bwMode="gray">
          <a:xfrm>
            <a:off x="982664" y="1735137"/>
            <a:ext cx="10800000" cy="47496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Please restrict your content to this area</a:t>
            </a:r>
          </a:p>
        </p:txBody>
      </p:sp>
      <p:pic>
        <p:nvPicPr>
          <p:cNvPr id="60" name="Picture 2" descr="\\nas-mainz\Projekte_vertraulich\Bayer\17-0612_Fischer_CI-Redesign\vom Kunden\Bayer_Cross_2017_on-Screen_RGB_170630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96018" y="617155"/>
            <a:ext cx="399773" cy="39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3993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2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black">
          <a:xfrm>
            <a:off x="709365" y="1732422"/>
            <a:ext cx="3620552" cy="592952"/>
          </a:xfrm>
        </p:spPr>
        <p:txBody>
          <a:bodyPr anchor="b"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0" indent="0" algn="l">
              <a:buNone/>
              <a:defRPr sz="2000">
                <a:solidFill>
                  <a:schemeClr val="bg1"/>
                </a:solidFill>
              </a:defRPr>
            </a:lvl2pPr>
            <a:lvl3pPr marL="0" indent="0" algn="l">
              <a:buNone/>
              <a:defRPr sz="2000">
                <a:solidFill>
                  <a:schemeClr val="bg1"/>
                </a:solidFill>
              </a:defRPr>
            </a:lvl3pPr>
            <a:lvl4pPr marL="0" indent="0" algn="l">
              <a:buNone/>
              <a:defRPr sz="2000">
                <a:solidFill>
                  <a:schemeClr val="bg1"/>
                </a:solidFill>
              </a:defRPr>
            </a:lvl4pPr>
            <a:lvl5pPr marL="0" indent="0" algn="l">
              <a:buNone/>
              <a:defRPr sz="2000">
                <a:solidFill>
                  <a:schemeClr val="bg1"/>
                </a:solidFill>
              </a:defRPr>
            </a:lvl5pPr>
            <a:lvl6pPr marL="0" indent="0" algn="l">
              <a:buNone/>
              <a:defRPr sz="2000">
                <a:solidFill>
                  <a:schemeClr val="bg1"/>
                </a:solidFill>
              </a:defRPr>
            </a:lvl6pPr>
            <a:lvl7pPr marL="0" indent="0" algn="l">
              <a:buNone/>
              <a:defRPr sz="2000">
                <a:solidFill>
                  <a:schemeClr val="bg1"/>
                </a:solidFill>
              </a:defRPr>
            </a:lvl7pPr>
            <a:lvl8pPr marL="0" indent="0" algn="l">
              <a:buNone/>
              <a:defRPr sz="2000">
                <a:solidFill>
                  <a:schemeClr val="bg1"/>
                </a:solidFill>
              </a:defRPr>
            </a:lvl8pPr>
            <a:lvl9pPr marL="0" indent="0" algn="l">
              <a:buNone/>
              <a:defRPr sz="2000">
                <a:solidFill>
                  <a:schemeClr val="bg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050BEF93-FE79-404E-9D73-23DE42E56A56}" type="datetime1">
              <a:rPr lang="en-US" smtClean="0"/>
              <a:t>11/11/2019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  <a:lvl6pPr>
              <a:defRPr>
                <a:noFill/>
              </a:defRPr>
            </a:lvl6pPr>
            <a:lvl7pPr>
              <a:defRPr>
                <a:noFill/>
              </a:defRPr>
            </a:lvl7pPr>
            <a:lvl8pPr>
              <a:defRPr>
                <a:noFill/>
              </a:defRPr>
            </a:lvl8pPr>
            <a:lvl9pPr>
              <a:defRPr>
                <a:noFill/>
              </a:defRPr>
            </a:lvl9pPr>
          </a:lstStyle>
          <a:p>
            <a:r>
              <a:rPr lang="en-US"/>
              <a:t>/// Bayer 16:9 Template /// December 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  <a:lvl6pPr>
              <a:defRPr>
                <a:noFill/>
              </a:defRPr>
            </a:lvl6pPr>
            <a:lvl7pPr>
              <a:defRPr>
                <a:noFill/>
              </a:defRPr>
            </a:lvl7pPr>
            <a:lvl8pPr>
              <a:defRPr>
                <a:noFill/>
              </a:defRPr>
            </a:lvl8pPr>
            <a:lvl9pPr>
              <a:defRPr>
                <a:noFill/>
              </a:defRPr>
            </a:lvl9pPr>
          </a:lstStyle>
          <a:p>
            <a:fld id="{EEAD9179-7A6B-4268-BEB2-F3B8EB06115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">
          <a:xfrm>
            <a:off x="709560" y="2424948"/>
            <a:ext cx="3620357" cy="1440000"/>
          </a:xfrm>
        </p:spPr>
        <p:txBody>
          <a:bodyPr anchor="t"/>
          <a:lstStyle>
            <a:lvl1pPr>
              <a:defRPr sz="3200" i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EE7DB5C-15A7-4763-A498-7608598D843B}"/>
              </a:ext>
            </a:extLst>
          </p:cNvPr>
          <p:cNvSpPr txBox="1"/>
          <p:nvPr/>
        </p:nvSpPr>
        <p:spPr bwMode="black">
          <a:xfrm>
            <a:off x="1378683" y="4041068"/>
            <a:ext cx="480832" cy="179724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lvl="0" indent="0" algn="ctr" defTabSz="9156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1" b="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</a:rPr>
              <a:t>///////////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/>
          </p:nvPr>
        </p:nvSpPr>
        <p:spPr bwMode="black">
          <a:xfrm>
            <a:off x="1414398" y="4262151"/>
            <a:ext cx="2915519" cy="1080000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b="1">
                <a:solidFill>
                  <a:schemeClr val="bg1"/>
                </a:solidFill>
              </a:defRPr>
            </a:lvl1pPr>
            <a:lvl2pPr marL="0" indent="0">
              <a:spcBef>
                <a:spcPts val="180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 bwMode="gray">
          <a:xfrm>
            <a:off x="4077841" y="0"/>
            <a:ext cx="8112573" cy="6858000"/>
          </a:xfrm>
          <a:custGeom>
            <a:avLst/>
            <a:gdLst>
              <a:gd name="connsiteX0" fmla="*/ 1341581 w 8112573"/>
              <a:gd name="connsiteY0" fmla="*/ 0 h 6858000"/>
              <a:gd name="connsiteX1" fmla="*/ 8112573 w 8112573"/>
              <a:gd name="connsiteY1" fmla="*/ 0 h 6858000"/>
              <a:gd name="connsiteX2" fmla="*/ 8112573 w 8112573"/>
              <a:gd name="connsiteY2" fmla="*/ 6858000 h 6858000"/>
              <a:gd name="connsiteX3" fmla="*/ 8112572 w 8112573"/>
              <a:gd name="connsiteY3" fmla="*/ 6858000 h 6858000"/>
              <a:gd name="connsiteX4" fmla="*/ 8112572 w 8112573"/>
              <a:gd name="connsiteY4" fmla="*/ 5739354 h 6858000"/>
              <a:gd name="connsiteX5" fmla="*/ 3275459 w 8112573"/>
              <a:gd name="connsiteY5" fmla="*/ 6858000 h 6858000"/>
              <a:gd name="connsiteX6" fmla="*/ 0 w 8112573"/>
              <a:gd name="connsiteY6" fmla="*/ 6858000 h 6858000"/>
              <a:gd name="connsiteX0" fmla="*/ 1341581 w 8112573"/>
              <a:gd name="connsiteY0" fmla="*/ 0 h 6858000"/>
              <a:gd name="connsiteX1" fmla="*/ 8112573 w 8112573"/>
              <a:gd name="connsiteY1" fmla="*/ 0 h 6858000"/>
              <a:gd name="connsiteX2" fmla="*/ 8112573 w 8112573"/>
              <a:gd name="connsiteY2" fmla="*/ 6858000 h 6858000"/>
              <a:gd name="connsiteX3" fmla="*/ 8112572 w 8112573"/>
              <a:gd name="connsiteY3" fmla="*/ 5739354 h 6858000"/>
              <a:gd name="connsiteX4" fmla="*/ 3275459 w 8112573"/>
              <a:gd name="connsiteY4" fmla="*/ 6858000 h 6858000"/>
              <a:gd name="connsiteX5" fmla="*/ 0 w 8112573"/>
              <a:gd name="connsiteY5" fmla="*/ 6858000 h 6858000"/>
              <a:gd name="connsiteX6" fmla="*/ 1341581 w 8112573"/>
              <a:gd name="connsiteY6" fmla="*/ 0 h 6858000"/>
              <a:gd name="connsiteX0" fmla="*/ 1341581 w 8112573"/>
              <a:gd name="connsiteY0" fmla="*/ 0 h 6858000"/>
              <a:gd name="connsiteX1" fmla="*/ 8112573 w 8112573"/>
              <a:gd name="connsiteY1" fmla="*/ 0 h 6858000"/>
              <a:gd name="connsiteX2" fmla="*/ 8112572 w 8112573"/>
              <a:gd name="connsiteY2" fmla="*/ 5739354 h 6858000"/>
              <a:gd name="connsiteX3" fmla="*/ 3275459 w 8112573"/>
              <a:gd name="connsiteY3" fmla="*/ 6858000 h 6858000"/>
              <a:gd name="connsiteX4" fmla="*/ 0 w 8112573"/>
              <a:gd name="connsiteY4" fmla="*/ 6858000 h 6858000"/>
              <a:gd name="connsiteX5" fmla="*/ 1341581 w 8112573"/>
              <a:gd name="connsiteY5" fmla="*/ 0 h 6858000"/>
              <a:gd name="connsiteX0" fmla="*/ 1341581 w 8112573"/>
              <a:gd name="connsiteY0" fmla="*/ 0 h 6858000"/>
              <a:gd name="connsiteX1" fmla="*/ 8112573 w 8112573"/>
              <a:gd name="connsiteY1" fmla="*/ 0 h 6858000"/>
              <a:gd name="connsiteX2" fmla="*/ 8112572 w 8112573"/>
              <a:gd name="connsiteY2" fmla="*/ 6001292 h 6858000"/>
              <a:gd name="connsiteX3" fmla="*/ 3275459 w 8112573"/>
              <a:gd name="connsiteY3" fmla="*/ 6858000 h 6858000"/>
              <a:gd name="connsiteX4" fmla="*/ 0 w 8112573"/>
              <a:gd name="connsiteY4" fmla="*/ 6858000 h 6858000"/>
              <a:gd name="connsiteX5" fmla="*/ 1341581 w 8112573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12573" h="6858000">
                <a:moveTo>
                  <a:pt x="1341581" y="0"/>
                </a:moveTo>
                <a:lnTo>
                  <a:pt x="8112573" y="0"/>
                </a:lnTo>
                <a:cubicBezTo>
                  <a:pt x="8112573" y="1913118"/>
                  <a:pt x="8112572" y="4088174"/>
                  <a:pt x="8112572" y="6001292"/>
                </a:cubicBezTo>
                <a:lnTo>
                  <a:pt x="3275459" y="6858000"/>
                </a:lnTo>
                <a:lnTo>
                  <a:pt x="0" y="6858000"/>
                </a:lnTo>
                <a:lnTo>
                  <a:pt x="1341581" y="0"/>
                </a:lnTo>
                <a:close/>
              </a:path>
            </a:pathLst>
          </a:custGeom>
        </p:spPr>
        <p:txBody>
          <a:bodyPr wrap="square" tIns="540000"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de-DE" dirty="0"/>
          </a:p>
        </p:txBody>
      </p:sp>
      <p:pic>
        <p:nvPicPr>
          <p:cNvPr id="12" name="Picture 2" descr="\\nas-mainz\Projekte_vertraulich\Bayer\17-0612_Fischer_CI-Redesign\vom Kunden\Bayer_Cross_2017_REV-White_on-Screen_RGB_170630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701676" y="704850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7977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elfoli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0"/>
            <a:ext cx="1692000" cy="16910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black">
          <a:xfrm>
            <a:off x="709365" y="1732422"/>
            <a:ext cx="3620552" cy="592952"/>
          </a:xfrm>
        </p:spPr>
        <p:txBody>
          <a:bodyPr anchor="b"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0" indent="0" algn="l">
              <a:buNone/>
              <a:defRPr sz="2000">
                <a:solidFill>
                  <a:schemeClr val="bg1"/>
                </a:solidFill>
              </a:defRPr>
            </a:lvl2pPr>
            <a:lvl3pPr marL="0" indent="0" algn="l">
              <a:buNone/>
              <a:defRPr sz="2000">
                <a:solidFill>
                  <a:schemeClr val="bg1"/>
                </a:solidFill>
              </a:defRPr>
            </a:lvl3pPr>
            <a:lvl4pPr marL="0" indent="0" algn="l">
              <a:buNone/>
              <a:defRPr sz="2000">
                <a:solidFill>
                  <a:schemeClr val="bg1"/>
                </a:solidFill>
              </a:defRPr>
            </a:lvl4pPr>
            <a:lvl5pPr marL="0" indent="0" algn="l">
              <a:buNone/>
              <a:defRPr sz="2000">
                <a:solidFill>
                  <a:schemeClr val="bg1"/>
                </a:solidFill>
              </a:defRPr>
            </a:lvl5pPr>
            <a:lvl6pPr marL="0" indent="0" algn="l">
              <a:buNone/>
              <a:defRPr sz="2000">
                <a:solidFill>
                  <a:schemeClr val="bg1"/>
                </a:solidFill>
              </a:defRPr>
            </a:lvl6pPr>
            <a:lvl7pPr marL="0" indent="0" algn="l">
              <a:buNone/>
              <a:defRPr sz="2000">
                <a:solidFill>
                  <a:schemeClr val="bg1"/>
                </a:solidFill>
              </a:defRPr>
            </a:lvl7pPr>
            <a:lvl8pPr marL="0" indent="0" algn="l">
              <a:buNone/>
              <a:defRPr sz="2000">
                <a:solidFill>
                  <a:schemeClr val="bg1"/>
                </a:solidFill>
              </a:defRPr>
            </a:lvl8pPr>
            <a:lvl9pPr marL="0" indent="0" algn="l">
              <a:buNone/>
              <a:defRPr sz="2000">
                <a:solidFill>
                  <a:schemeClr val="bg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ACEF949A-E435-47DB-9477-07E646DF066D}" type="datetime1">
              <a:rPr lang="en-US" smtClean="0"/>
              <a:t>11/11/2019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  <a:lvl6pPr>
              <a:defRPr>
                <a:noFill/>
              </a:defRPr>
            </a:lvl6pPr>
            <a:lvl7pPr>
              <a:defRPr>
                <a:noFill/>
              </a:defRPr>
            </a:lvl7pPr>
            <a:lvl8pPr>
              <a:defRPr>
                <a:noFill/>
              </a:defRPr>
            </a:lvl8pPr>
            <a:lvl9pPr>
              <a:defRPr>
                <a:noFill/>
              </a:defRPr>
            </a:lvl9pPr>
          </a:lstStyle>
          <a:p>
            <a:r>
              <a:rPr lang="en-US"/>
              <a:t>/// Bayer 16:9 Template /// December 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  <a:lvl6pPr>
              <a:defRPr>
                <a:noFill/>
              </a:defRPr>
            </a:lvl6pPr>
            <a:lvl7pPr>
              <a:defRPr>
                <a:noFill/>
              </a:defRPr>
            </a:lvl7pPr>
            <a:lvl8pPr>
              <a:defRPr>
                <a:noFill/>
              </a:defRPr>
            </a:lvl8pPr>
            <a:lvl9pPr>
              <a:defRPr>
                <a:noFill/>
              </a:defRPr>
            </a:lvl9pPr>
          </a:lstStyle>
          <a:p>
            <a:fld id="{EEAD9179-7A6B-4268-BEB2-F3B8EB06115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">
          <a:xfrm>
            <a:off x="709560" y="2424948"/>
            <a:ext cx="3620357" cy="1440000"/>
          </a:xfrm>
        </p:spPr>
        <p:txBody>
          <a:bodyPr anchor="t"/>
          <a:lstStyle>
            <a:lvl1pPr>
              <a:defRPr sz="3200" i="1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EE7DB5C-15A7-4763-A498-7608598D843B}"/>
              </a:ext>
            </a:extLst>
          </p:cNvPr>
          <p:cNvSpPr txBox="1"/>
          <p:nvPr/>
        </p:nvSpPr>
        <p:spPr bwMode="black">
          <a:xfrm>
            <a:off x="1378683" y="4041068"/>
            <a:ext cx="480832" cy="179724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lvl="0" indent="0" algn="ctr" defTabSz="9156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1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///////////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/>
          </p:nvPr>
        </p:nvSpPr>
        <p:spPr bwMode="black">
          <a:xfrm>
            <a:off x="1414398" y="4262151"/>
            <a:ext cx="2915519" cy="1080000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b="1">
                <a:solidFill>
                  <a:schemeClr val="bg1"/>
                </a:solidFill>
              </a:defRPr>
            </a:lvl1pPr>
            <a:lvl2pPr marL="0" indent="0">
              <a:spcBef>
                <a:spcPts val="180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4"/>
          </p:nvPr>
        </p:nvSpPr>
        <p:spPr bwMode="gray">
          <a:xfrm>
            <a:off x="4077841" y="0"/>
            <a:ext cx="8114953" cy="6858000"/>
          </a:xfrm>
          <a:custGeom>
            <a:avLst/>
            <a:gdLst>
              <a:gd name="connsiteX0" fmla="*/ 1341581 w 8112573"/>
              <a:gd name="connsiteY0" fmla="*/ 0 h 6858000"/>
              <a:gd name="connsiteX1" fmla="*/ 8112573 w 8112573"/>
              <a:gd name="connsiteY1" fmla="*/ 0 h 6858000"/>
              <a:gd name="connsiteX2" fmla="*/ 8112573 w 8112573"/>
              <a:gd name="connsiteY2" fmla="*/ 6858000 h 6858000"/>
              <a:gd name="connsiteX3" fmla="*/ 8112572 w 8112573"/>
              <a:gd name="connsiteY3" fmla="*/ 6858000 h 6858000"/>
              <a:gd name="connsiteX4" fmla="*/ 8112572 w 8112573"/>
              <a:gd name="connsiteY4" fmla="*/ 5739354 h 6858000"/>
              <a:gd name="connsiteX5" fmla="*/ 3275459 w 8112573"/>
              <a:gd name="connsiteY5" fmla="*/ 6858000 h 6858000"/>
              <a:gd name="connsiteX6" fmla="*/ 0 w 8112573"/>
              <a:gd name="connsiteY6" fmla="*/ 6858000 h 6858000"/>
              <a:gd name="connsiteX0" fmla="*/ 1341581 w 8112573"/>
              <a:gd name="connsiteY0" fmla="*/ 0 h 6858000"/>
              <a:gd name="connsiteX1" fmla="*/ 8112573 w 8112573"/>
              <a:gd name="connsiteY1" fmla="*/ 0 h 6858000"/>
              <a:gd name="connsiteX2" fmla="*/ 8112573 w 8112573"/>
              <a:gd name="connsiteY2" fmla="*/ 6858000 h 6858000"/>
              <a:gd name="connsiteX3" fmla="*/ 8112572 w 8112573"/>
              <a:gd name="connsiteY3" fmla="*/ 5739354 h 6858000"/>
              <a:gd name="connsiteX4" fmla="*/ 3275459 w 8112573"/>
              <a:gd name="connsiteY4" fmla="*/ 6858000 h 6858000"/>
              <a:gd name="connsiteX5" fmla="*/ 0 w 8112573"/>
              <a:gd name="connsiteY5" fmla="*/ 6858000 h 6858000"/>
              <a:gd name="connsiteX6" fmla="*/ 1341581 w 8112573"/>
              <a:gd name="connsiteY6" fmla="*/ 0 h 6858000"/>
              <a:gd name="connsiteX0" fmla="*/ 1341581 w 8112573"/>
              <a:gd name="connsiteY0" fmla="*/ 0 h 6858000"/>
              <a:gd name="connsiteX1" fmla="*/ 8112573 w 8112573"/>
              <a:gd name="connsiteY1" fmla="*/ 0 h 6858000"/>
              <a:gd name="connsiteX2" fmla="*/ 8112572 w 8112573"/>
              <a:gd name="connsiteY2" fmla="*/ 5739354 h 6858000"/>
              <a:gd name="connsiteX3" fmla="*/ 3275459 w 8112573"/>
              <a:gd name="connsiteY3" fmla="*/ 6858000 h 6858000"/>
              <a:gd name="connsiteX4" fmla="*/ 0 w 8112573"/>
              <a:gd name="connsiteY4" fmla="*/ 6858000 h 6858000"/>
              <a:gd name="connsiteX5" fmla="*/ 1341581 w 8112573"/>
              <a:gd name="connsiteY5" fmla="*/ 0 h 6858000"/>
              <a:gd name="connsiteX0" fmla="*/ 1341581 w 8114953"/>
              <a:gd name="connsiteY0" fmla="*/ 0 h 6858000"/>
              <a:gd name="connsiteX1" fmla="*/ 8112573 w 8114953"/>
              <a:gd name="connsiteY1" fmla="*/ 0 h 6858000"/>
              <a:gd name="connsiteX2" fmla="*/ 8114953 w 8114953"/>
              <a:gd name="connsiteY2" fmla="*/ 6003673 h 6858000"/>
              <a:gd name="connsiteX3" fmla="*/ 3275459 w 8114953"/>
              <a:gd name="connsiteY3" fmla="*/ 6858000 h 6858000"/>
              <a:gd name="connsiteX4" fmla="*/ 0 w 8114953"/>
              <a:gd name="connsiteY4" fmla="*/ 6858000 h 6858000"/>
              <a:gd name="connsiteX5" fmla="*/ 1341581 w 8114953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14953" h="6858000">
                <a:moveTo>
                  <a:pt x="1341581" y="0"/>
                </a:moveTo>
                <a:lnTo>
                  <a:pt x="8112573" y="0"/>
                </a:lnTo>
                <a:cubicBezTo>
                  <a:pt x="8112573" y="1913118"/>
                  <a:pt x="8114953" y="4090555"/>
                  <a:pt x="8114953" y="6003673"/>
                </a:cubicBezTo>
                <a:lnTo>
                  <a:pt x="3275459" y="6858000"/>
                </a:lnTo>
                <a:lnTo>
                  <a:pt x="0" y="6858000"/>
                </a:lnTo>
                <a:lnTo>
                  <a:pt x="1341581" y="0"/>
                </a:lnTo>
                <a:close/>
              </a:path>
            </a:pathLst>
          </a:custGeom>
        </p:spPr>
        <p:txBody>
          <a:bodyPr wrap="square" tIns="540000"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de-DE" dirty="0"/>
          </a:p>
        </p:txBody>
      </p:sp>
      <p:pic>
        <p:nvPicPr>
          <p:cNvPr id="16" name="Picture 2" descr="\\nas-mainz\Projekte_vertraulich\Bayer\17-0612_Fischer_CI-Redesign\vom Kunden\Bayer_Cross_2017_REV-White_on-Screen_RGB_170630.wmf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701676" y="704850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3817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1785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3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black">
          <a:xfrm>
            <a:off x="709365" y="1732422"/>
            <a:ext cx="3620552" cy="592952"/>
          </a:xfrm>
        </p:spPr>
        <p:txBody>
          <a:bodyPr anchor="b"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0" indent="0" algn="l">
              <a:buNone/>
              <a:defRPr sz="2000">
                <a:solidFill>
                  <a:schemeClr val="bg1"/>
                </a:solidFill>
              </a:defRPr>
            </a:lvl2pPr>
            <a:lvl3pPr marL="0" indent="0" algn="l">
              <a:buNone/>
              <a:defRPr sz="2000">
                <a:solidFill>
                  <a:schemeClr val="bg1"/>
                </a:solidFill>
              </a:defRPr>
            </a:lvl3pPr>
            <a:lvl4pPr marL="0" indent="0" algn="l">
              <a:buNone/>
              <a:defRPr sz="2000">
                <a:solidFill>
                  <a:schemeClr val="bg1"/>
                </a:solidFill>
              </a:defRPr>
            </a:lvl4pPr>
            <a:lvl5pPr marL="0" indent="0" algn="l">
              <a:buNone/>
              <a:defRPr sz="2000">
                <a:solidFill>
                  <a:schemeClr val="bg1"/>
                </a:solidFill>
              </a:defRPr>
            </a:lvl5pPr>
            <a:lvl6pPr marL="0" indent="0" algn="l">
              <a:buNone/>
              <a:defRPr sz="2000">
                <a:solidFill>
                  <a:schemeClr val="bg1"/>
                </a:solidFill>
              </a:defRPr>
            </a:lvl6pPr>
            <a:lvl7pPr marL="0" indent="0" algn="l">
              <a:buNone/>
              <a:defRPr sz="2000">
                <a:solidFill>
                  <a:schemeClr val="bg1"/>
                </a:solidFill>
              </a:defRPr>
            </a:lvl7pPr>
            <a:lvl8pPr marL="0" indent="0" algn="l">
              <a:buNone/>
              <a:defRPr sz="2000">
                <a:solidFill>
                  <a:schemeClr val="bg1"/>
                </a:solidFill>
              </a:defRPr>
            </a:lvl8pPr>
            <a:lvl9pPr marL="0" indent="0" algn="l">
              <a:buNone/>
              <a:defRPr sz="2000">
                <a:solidFill>
                  <a:schemeClr val="bg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F070B058-D36B-4000-B44C-046B5763E2BD}" type="datetime1">
              <a:rPr lang="en-US" smtClean="0"/>
              <a:t>11/11/2019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  <a:lvl6pPr>
              <a:defRPr>
                <a:noFill/>
              </a:defRPr>
            </a:lvl6pPr>
            <a:lvl7pPr>
              <a:defRPr>
                <a:noFill/>
              </a:defRPr>
            </a:lvl7pPr>
            <a:lvl8pPr>
              <a:defRPr>
                <a:noFill/>
              </a:defRPr>
            </a:lvl8pPr>
            <a:lvl9pPr>
              <a:defRPr>
                <a:noFill/>
              </a:defRPr>
            </a:lvl9pPr>
          </a:lstStyle>
          <a:p>
            <a:r>
              <a:rPr lang="en-US"/>
              <a:t>/// Bayer 16:9 Template /// December 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  <a:lvl6pPr>
              <a:defRPr>
                <a:noFill/>
              </a:defRPr>
            </a:lvl6pPr>
            <a:lvl7pPr>
              <a:defRPr>
                <a:noFill/>
              </a:defRPr>
            </a:lvl7pPr>
            <a:lvl8pPr>
              <a:defRPr>
                <a:noFill/>
              </a:defRPr>
            </a:lvl8pPr>
            <a:lvl9pPr>
              <a:defRPr>
                <a:noFill/>
              </a:defRPr>
            </a:lvl9pPr>
          </a:lstStyle>
          <a:p>
            <a:fld id="{EEAD9179-7A6B-4268-BEB2-F3B8EB06115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">
          <a:xfrm>
            <a:off x="709560" y="2424948"/>
            <a:ext cx="3620357" cy="1440000"/>
          </a:xfrm>
        </p:spPr>
        <p:txBody>
          <a:bodyPr anchor="t"/>
          <a:lstStyle>
            <a:lvl1pPr>
              <a:defRPr sz="3200" i="1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EE7DB5C-15A7-4763-A498-7608598D843B}"/>
              </a:ext>
            </a:extLst>
          </p:cNvPr>
          <p:cNvSpPr txBox="1"/>
          <p:nvPr/>
        </p:nvSpPr>
        <p:spPr bwMode="black">
          <a:xfrm>
            <a:off x="1378683" y="4041068"/>
            <a:ext cx="480832" cy="179724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lvl="0" indent="0" algn="ctr" defTabSz="9156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1" b="0" i="0" u="none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rPr>
              <a:t>///////////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/>
          </p:nvPr>
        </p:nvSpPr>
        <p:spPr bwMode="black">
          <a:xfrm>
            <a:off x="1414398" y="4262151"/>
            <a:ext cx="2915519" cy="1080000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b="1">
                <a:solidFill>
                  <a:schemeClr val="bg1"/>
                </a:solidFill>
              </a:defRPr>
            </a:lvl1pPr>
            <a:lvl2pPr marL="0" indent="0">
              <a:spcBef>
                <a:spcPts val="180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 bwMode="gray">
          <a:xfrm>
            <a:off x="4077842" y="0"/>
            <a:ext cx="8114954" cy="6858000"/>
          </a:xfrm>
          <a:custGeom>
            <a:avLst/>
            <a:gdLst>
              <a:gd name="connsiteX0" fmla="*/ 1341581 w 8112573"/>
              <a:gd name="connsiteY0" fmla="*/ 0 h 6858000"/>
              <a:gd name="connsiteX1" fmla="*/ 8112573 w 8112573"/>
              <a:gd name="connsiteY1" fmla="*/ 0 h 6858000"/>
              <a:gd name="connsiteX2" fmla="*/ 8112573 w 8112573"/>
              <a:gd name="connsiteY2" fmla="*/ 6858000 h 6858000"/>
              <a:gd name="connsiteX3" fmla="*/ 8112572 w 8112573"/>
              <a:gd name="connsiteY3" fmla="*/ 6858000 h 6858000"/>
              <a:gd name="connsiteX4" fmla="*/ 8112572 w 8112573"/>
              <a:gd name="connsiteY4" fmla="*/ 5739354 h 6858000"/>
              <a:gd name="connsiteX5" fmla="*/ 3275459 w 8112573"/>
              <a:gd name="connsiteY5" fmla="*/ 6858000 h 6858000"/>
              <a:gd name="connsiteX6" fmla="*/ 0 w 8112573"/>
              <a:gd name="connsiteY6" fmla="*/ 6858000 h 6858000"/>
              <a:gd name="connsiteX0" fmla="*/ 1341581 w 8112573"/>
              <a:gd name="connsiteY0" fmla="*/ 0 h 6858000"/>
              <a:gd name="connsiteX1" fmla="*/ 8112573 w 8112573"/>
              <a:gd name="connsiteY1" fmla="*/ 0 h 6858000"/>
              <a:gd name="connsiteX2" fmla="*/ 8112573 w 8112573"/>
              <a:gd name="connsiteY2" fmla="*/ 6858000 h 6858000"/>
              <a:gd name="connsiteX3" fmla="*/ 8112572 w 8112573"/>
              <a:gd name="connsiteY3" fmla="*/ 5739354 h 6858000"/>
              <a:gd name="connsiteX4" fmla="*/ 3275459 w 8112573"/>
              <a:gd name="connsiteY4" fmla="*/ 6858000 h 6858000"/>
              <a:gd name="connsiteX5" fmla="*/ 0 w 8112573"/>
              <a:gd name="connsiteY5" fmla="*/ 6858000 h 6858000"/>
              <a:gd name="connsiteX6" fmla="*/ 1341581 w 8112573"/>
              <a:gd name="connsiteY6" fmla="*/ 0 h 6858000"/>
              <a:gd name="connsiteX0" fmla="*/ 1341581 w 8112573"/>
              <a:gd name="connsiteY0" fmla="*/ 0 h 6858000"/>
              <a:gd name="connsiteX1" fmla="*/ 8112573 w 8112573"/>
              <a:gd name="connsiteY1" fmla="*/ 0 h 6858000"/>
              <a:gd name="connsiteX2" fmla="*/ 8112572 w 8112573"/>
              <a:gd name="connsiteY2" fmla="*/ 5739354 h 6858000"/>
              <a:gd name="connsiteX3" fmla="*/ 3275459 w 8112573"/>
              <a:gd name="connsiteY3" fmla="*/ 6858000 h 6858000"/>
              <a:gd name="connsiteX4" fmla="*/ 0 w 8112573"/>
              <a:gd name="connsiteY4" fmla="*/ 6858000 h 6858000"/>
              <a:gd name="connsiteX5" fmla="*/ 1341581 w 8112573"/>
              <a:gd name="connsiteY5" fmla="*/ 0 h 6858000"/>
              <a:gd name="connsiteX0" fmla="*/ 1341581 w 8114954"/>
              <a:gd name="connsiteY0" fmla="*/ 0 h 6858000"/>
              <a:gd name="connsiteX1" fmla="*/ 8112573 w 8114954"/>
              <a:gd name="connsiteY1" fmla="*/ 0 h 6858000"/>
              <a:gd name="connsiteX2" fmla="*/ 8114954 w 8114954"/>
              <a:gd name="connsiteY2" fmla="*/ 6003672 h 6858000"/>
              <a:gd name="connsiteX3" fmla="*/ 3275459 w 8114954"/>
              <a:gd name="connsiteY3" fmla="*/ 6858000 h 6858000"/>
              <a:gd name="connsiteX4" fmla="*/ 0 w 8114954"/>
              <a:gd name="connsiteY4" fmla="*/ 6858000 h 6858000"/>
              <a:gd name="connsiteX5" fmla="*/ 1341581 w 8114954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14954" h="6858000">
                <a:moveTo>
                  <a:pt x="1341581" y="0"/>
                </a:moveTo>
                <a:lnTo>
                  <a:pt x="8112573" y="0"/>
                </a:lnTo>
                <a:cubicBezTo>
                  <a:pt x="8112573" y="1913118"/>
                  <a:pt x="8114954" y="4090554"/>
                  <a:pt x="8114954" y="6003672"/>
                </a:cubicBezTo>
                <a:lnTo>
                  <a:pt x="3275459" y="6858000"/>
                </a:lnTo>
                <a:lnTo>
                  <a:pt x="0" y="6858000"/>
                </a:lnTo>
                <a:lnTo>
                  <a:pt x="1341581" y="0"/>
                </a:lnTo>
                <a:close/>
              </a:path>
            </a:pathLst>
          </a:custGeom>
        </p:spPr>
        <p:txBody>
          <a:bodyPr wrap="square" tIns="540000"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de-DE" dirty="0"/>
          </a:p>
        </p:txBody>
      </p:sp>
      <p:pic>
        <p:nvPicPr>
          <p:cNvPr id="12" name="Picture 2" descr="\\nas-mainz\Projekte_vertraulich\Bayer\17-0612_Fischer_CI-Redesign\vom Kunden\Bayer_Cross_2017_REV-White_on-Screen_RGB_170630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701676" y="704850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464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 hasCustomPrompt="1"/>
          </p:nvPr>
        </p:nvSpPr>
        <p:spPr>
          <a:xfrm>
            <a:off x="1976765" y="403540"/>
            <a:ext cx="9624002" cy="864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5" name="Text Placeholder 54"/>
          <p:cNvSpPr>
            <a:spLocks noGrp="1"/>
          </p:cNvSpPr>
          <p:nvPr>
            <p:ph type="body" sz="quarter" idx="13"/>
          </p:nvPr>
        </p:nvSpPr>
        <p:spPr bwMode="gray">
          <a:xfrm>
            <a:off x="2005337" y="1843721"/>
            <a:ext cx="4680000" cy="4641030"/>
          </a:xfrm>
        </p:spPr>
        <p:txBody>
          <a:bodyPr/>
          <a:lstStyle>
            <a:lvl1pPr marL="270000" indent="-270000">
              <a:spcBef>
                <a:spcPts val="1800"/>
              </a:spcBef>
              <a:spcAft>
                <a:spcPts val="0"/>
              </a:spcAft>
              <a:buFontTx/>
              <a:buBlip>
                <a:blip r:embed="rId2"/>
              </a:buBlip>
              <a:defRPr sz="2000"/>
            </a:lvl1pPr>
            <a:lvl2pPr marL="540000" indent="-270000">
              <a:spcBef>
                <a:spcPts val="600"/>
              </a:spcBef>
              <a:spcAft>
                <a:spcPts val="0"/>
              </a:spcAft>
              <a:buFontTx/>
              <a:buBlip>
                <a:blip r:embed="rId3"/>
              </a:buBlip>
              <a:defRPr sz="2000"/>
            </a:lvl2pPr>
            <a:lvl3pPr marL="810000" indent="-270000">
              <a:spcBef>
                <a:spcPts val="600"/>
              </a:spcBef>
              <a:spcAft>
                <a:spcPts val="0"/>
              </a:spcAft>
              <a:buFontTx/>
              <a:buBlip>
                <a:blip r:embed="rId4"/>
              </a:buBlip>
              <a:defRPr sz="2000"/>
            </a:lvl3pPr>
            <a:lvl4pPr marL="1080000" indent="-270000">
              <a:spcBef>
                <a:spcPts val="600"/>
              </a:spcBef>
              <a:spcAft>
                <a:spcPts val="0"/>
              </a:spcAft>
              <a:buFontTx/>
              <a:buBlip>
                <a:blip r:embed="rId5"/>
              </a:buBlip>
              <a:defRPr sz="2000"/>
            </a:lvl4pPr>
            <a:lvl5pPr>
              <a:spcBef>
                <a:spcPts val="600"/>
              </a:spcBef>
              <a:spcAft>
                <a:spcPts val="0"/>
              </a:spcAft>
              <a:defRPr sz="2000"/>
            </a:lvl5pPr>
            <a:lvl6pPr>
              <a:spcBef>
                <a:spcPts val="600"/>
              </a:spcBef>
              <a:spcAft>
                <a:spcPts val="0"/>
              </a:spcAft>
              <a:defRPr sz="2000"/>
            </a:lvl6pPr>
            <a:lvl7pPr>
              <a:spcBef>
                <a:spcPts val="600"/>
              </a:spcBef>
              <a:spcAft>
                <a:spcPts val="0"/>
              </a:spcAft>
              <a:defRPr sz="2000"/>
            </a:lvl7pPr>
            <a:lvl8pPr>
              <a:spcBef>
                <a:spcPts val="600"/>
              </a:spcBef>
              <a:spcAft>
                <a:spcPts val="0"/>
              </a:spcAft>
              <a:defRPr sz="2000"/>
            </a:lvl8pPr>
            <a:lvl9pPr>
              <a:spcBef>
                <a:spcPts val="600"/>
              </a:spcBef>
              <a:spcAft>
                <a:spcPts val="0"/>
              </a:spcAft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9175E333-39A1-46FE-8631-83E1DD6485D7}" type="datetime1">
              <a:rPr lang="en-US" smtClean="0"/>
              <a:t>11/11/2019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gray">
          <a:xfrm>
            <a:off x="974672" y="6617933"/>
            <a:ext cx="5710665" cy="108000"/>
          </a:xfrm>
        </p:spPr>
        <p:txBody>
          <a:bodyPr/>
          <a:lstStyle/>
          <a:p>
            <a:r>
              <a:rPr lang="en-US"/>
              <a:t>/// Bayer 16:9 Template /// December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>
          <a:xfrm>
            <a:off x="195843" y="6617933"/>
            <a:ext cx="392326" cy="108000"/>
          </a:xfrm>
        </p:spPr>
        <p:txBody>
          <a:bodyPr/>
          <a:lstStyle/>
          <a:p>
            <a:fld id="{EEAD9179-7A6B-4268-BEB2-F3B8EB06115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2" descr="\\nas-mainz\Projekte_vertraulich\Bayer\17-0612_Fischer_CI-Redesign\vom Kunden\Bayer_Cross_2017_on-Screen_RGB_170630.wm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01676" y="704850"/>
            <a:ext cx="720312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7804236" y="1"/>
            <a:ext cx="4386177" cy="6858000"/>
            <a:chOff x="7804236" y="1"/>
            <a:chExt cx="4386177" cy="6858000"/>
          </a:xfrm>
        </p:grpSpPr>
        <p:sp>
          <p:nvSpPr>
            <p:cNvPr id="19" name="Freeform 6"/>
            <p:cNvSpPr>
              <a:spLocks/>
            </p:cNvSpPr>
            <p:nvPr userDrawn="1"/>
          </p:nvSpPr>
          <p:spPr bwMode="black">
            <a:xfrm>
              <a:off x="7804236" y="1"/>
              <a:ext cx="2489310" cy="6858000"/>
            </a:xfrm>
            <a:custGeom>
              <a:avLst/>
              <a:gdLst>
                <a:gd name="T0" fmla="*/ 9 w 1857"/>
                <a:gd name="T1" fmla="*/ 5116 h 5116"/>
                <a:gd name="T2" fmla="*/ 1857 w 1857"/>
                <a:gd name="T3" fmla="*/ 0 h 5116"/>
                <a:gd name="T4" fmla="*/ 1847 w 1857"/>
                <a:gd name="T5" fmla="*/ 0 h 5116"/>
                <a:gd name="T6" fmla="*/ 0 w 1857"/>
                <a:gd name="T7" fmla="*/ 5116 h 5116"/>
                <a:gd name="T8" fmla="*/ 9 w 1857"/>
                <a:gd name="T9" fmla="*/ 5116 h 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7" h="5116">
                  <a:moveTo>
                    <a:pt x="9" y="5116"/>
                  </a:moveTo>
                  <a:lnTo>
                    <a:pt x="1857" y="0"/>
                  </a:lnTo>
                  <a:lnTo>
                    <a:pt x="1847" y="0"/>
                  </a:lnTo>
                  <a:lnTo>
                    <a:pt x="0" y="5116"/>
                  </a:lnTo>
                  <a:lnTo>
                    <a:pt x="9" y="511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black">
            <a:xfrm>
              <a:off x="8456276" y="1408976"/>
              <a:ext cx="3734137" cy="5449024"/>
            </a:xfrm>
            <a:custGeom>
              <a:avLst/>
              <a:gdLst>
                <a:gd name="T0" fmla="*/ 0 w 2785"/>
                <a:gd name="T1" fmla="*/ 4064 h 4064"/>
                <a:gd name="T2" fmla="*/ 11 w 2785"/>
                <a:gd name="T3" fmla="*/ 4064 h 4064"/>
                <a:gd name="T4" fmla="*/ 2785 w 2785"/>
                <a:gd name="T5" fmla="*/ 17 h 4064"/>
                <a:gd name="T6" fmla="*/ 2785 w 2785"/>
                <a:gd name="T7" fmla="*/ 0 h 4064"/>
                <a:gd name="T8" fmla="*/ 0 w 2785"/>
                <a:gd name="T9" fmla="*/ 4064 h 40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85" h="4064">
                  <a:moveTo>
                    <a:pt x="0" y="4064"/>
                  </a:moveTo>
                  <a:lnTo>
                    <a:pt x="11" y="4064"/>
                  </a:lnTo>
                  <a:lnTo>
                    <a:pt x="2785" y="17"/>
                  </a:lnTo>
                  <a:lnTo>
                    <a:pt x="2785" y="0"/>
                  </a:lnTo>
                  <a:lnTo>
                    <a:pt x="0" y="406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322964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 bwMode="invGray">
          <a:xfrm>
            <a:off x="0" y="0"/>
            <a:ext cx="2104575" cy="6861175"/>
          </a:xfrm>
          <a:custGeom>
            <a:avLst/>
            <a:gdLst>
              <a:gd name="connsiteX0" fmla="*/ 0 w 2104575"/>
              <a:gd name="connsiteY0" fmla="*/ 0 h 6858000"/>
              <a:gd name="connsiteX1" fmla="*/ 2104575 w 2104575"/>
              <a:gd name="connsiteY1" fmla="*/ 0 h 6858000"/>
              <a:gd name="connsiteX2" fmla="*/ 1507982 w 2104575"/>
              <a:gd name="connsiteY2" fmla="*/ 6858000 h 6858000"/>
              <a:gd name="connsiteX3" fmla="*/ 762994 w 2104575"/>
              <a:gd name="connsiteY3" fmla="*/ 6858000 h 6858000"/>
              <a:gd name="connsiteX4" fmla="*/ 195843 w 2104575"/>
              <a:gd name="connsiteY4" fmla="*/ 6858000 h 6858000"/>
              <a:gd name="connsiteX5" fmla="*/ 0 w 2104575"/>
              <a:gd name="connsiteY5" fmla="*/ 6858000 h 6858000"/>
              <a:gd name="connsiteX6" fmla="*/ 0 w 2104575"/>
              <a:gd name="connsiteY6" fmla="*/ 0 h 6858000"/>
              <a:gd name="connsiteX0" fmla="*/ 0 w 2104575"/>
              <a:gd name="connsiteY0" fmla="*/ 0 h 6858000"/>
              <a:gd name="connsiteX1" fmla="*/ 2104575 w 2104575"/>
              <a:gd name="connsiteY1" fmla="*/ 0 h 6858000"/>
              <a:gd name="connsiteX2" fmla="*/ 1507982 w 2104575"/>
              <a:gd name="connsiteY2" fmla="*/ 6858000 h 6858000"/>
              <a:gd name="connsiteX3" fmla="*/ 762994 w 2104575"/>
              <a:gd name="connsiteY3" fmla="*/ 6858000 h 6858000"/>
              <a:gd name="connsiteX4" fmla="*/ 0 w 2104575"/>
              <a:gd name="connsiteY4" fmla="*/ 6858000 h 6858000"/>
              <a:gd name="connsiteX5" fmla="*/ 0 w 2104575"/>
              <a:gd name="connsiteY5" fmla="*/ 0 h 6858000"/>
              <a:gd name="connsiteX0" fmla="*/ 0 w 2104575"/>
              <a:gd name="connsiteY0" fmla="*/ 0 h 6858000"/>
              <a:gd name="connsiteX1" fmla="*/ 2104575 w 2104575"/>
              <a:gd name="connsiteY1" fmla="*/ 0 h 6858000"/>
              <a:gd name="connsiteX2" fmla="*/ 1507982 w 2104575"/>
              <a:gd name="connsiteY2" fmla="*/ 6858000 h 6858000"/>
              <a:gd name="connsiteX3" fmla="*/ 0 w 2104575"/>
              <a:gd name="connsiteY3" fmla="*/ 6858000 h 6858000"/>
              <a:gd name="connsiteX4" fmla="*/ 0 w 2104575"/>
              <a:gd name="connsiteY4" fmla="*/ 0 h 6858000"/>
              <a:gd name="connsiteX0" fmla="*/ 0 w 2104575"/>
              <a:gd name="connsiteY0" fmla="*/ 0 h 6861175"/>
              <a:gd name="connsiteX1" fmla="*/ 2104575 w 2104575"/>
              <a:gd name="connsiteY1" fmla="*/ 0 h 6861175"/>
              <a:gd name="connsiteX2" fmla="*/ 650732 w 2104575"/>
              <a:gd name="connsiteY2" fmla="*/ 6861175 h 6861175"/>
              <a:gd name="connsiteX3" fmla="*/ 0 w 2104575"/>
              <a:gd name="connsiteY3" fmla="*/ 6858000 h 6861175"/>
              <a:gd name="connsiteX4" fmla="*/ 0 w 2104575"/>
              <a:gd name="connsiteY4" fmla="*/ 0 h 6861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04575" h="6861175">
                <a:moveTo>
                  <a:pt x="0" y="0"/>
                </a:moveTo>
                <a:lnTo>
                  <a:pt x="2104575" y="0"/>
                </a:lnTo>
                <a:lnTo>
                  <a:pt x="650732" y="6861175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E61A5D"/>
              </a:gs>
              <a:gs pos="50000">
                <a:srgbClr val="E61A5D"/>
              </a:gs>
              <a:gs pos="84000">
                <a:srgbClr val="E61A5D">
                  <a:alpha val="0"/>
                </a:srgbClr>
              </a:gs>
            </a:gsLst>
            <a:lin ang="2700000" scaled="1"/>
            <a:tileRect/>
          </a:gradFill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dirty="0" err="1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50D9E102-AB52-4A40-9979-3BF7477174D3}" type="datetime1">
              <a:rPr lang="en-US" smtClean="0"/>
              <a:t>11/11/2019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r>
              <a:rPr lang="en-US"/>
              <a:t>/// Bayer 16:9 Template /// December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fld id="{EEAD9179-7A6B-4268-BEB2-F3B8EB06115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6" name="Subtitle 2"/>
          <p:cNvSpPr>
            <a:spLocks noGrp="1"/>
          </p:cNvSpPr>
          <p:nvPr>
            <p:ph type="subTitle" idx="1"/>
          </p:nvPr>
        </p:nvSpPr>
        <p:spPr bwMode="black">
          <a:xfrm>
            <a:off x="6846097" y="3064854"/>
            <a:ext cx="4500000" cy="720000"/>
          </a:xfrm>
        </p:spPr>
        <p:txBody>
          <a:bodyPr anchor="t"/>
          <a:lstStyle>
            <a:lvl1pPr marL="0" indent="0" algn="l">
              <a:buNone/>
              <a:defRPr sz="2400" b="1">
                <a:solidFill>
                  <a:schemeClr val="accent1"/>
                </a:solidFill>
              </a:defRPr>
            </a:lvl1pPr>
            <a:lvl2pPr marL="0" indent="0" algn="l">
              <a:buNone/>
              <a:defRPr sz="2400" b="1">
                <a:solidFill>
                  <a:schemeClr val="accent1"/>
                </a:solidFill>
              </a:defRPr>
            </a:lvl2pPr>
            <a:lvl3pPr marL="0" indent="0" algn="l">
              <a:buNone/>
              <a:defRPr sz="2400" b="1">
                <a:solidFill>
                  <a:schemeClr val="accent1"/>
                </a:solidFill>
              </a:defRPr>
            </a:lvl3pPr>
            <a:lvl4pPr marL="0" indent="0" algn="l">
              <a:buNone/>
              <a:defRPr sz="2400" b="1">
                <a:solidFill>
                  <a:schemeClr val="accent1"/>
                </a:solidFill>
              </a:defRPr>
            </a:lvl4pPr>
            <a:lvl5pPr marL="0" indent="0" algn="l">
              <a:buNone/>
              <a:defRPr sz="2400" b="1">
                <a:solidFill>
                  <a:schemeClr val="accent1"/>
                </a:solidFill>
              </a:defRPr>
            </a:lvl5pPr>
            <a:lvl6pPr marL="0" indent="0" algn="l">
              <a:buNone/>
              <a:defRPr sz="2400" b="1">
                <a:solidFill>
                  <a:schemeClr val="accent1"/>
                </a:solidFill>
              </a:defRPr>
            </a:lvl6pPr>
            <a:lvl7pPr marL="0" indent="0" algn="l">
              <a:buNone/>
              <a:defRPr sz="2400" b="1">
                <a:solidFill>
                  <a:schemeClr val="accent1"/>
                </a:solidFill>
              </a:defRPr>
            </a:lvl7pPr>
            <a:lvl8pPr marL="0" indent="0" algn="l">
              <a:buNone/>
              <a:defRPr sz="2400" b="1">
                <a:solidFill>
                  <a:schemeClr val="accent1"/>
                </a:solidFill>
              </a:defRPr>
            </a:lvl8pPr>
            <a:lvl9pPr marL="0" indent="0" algn="l">
              <a:buNone/>
              <a:defRPr sz="2400" b="1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grpSp>
        <p:nvGrpSpPr>
          <p:cNvPr id="23" name="Group 219"/>
          <p:cNvGrpSpPr>
            <a:grpSpLocks noChangeAspect="1"/>
          </p:cNvGrpSpPr>
          <p:nvPr/>
        </p:nvGrpSpPr>
        <p:grpSpPr bwMode="gray">
          <a:xfrm>
            <a:off x="197700" y="617323"/>
            <a:ext cx="395248" cy="396000"/>
            <a:chOff x="6936" y="180"/>
            <a:chExt cx="526" cy="527"/>
          </a:xfrm>
          <a:solidFill>
            <a:schemeClr val="bg1"/>
          </a:solidFill>
        </p:grpSpPr>
        <p:sp>
          <p:nvSpPr>
            <p:cNvPr id="25" name="Freeform 220"/>
            <p:cNvSpPr>
              <a:spLocks/>
            </p:cNvSpPr>
            <p:nvPr/>
          </p:nvSpPr>
          <p:spPr bwMode="gray">
            <a:xfrm>
              <a:off x="7156" y="407"/>
              <a:ext cx="89" cy="70"/>
            </a:xfrm>
            <a:custGeom>
              <a:avLst/>
              <a:gdLst>
                <a:gd name="T0" fmla="*/ 67 w 89"/>
                <a:gd name="T1" fmla="*/ 0 h 70"/>
                <a:gd name="T2" fmla="*/ 89 w 89"/>
                <a:gd name="T3" fmla="*/ 0 h 70"/>
                <a:gd name="T4" fmla="*/ 53 w 89"/>
                <a:gd name="T5" fmla="*/ 46 h 70"/>
                <a:gd name="T6" fmla="*/ 53 w 89"/>
                <a:gd name="T7" fmla="*/ 70 h 70"/>
                <a:gd name="T8" fmla="*/ 36 w 89"/>
                <a:gd name="T9" fmla="*/ 70 h 70"/>
                <a:gd name="T10" fmla="*/ 36 w 89"/>
                <a:gd name="T11" fmla="*/ 46 h 70"/>
                <a:gd name="T12" fmla="*/ 0 w 89"/>
                <a:gd name="T13" fmla="*/ 0 h 70"/>
                <a:gd name="T14" fmla="*/ 19 w 89"/>
                <a:gd name="T15" fmla="*/ 0 h 70"/>
                <a:gd name="T16" fmla="*/ 43 w 89"/>
                <a:gd name="T17" fmla="*/ 34 h 70"/>
                <a:gd name="T18" fmla="*/ 67 w 89"/>
                <a:gd name="T1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70">
                  <a:moveTo>
                    <a:pt x="67" y="0"/>
                  </a:moveTo>
                  <a:lnTo>
                    <a:pt x="89" y="0"/>
                  </a:lnTo>
                  <a:lnTo>
                    <a:pt x="53" y="46"/>
                  </a:lnTo>
                  <a:lnTo>
                    <a:pt x="53" y="70"/>
                  </a:lnTo>
                  <a:lnTo>
                    <a:pt x="36" y="70"/>
                  </a:lnTo>
                  <a:lnTo>
                    <a:pt x="36" y="46"/>
                  </a:lnTo>
                  <a:lnTo>
                    <a:pt x="0" y="0"/>
                  </a:lnTo>
                  <a:lnTo>
                    <a:pt x="19" y="0"/>
                  </a:lnTo>
                  <a:lnTo>
                    <a:pt x="43" y="34"/>
                  </a:lnTo>
                  <a:lnTo>
                    <a:pt x="6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571" tIns="45785" rIns="91571" bIns="45785" numCol="1" anchor="t" anchorCtr="0" compatLnSpc="1">
              <a:prstTxWarp prst="textNoShape">
                <a:avLst/>
              </a:prstTxWarp>
            </a:bodyPr>
            <a:lstStyle/>
            <a:p>
              <a:pPr defTabSz="915680"/>
              <a:endParaRPr lang="en-US" sz="1803" dirty="0">
                <a:solidFill>
                  <a:prstClr val="black"/>
                </a:solidFill>
              </a:endParaRPr>
            </a:p>
          </p:txBody>
        </p:sp>
        <p:sp>
          <p:nvSpPr>
            <p:cNvPr id="27" name="Freeform 221"/>
            <p:cNvSpPr>
              <a:spLocks/>
            </p:cNvSpPr>
            <p:nvPr/>
          </p:nvSpPr>
          <p:spPr bwMode="gray">
            <a:xfrm>
              <a:off x="7254" y="407"/>
              <a:ext cx="65" cy="70"/>
            </a:xfrm>
            <a:custGeom>
              <a:avLst/>
              <a:gdLst>
                <a:gd name="T0" fmla="*/ 65 w 65"/>
                <a:gd name="T1" fmla="*/ 0 h 70"/>
                <a:gd name="T2" fmla="*/ 65 w 65"/>
                <a:gd name="T3" fmla="*/ 15 h 70"/>
                <a:gd name="T4" fmla="*/ 17 w 65"/>
                <a:gd name="T5" fmla="*/ 15 h 70"/>
                <a:gd name="T6" fmla="*/ 17 w 65"/>
                <a:gd name="T7" fmla="*/ 29 h 70"/>
                <a:gd name="T8" fmla="*/ 62 w 65"/>
                <a:gd name="T9" fmla="*/ 29 h 70"/>
                <a:gd name="T10" fmla="*/ 62 w 65"/>
                <a:gd name="T11" fmla="*/ 41 h 70"/>
                <a:gd name="T12" fmla="*/ 17 w 65"/>
                <a:gd name="T13" fmla="*/ 41 h 70"/>
                <a:gd name="T14" fmla="*/ 17 w 65"/>
                <a:gd name="T15" fmla="*/ 56 h 70"/>
                <a:gd name="T16" fmla="*/ 65 w 65"/>
                <a:gd name="T17" fmla="*/ 56 h 70"/>
                <a:gd name="T18" fmla="*/ 65 w 65"/>
                <a:gd name="T19" fmla="*/ 70 h 70"/>
                <a:gd name="T20" fmla="*/ 0 w 65"/>
                <a:gd name="T21" fmla="*/ 70 h 70"/>
                <a:gd name="T22" fmla="*/ 0 w 65"/>
                <a:gd name="T23" fmla="*/ 0 h 70"/>
                <a:gd name="T24" fmla="*/ 65 w 65"/>
                <a:gd name="T25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5" h="70">
                  <a:moveTo>
                    <a:pt x="65" y="0"/>
                  </a:moveTo>
                  <a:lnTo>
                    <a:pt x="65" y="15"/>
                  </a:lnTo>
                  <a:lnTo>
                    <a:pt x="17" y="15"/>
                  </a:lnTo>
                  <a:lnTo>
                    <a:pt x="17" y="29"/>
                  </a:lnTo>
                  <a:lnTo>
                    <a:pt x="62" y="29"/>
                  </a:lnTo>
                  <a:lnTo>
                    <a:pt x="62" y="41"/>
                  </a:lnTo>
                  <a:lnTo>
                    <a:pt x="17" y="41"/>
                  </a:lnTo>
                  <a:lnTo>
                    <a:pt x="17" y="56"/>
                  </a:lnTo>
                  <a:lnTo>
                    <a:pt x="65" y="56"/>
                  </a:lnTo>
                  <a:lnTo>
                    <a:pt x="65" y="70"/>
                  </a:lnTo>
                  <a:lnTo>
                    <a:pt x="0" y="70"/>
                  </a:lnTo>
                  <a:lnTo>
                    <a:pt x="0" y="0"/>
                  </a:lnTo>
                  <a:lnTo>
                    <a:pt x="6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571" tIns="45785" rIns="91571" bIns="45785" numCol="1" anchor="t" anchorCtr="0" compatLnSpc="1">
              <a:prstTxWarp prst="textNoShape">
                <a:avLst/>
              </a:prstTxWarp>
            </a:bodyPr>
            <a:lstStyle/>
            <a:p>
              <a:pPr defTabSz="915680"/>
              <a:endParaRPr lang="en-US" sz="1803" dirty="0">
                <a:solidFill>
                  <a:prstClr val="black"/>
                </a:solidFill>
              </a:endParaRPr>
            </a:p>
          </p:txBody>
        </p:sp>
        <p:sp>
          <p:nvSpPr>
            <p:cNvPr id="28" name="Freeform 222"/>
            <p:cNvSpPr>
              <a:spLocks/>
            </p:cNvSpPr>
            <p:nvPr/>
          </p:nvSpPr>
          <p:spPr bwMode="gray">
            <a:xfrm>
              <a:off x="7168" y="496"/>
              <a:ext cx="65" cy="70"/>
            </a:xfrm>
            <a:custGeom>
              <a:avLst/>
              <a:gdLst>
                <a:gd name="T0" fmla="*/ 65 w 65"/>
                <a:gd name="T1" fmla="*/ 0 h 70"/>
                <a:gd name="T2" fmla="*/ 65 w 65"/>
                <a:gd name="T3" fmla="*/ 15 h 70"/>
                <a:gd name="T4" fmla="*/ 17 w 65"/>
                <a:gd name="T5" fmla="*/ 15 h 70"/>
                <a:gd name="T6" fmla="*/ 17 w 65"/>
                <a:gd name="T7" fmla="*/ 27 h 70"/>
                <a:gd name="T8" fmla="*/ 62 w 65"/>
                <a:gd name="T9" fmla="*/ 27 h 70"/>
                <a:gd name="T10" fmla="*/ 62 w 65"/>
                <a:gd name="T11" fmla="*/ 41 h 70"/>
                <a:gd name="T12" fmla="*/ 17 w 65"/>
                <a:gd name="T13" fmla="*/ 41 h 70"/>
                <a:gd name="T14" fmla="*/ 17 w 65"/>
                <a:gd name="T15" fmla="*/ 55 h 70"/>
                <a:gd name="T16" fmla="*/ 65 w 65"/>
                <a:gd name="T17" fmla="*/ 55 h 70"/>
                <a:gd name="T18" fmla="*/ 65 w 65"/>
                <a:gd name="T19" fmla="*/ 70 h 70"/>
                <a:gd name="T20" fmla="*/ 0 w 65"/>
                <a:gd name="T21" fmla="*/ 70 h 70"/>
                <a:gd name="T22" fmla="*/ 0 w 65"/>
                <a:gd name="T23" fmla="*/ 0 h 70"/>
                <a:gd name="T24" fmla="*/ 65 w 65"/>
                <a:gd name="T25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5" h="70">
                  <a:moveTo>
                    <a:pt x="65" y="0"/>
                  </a:moveTo>
                  <a:lnTo>
                    <a:pt x="65" y="15"/>
                  </a:lnTo>
                  <a:lnTo>
                    <a:pt x="17" y="15"/>
                  </a:lnTo>
                  <a:lnTo>
                    <a:pt x="17" y="27"/>
                  </a:lnTo>
                  <a:lnTo>
                    <a:pt x="62" y="27"/>
                  </a:lnTo>
                  <a:lnTo>
                    <a:pt x="62" y="41"/>
                  </a:lnTo>
                  <a:lnTo>
                    <a:pt x="17" y="41"/>
                  </a:lnTo>
                  <a:lnTo>
                    <a:pt x="17" y="55"/>
                  </a:lnTo>
                  <a:lnTo>
                    <a:pt x="65" y="55"/>
                  </a:lnTo>
                  <a:lnTo>
                    <a:pt x="65" y="70"/>
                  </a:lnTo>
                  <a:lnTo>
                    <a:pt x="0" y="70"/>
                  </a:lnTo>
                  <a:lnTo>
                    <a:pt x="0" y="0"/>
                  </a:lnTo>
                  <a:lnTo>
                    <a:pt x="6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571" tIns="45785" rIns="91571" bIns="45785" numCol="1" anchor="t" anchorCtr="0" compatLnSpc="1">
              <a:prstTxWarp prst="textNoShape">
                <a:avLst/>
              </a:prstTxWarp>
            </a:bodyPr>
            <a:lstStyle/>
            <a:p>
              <a:pPr defTabSz="915680"/>
              <a:endParaRPr lang="en-US" sz="1803" dirty="0">
                <a:solidFill>
                  <a:prstClr val="black"/>
                </a:solidFill>
              </a:endParaRPr>
            </a:p>
          </p:txBody>
        </p:sp>
        <p:sp>
          <p:nvSpPr>
            <p:cNvPr id="29" name="Freeform 223"/>
            <p:cNvSpPr>
              <a:spLocks noEditPoints="1"/>
            </p:cNvSpPr>
            <p:nvPr/>
          </p:nvSpPr>
          <p:spPr bwMode="gray">
            <a:xfrm>
              <a:off x="7343" y="407"/>
              <a:ext cx="69" cy="70"/>
            </a:xfrm>
            <a:custGeom>
              <a:avLst/>
              <a:gdLst>
                <a:gd name="T0" fmla="*/ 16 w 69"/>
                <a:gd name="T1" fmla="*/ 29 h 70"/>
                <a:gd name="T2" fmla="*/ 43 w 69"/>
                <a:gd name="T3" fmla="*/ 29 h 70"/>
                <a:gd name="T4" fmla="*/ 43 w 69"/>
                <a:gd name="T5" fmla="*/ 29 h 70"/>
                <a:gd name="T6" fmla="*/ 45 w 69"/>
                <a:gd name="T7" fmla="*/ 29 h 70"/>
                <a:gd name="T8" fmla="*/ 45 w 69"/>
                <a:gd name="T9" fmla="*/ 29 h 70"/>
                <a:gd name="T10" fmla="*/ 48 w 69"/>
                <a:gd name="T11" fmla="*/ 29 h 70"/>
                <a:gd name="T12" fmla="*/ 48 w 69"/>
                <a:gd name="T13" fmla="*/ 27 h 70"/>
                <a:gd name="T14" fmla="*/ 48 w 69"/>
                <a:gd name="T15" fmla="*/ 27 h 70"/>
                <a:gd name="T16" fmla="*/ 48 w 69"/>
                <a:gd name="T17" fmla="*/ 27 h 70"/>
                <a:gd name="T18" fmla="*/ 50 w 69"/>
                <a:gd name="T19" fmla="*/ 24 h 70"/>
                <a:gd name="T20" fmla="*/ 50 w 69"/>
                <a:gd name="T21" fmla="*/ 24 h 70"/>
                <a:gd name="T22" fmla="*/ 50 w 69"/>
                <a:gd name="T23" fmla="*/ 22 h 70"/>
                <a:gd name="T24" fmla="*/ 50 w 69"/>
                <a:gd name="T25" fmla="*/ 22 h 70"/>
                <a:gd name="T26" fmla="*/ 50 w 69"/>
                <a:gd name="T27" fmla="*/ 20 h 70"/>
                <a:gd name="T28" fmla="*/ 48 w 69"/>
                <a:gd name="T29" fmla="*/ 20 h 70"/>
                <a:gd name="T30" fmla="*/ 48 w 69"/>
                <a:gd name="T31" fmla="*/ 17 h 70"/>
                <a:gd name="T32" fmla="*/ 48 w 69"/>
                <a:gd name="T33" fmla="*/ 17 h 70"/>
                <a:gd name="T34" fmla="*/ 48 w 69"/>
                <a:gd name="T35" fmla="*/ 17 h 70"/>
                <a:gd name="T36" fmla="*/ 45 w 69"/>
                <a:gd name="T37" fmla="*/ 15 h 70"/>
                <a:gd name="T38" fmla="*/ 45 w 69"/>
                <a:gd name="T39" fmla="*/ 15 h 70"/>
                <a:gd name="T40" fmla="*/ 43 w 69"/>
                <a:gd name="T41" fmla="*/ 15 h 70"/>
                <a:gd name="T42" fmla="*/ 43 w 69"/>
                <a:gd name="T43" fmla="*/ 15 h 70"/>
                <a:gd name="T44" fmla="*/ 43 w 69"/>
                <a:gd name="T45" fmla="*/ 15 h 70"/>
                <a:gd name="T46" fmla="*/ 16 w 69"/>
                <a:gd name="T47" fmla="*/ 70 h 70"/>
                <a:gd name="T48" fmla="*/ 43 w 69"/>
                <a:gd name="T49" fmla="*/ 0 h 70"/>
                <a:gd name="T50" fmla="*/ 48 w 69"/>
                <a:gd name="T51" fmla="*/ 0 h 70"/>
                <a:gd name="T52" fmla="*/ 50 w 69"/>
                <a:gd name="T53" fmla="*/ 0 h 70"/>
                <a:gd name="T54" fmla="*/ 52 w 69"/>
                <a:gd name="T55" fmla="*/ 3 h 70"/>
                <a:gd name="T56" fmla="*/ 55 w 69"/>
                <a:gd name="T57" fmla="*/ 5 h 70"/>
                <a:gd name="T58" fmla="*/ 57 w 69"/>
                <a:gd name="T59" fmla="*/ 5 h 70"/>
                <a:gd name="T60" fmla="*/ 60 w 69"/>
                <a:gd name="T61" fmla="*/ 8 h 70"/>
                <a:gd name="T62" fmla="*/ 62 w 69"/>
                <a:gd name="T63" fmla="*/ 10 h 70"/>
                <a:gd name="T64" fmla="*/ 64 w 69"/>
                <a:gd name="T65" fmla="*/ 15 h 70"/>
                <a:gd name="T66" fmla="*/ 64 w 69"/>
                <a:gd name="T67" fmla="*/ 17 h 70"/>
                <a:gd name="T68" fmla="*/ 64 w 69"/>
                <a:gd name="T69" fmla="*/ 20 h 70"/>
                <a:gd name="T70" fmla="*/ 64 w 69"/>
                <a:gd name="T71" fmla="*/ 24 h 70"/>
                <a:gd name="T72" fmla="*/ 64 w 69"/>
                <a:gd name="T73" fmla="*/ 27 h 70"/>
                <a:gd name="T74" fmla="*/ 64 w 69"/>
                <a:gd name="T75" fmla="*/ 29 h 70"/>
                <a:gd name="T76" fmla="*/ 64 w 69"/>
                <a:gd name="T77" fmla="*/ 32 h 70"/>
                <a:gd name="T78" fmla="*/ 62 w 69"/>
                <a:gd name="T79" fmla="*/ 34 h 70"/>
                <a:gd name="T80" fmla="*/ 60 w 69"/>
                <a:gd name="T81" fmla="*/ 36 h 70"/>
                <a:gd name="T82" fmla="*/ 60 w 69"/>
                <a:gd name="T83" fmla="*/ 36 h 70"/>
                <a:gd name="T84" fmla="*/ 57 w 69"/>
                <a:gd name="T85" fmla="*/ 39 h 70"/>
                <a:gd name="T86" fmla="*/ 55 w 69"/>
                <a:gd name="T87" fmla="*/ 41 h 70"/>
                <a:gd name="T88" fmla="*/ 52 w 69"/>
                <a:gd name="T89" fmla="*/ 41 h 70"/>
                <a:gd name="T90" fmla="*/ 50 w 69"/>
                <a:gd name="T91" fmla="*/ 44 h 70"/>
                <a:gd name="T92" fmla="*/ 50 w 69"/>
                <a:gd name="T93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9" h="70">
                  <a:moveTo>
                    <a:pt x="43" y="15"/>
                  </a:moveTo>
                  <a:lnTo>
                    <a:pt x="16" y="15"/>
                  </a:lnTo>
                  <a:lnTo>
                    <a:pt x="16" y="29"/>
                  </a:lnTo>
                  <a:lnTo>
                    <a:pt x="43" y="29"/>
                  </a:lnTo>
                  <a:lnTo>
                    <a:pt x="43" y="29"/>
                  </a:lnTo>
                  <a:lnTo>
                    <a:pt x="43" y="29"/>
                  </a:lnTo>
                  <a:lnTo>
                    <a:pt x="43" y="29"/>
                  </a:lnTo>
                  <a:lnTo>
                    <a:pt x="43" y="29"/>
                  </a:lnTo>
                  <a:lnTo>
                    <a:pt x="43" y="29"/>
                  </a:lnTo>
                  <a:lnTo>
                    <a:pt x="43" y="29"/>
                  </a:lnTo>
                  <a:lnTo>
                    <a:pt x="45" y="29"/>
                  </a:lnTo>
                  <a:lnTo>
                    <a:pt x="45" y="29"/>
                  </a:lnTo>
                  <a:lnTo>
                    <a:pt x="45" y="29"/>
                  </a:lnTo>
                  <a:lnTo>
                    <a:pt x="45" y="29"/>
                  </a:lnTo>
                  <a:lnTo>
                    <a:pt x="45" y="29"/>
                  </a:lnTo>
                  <a:lnTo>
                    <a:pt x="45" y="29"/>
                  </a:lnTo>
                  <a:lnTo>
                    <a:pt x="45" y="29"/>
                  </a:lnTo>
                  <a:lnTo>
                    <a:pt x="48" y="29"/>
                  </a:lnTo>
                  <a:lnTo>
                    <a:pt x="48" y="29"/>
                  </a:lnTo>
                  <a:lnTo>
                    <a:pt x="48" y="27"/>
                  </a:lnTo>
                  <a:lnTo>
                    <a:pt x="48" y="27"/>
                  </a:lnTo>
                  <a:lnTo>
                    <a:pt x="48" y="27"/>
                  </a:lnTo>
                  <a:lnTo>
                    <a:pt x="48" y="27"/>
                  </a:lnTo>
                  <a:lnTo>
                    <a:pt x="48" y="27"/>
                  </a:lnTo>
                  <a:lnTo>
                    <a:pt x="48" y="27"/>
                  </a:lnTo>
                  <a:lnTo>
                    <a:pt x="48" y="27"/>
                  </a:lnTo>
                  <a:lnTo>
                    <a:pt x="48" y="27"/>
                  </a:lnTo>
                  <a:lnTo>
                    <a:pt x="48" y="24"/>
                  </a:lnTo>
                  <a:lnTo>
                    <a:pt x="50" y="24"/>
                  </a:lnTo>
                  <a:lnTo>
                    <a:pt x="50" y="24"/>
                  </a:lnTo>
                  <a:lnTo>
                    <a:pt x="50" y="24"/>
                  </a:lnTo>
                  <a:lnTo>
                    <a:pt x="50" y="24"/>
                  </a:lnTo>
                  <a:lnTo>
                    <a:pt x="50" y="24"/>
                  </a:lnTo>
                  <a:lnTo>
                    <a:pt x="50" y="24"/>
                  </a:lnTo>
                  <a:lnTo>
                    <a:pt x="50" y="22"/>
                  </a:lnTo>
                  <a:lnTo>
                    <a:pt x="50" y="22"/>
                  </a:lnTo>
                  <a:lnTo>
                    <a:pt x="50" y="22"/>
                  </a:lnTo>
                  <a:lnTo>
                    <a:pt x="50" y="22"/>
                  </a:lnTo>
                  <a:lnTo>
                    <a:pt x="50" y="22"/>
                  </a:lnTo>
                  <a:lnTo>
                    <a:pt x="50" y="22"/>
                  </a:lnTo>
                  <a:lnTo>
                    <a:pt x="50" y="20"/>
                  </a:lnTo>
                  <a:lnTo>
                    <a:pt x="50" y="20"/>
                  </a:lnTo>
                  <a:lnTo>
                    <a:pt x="50" y="20"/>
                  </a:lnTo>
                  <a:lnTo>
                    <a:pt x="48" y="20"/>
                  </a:lnTo>
                  <a:lnTo>
                    <a:pt x="48" y="20"/>
                  </a:lnTo>
                  <a:lnTo>
                    <a:pt x="48" y="20"/>
                  </a:lnTo>
                  <a:lnTo>
                    <a:pt x="48" y="20"/>
                  </a:lnTo>
                  <a:lnTo>
                    <a:pt x="48" y="17"/>
                  </a:lnTo>
                  <a:lnTo>
                    <a:pt x="48" y="17"/>
                  </a:lnTo>
                  <a:lnTo>
                    <a:pt x="48" y="17"/>
                  </a:lnTo>
                  <a:lnTo>
                    <a:pt x="48" y="17"/>
                  </a:lnTo>
                  <a:lnTo>
                    <a:pt x="48" y="17"/>
                  </a:lnTo>
                  <a:lnTo>
                    <a:pt x="48" y="17"/>
                  </a:lnTo>
                  <a:lnTo>
                    <a:pt x="48" y="17"/>
                  </a:lnTo>
                  <a:lnTo>
                    <a:pt x="45" y="17"/>
                  </a:lnTo>
                  <a:lnTo>
                    <a:pt x="45" y="17"/>
                  </a:lnTo>
                  <a:lnTo>
                    <a:pt x="45" y="15"/>
                  </a:lnTo>
                  <a:lnTo>
                    <a:pt x="45" y="15"/>
                  </a:lnTo>
                  <a:lnTo>
                    <a:pt x="45" y="15"/>
                  </a:lnTo>
                  <a:lnTo>
                    <a:pt x="45" y="15"/>
                  </a:lnTo>
                  <a:lnTo>
                    <a:pt x="45" y="15"/>
                  </a:lnTo>
                  <a:lnTo>
                    <a:pt x="43" y="15"/>
                  </a:lnTo>
                  <a:lnTo>
                    <a:pt x="43" y="15"/>
                  </a:lnTo>
                  <a:lnTo>
                    <a:pt x="43" y="15"/>
                  </a:lnTo>
                  <a:lnTo>
                    <a:pt x="43" y="15"/>
                  </a:lnTo>
                  <a:lnTo>
                    <a:pt x="43" y="15"/>
                  </a:lnTo>
                  <a:lnTo>
                    <a:pt x="43" y="15"/>
                  </a:lnTo>
                  <a:lnTo>
                    <a:pt x="43" y="15"/>
                  </a:lnTo>
                  <a:lnTo>
                    <a:pt x="43" y="15"/>
                  </a:lnTo>
                  <a:close/>
                  <a:moveTo>
                    <a:pt x="31" y="44"/>
                  </a:moveTo>
                  <a:lnTo>
                    <a:pt x="16" y="44"/>
                  </a:lnTo>
                  <a:lnTo>
                    <a:pt x="16" y="70"/>
                  </a:lnTo>
                  <a:lnTo>
                    <a:pt x="0" y="70"/>
                  </a:lnTo>
                  <a:lnTo>
                    <a:pt x="0" y="0"/>
                  </a:lnTo>
                  <a:lnTo>
                    <a:pt x="43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0" y="3"/>
                  </a:lnTo>
                  <a:lnTo>
                    <a:pt x="52" y="3"/>
                  </a:lnTo>
                  <a:lnTo>
                    <a:pt x="52" y="3"/>
                  </a:lnTo>
                  <a:lnTo>
                    <a:pt x="55" y="3"/>
                  </a:lnTo>
                  <a:lnTo>
                    <a:pt x="55" y="3"/>
                  </a:lnTo>
                  <a:lnTo>
                    <a:pt x="55" y="5"/>
                  </a:lnTo>
                  <a:lnTo>
                    <a:pt x="57" y="5"/>
                  </a:lnTo>
                  <a:lnTo>
                    <a:pt x="57" y="5"/>
                  </a:lnTo>
                  <a:lnTo>
                    <a:pt x="57" y="5"/>
                  </a:lnTo>
                  <a:lnTo>
                    <a:pt x="60" y="8"/>
                  </a:lnTo>
                  <a:lnTo>
                    <a:pt x="60" y="8"/>
                  </a:lnTo>
                  <a:lnTo>
                    <a:pt x="60" y="8"/>
                  </a:lnTo>
                  <a:lnTo>
                    <a:pt x="60" y="10"/>
                  </a:lnTo>
                  <a:lnTo>
                    <a:pt x="62" y="10"/>
                  </a:lnTo>
                  <a:lnTo>
                    <a:pt x="62" y="10"/>
                  </a:lnTo>
                  <a:lnTo>
                    <a:pt x="62" y="12"/>
                  </a:lnTo>
                  <a:lnTo>
                    <a:pt x="62" y="12"/>
                  </a:lnTo>
                  <a:lnTo>
                    <a:pt x="64" y="15"/>
                  </a:lnTo>
                  <a:lnTo>
                    <a:pt x="64" y="15"/>
                  </a:lnTo>
                  <a:lnTo>
                    <a:pt x="64" y="15"/>
                  </a:lnTo>
                  <a:lnTo>
                    <a:pt x="64" y="17"/>
                  </a:lnTo>
                  <a:lnTo>
                    <a:pt x="64" y="17"/>
                  </a:lnTo>
                  <a:lnTo>
                    <a:pt x="64" y="20"/>
                  </a:lnTo>
                  <a:lnTo>
                    <a:pt x="64" y="20"/>
                  </a:lnTo>
                  <a:lnTo>
                    <a:pt x="64" y="22"/>
                  </a:lnTo>
                  <a:lnTo>
                    <a:pt x="64" y="22"/>
                  </a:lnTo>
                  <a:lnTo>
                    <a:pt x="64" y="24"/>
                  </a:lnTo>
                  <a:lnTo>
                    <a:pt x="64" y="24"/>
                  </a:lnTo>
                  <a:lnTo>
                    <a:pt x="64" y="24"/>
                  </a:lnTo>
                  <a:lnTo>
                    <a:pt x="64" y="27"/>
                  </a:lnTo>
                  <a:lnTo>
                    <a:pt x="64" y="27"/>
                  </a:lnTo>
                  <a:lnTo>
                    <a:pt x="64" y="27"/>
                  </a:lnTo>
                  <a:lnTo>
                    <a:pt x="64" y="29"/>
                  </a:lnTo>
                  <a:lnTo>
                    <a:pt x="64" y="29"/>
                  </a:lnTo>
                  <a:lnTo>
                    <a:pt x="64" y="29"/>
                  </a:lnTo>
                  <a:lnTo>
                    <a:pt x="64" y="32"/>
                  </a:lnTo>
                  <a:lnTo>
                    <a:pt x="62" y="32"/>
                  </a:lnTo>
                  <a:lnTo>
                    <a:pt x="62" y="32"/>
                  </a:lnTo>
                  <a:lnTo>
                    <a:pt x="62" y="34"/>
                  </a:lnTo>
                  <a:lnTo>
                    <a:pt x="62" y="34"/>
                  </a:lnTo>
                  <a:lnTo>
                    <a:pt x="62" y="34"/>
                  </a:lnTo>
                  <a:lnTo>
                    <a:pt x="60" y="36"/>
                  </a:lnTo>
                  <a:lnTo>
                    <a:pt x="60" y="36"/>
                  </a:lnTo>
                  <a:lnTo>
                    <a:pt x="60" y="36"/>
                  </a:lnTo>
                  <a:lnTo>
                    <a:pt x="60" y="36"/>
                  </a:lnTo>
                  <a:lnTo>
                    <a:pt x="57" y="39"/>
                  </a:lnTo>
                  <a:lnTo>
                    <a:pt x="57" y="39"/>
                  </a:lnTo>
                  <a:lnTo>
                    <a:pt x="57" y="39"/>
                  </a:lnTo>
                  <a:lnTo>
                    <a:pt x="57" y="39"/>
                  </a:lnTo>
                  <a:lnTo>
                    <a:pt x="55" y="41"/>
                  </a:lnTo>
                  <a:lnTo>
                    <a:pt x="55" y="41"/>
                  </a:lnTo>
                  <a:lnTo>
                    <a:pt x="55" y="41"/>
                  </a:lnTo>
                  <a:lnTo>
                    <a:pt x="52" y="41"/>
                  </a:lnTo>
                  <a:lnTo>
                    <a:pt x="52" y="41"/>
                  </a:lnTo>
                  <a:lnTo>
                    <a:pt x="52" y="41"/>
                  </a:lnTo>
                  <a:lnTo>
                    <a:pt x="50" y="44"/>
                  </a:lnTo>
                  <a:lnTo>
                    <a:pt x="50" y="44"/>
                  </a:lnTo>
                  <a:lnTo>
                    <a:pt x="50" y="44"/>
                  </a:lnTo>
                  <a:lnTo>
                    <a:pt x="69" y="70"/>
                  </a:lnTo>
                  <a:lnTo>
                    <a:pt x="50" y="70"/>
                  </a:lnTo>
                  <a:lnTo>
                    <a:pt x="31" y="44"/>
                  </a:lnTo>
                  <a:lnTo>
                    <a:pt x="31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571" tIns="45785" rIns="91571" bIns="45785" numCol="1" anchor="t" anchorCtr="0" compatLnSpc="1">
              <a:prstTxWarp prst="textNoShape">
                <a:avLst/>
              </a:prstTxWarp>
            </a:bodyPr>
            <a:lstStyle/>
            <a:p>
              <a:pPr defTabSz="915680"/>
              <a:endParaRPr lang="en-US" sz="1803" dirty="0">
                <a:solidFill>
                  <a:prstClr val="black"/>
                </a:solidFill>
              </a:endParaRPr>
            </a:p>
          </p:txBody>
        </p:sp>
        <p:sp>
          <p:nvSpPr>
            <p:cNvPr id="30" name="Freeform 224"/>
            <p:cNvSpPr>
              <a:spLocks noEditPoints="1"/>
            </p:cNvSpPr>
            <p:nvPr/>
          </p:nvSpPr>
          <p:spPr bwMode="gray">
            <a:xfrm>
              <a:off x="7168" y="587"/>
              <a:ext cx="77" cy="70"/>
            </a:xfrm>
            <a:custGeom>
              <a:avLst/>
              <a:gdLst>
                <a:gd name="T0" fmla="*/ 48 w 77"/>
                <a:gd name="T1" fmla="*/ 0 h 70"/>
                <a:gd name="T2" fmla="*/ 50 w 77"/>
                <a:gd name="T3" fmla="*/ 0 h 70"/>
                <a:gd name="T4" fmla="*/ 53 w 77"/>
                <a:gd name="T5" fmla="*/ 0 h 70"/>
                <a:gd name="T6" fmla="*/ 55 w 77"/>
                <a:gd name="T7" fmla="*/ 3 h 70"/>
                <a:gd name="T8" fmla="*/ 60 w 77"/>
                <a:gd name="T9" fmla="*/ 3 h 70"/>
                <a:gd name="T10" fmla="*/ 62 w 77"/>
                <a:gd name="T11" fmla="*/ 5 h 70"/>
                <a:gd name="T12" fmla="*/ 65 w 77"/>
                <a:gd name="T13" fmla="*/ 7 h 70"/>
                <a:gd name="T14" fmla="*/ 65 w 77"/>
                <a:gd name="T15" fmla="*/ 10 h 70"/>
                <a:gd name="T16" fmla="*/ 67 w 77"/>
                <a:gd name="T17" fmla="*/ 12 h 70"/>
                <a:gd name="T18" fmla="*/ 67 w 77"/>
                <a:gd name="T19" fmla="*/ 15 h 70"/>
                <a:gd name="T20" fmla="*/ 69 w 77"/>
                <a:gd name="T21" fmla="*/ 19 h 70"/>
                <a:gd name="T22" fmla="*/ 69 w 77"/>
                <a:gd name="T23" fmla="*/ 22 h 70"/>
                <a:gd name="T24" fmla="*/ 69 w 77"/>
                <a:gd name="T25" fmla="*/ 24 h 70"/>
                <a:gd name="T26" fmla="*/ 67 w 77"/>
                <a:gd name="T27" fmla="*/ 27 h 70"/>
                <a:gd name="T28" fmla="*/ 67 w 77"/>
                <a:gd name="T29" fmla="*/ 29 h 70"/>
                <a:gd name="T30" fmla="*/ 67 w 77"/>
                <a:gd name="T31" fmla="*/ 31 h 70"/>
                <a:gd name="T32" fmla="*/ 65 w 77"/>
                <a:gd name="T33" fmla="*/ 34 h 70"/>
                <a:gd name="T34" fmla="*/ 62 w 77"/>
                <a:gd name="T35" fmla="*/ 36 h 70"/>
                <a:gd name="T36" fmla="*/ 62 w 77"/>
                <a:gd name="T37" fmla="*/ 36 h 70"/>
                <a:gd name="T38" fmla="*/ 60 w 77"/>
                <a:gd name="T39" fmla="*/ 39 h 70"/>
                <a:gd name="T40" fmla="*/ 57 w 77"/>
                <a:gd name="T41" fmla="*/ 41 h 70"/>
                <a:gd name="T42" fmla="*/ 55 w 77"/>
                <a:gd name="T43" fmla="*/ 41 h 70"/>
                <a:gd name="T44" fmla="*/ 57 w 77"/>
                <a:gd name="T45" fmla="*/ 70 h 70"/>
                <a:gd name="T46" fmla="*/ 17 w 77"/>
                <a:gd name="T47" fmla="*/ 70 h 70"/>
                <a:gd name="T48" fmla="*/ 53 w 77"/>
                <a:gd name="T49" fmla="*/ 22 h 70"/>
                <a:gd name="T50" fmla="*/ 53 w 77"/>
                <a:gd name="T51" fmla="*/ 19 h 70"/>
                <a:gd name="T52" fmla="*/ 53 w 77"/>
                <a:gd name="T53" fmla="*/ 19 h 70"/>
                <a:gd name="T54" fmla="*/ 53 w 77"/>
                <a:gd name="T55" fmla="*/ 19 h 70"/>
                <a:gd name="T56" fmla="*/ 53 w 77"/>
                <a:gd name="T57" fmla="*/ 17 h 70"/>
                <a:gd name="T58" fmla="*/ 50 w 77"/>
                <a:gd name="T59" fmla="*/ 17 h 70"/>
                <a:gd name="T60" fmla="*/ 50 w 77"/>
                <a:gd name="T61" fmla="*/ 15 h 70"/>
                <a:gd name="T62" fmla="*/ 50 w 77"/>
                <a:gd name="T63" fmla="*/ 15 h 70"/>
                <a:gd name="T64" fmla="*/ 48 w 77"/>
                <a:gd name="T65" fmla="*/ 15 h 70"/>
                <a:gd name="T66" fmla="*/ 48 w 77"/>
                <a:gd name="T67" fmla="*/ 15 h 70"/>
                <a:gd name="T68" fmla="*/ 45 w 77"/>
                <a:gd name="T69" fmla="*/ 15 h 70"/>
                <a:gd name="T70" fmla="*/ 17 w 77"/>
                <a:gd name="T71" fmla="*/ 15 h 70"/>
                <a:gd name="T72" fmla="*/ 45 w 77"/>
                <a:gd name="T73" fmla="*/ 29 h 70"/>
                <a:gd name="T74" fmla="*/ 48 w 77"/>
                <a:gd name="T75" fmla="*/ 29 h 70"/>
                <a:gd name="T76" fmla="*/ 48 w 77"/>
                <a:gd name="T77" fmla="*/ 29 h 70"/>
                <a:gd name="T78" fmla="*/ 48 w 77"/>
                <a:gd name="T79" fmla="*/ 29 h 70"/>
                <a:gd name="T80" fmla="*/ 50 w 77"/>
                <a:gd name="T81" fmla="*/ 27 h 70"/>
                <a:gd name="T82" fmla="*/ 50 w 77"/>
                <a:gd name="T83" fmla="*/ 27 h 70"/>
                <a:gd name="T84" fmla="*/ 50 w 77"/>
                <a:gd name="T85" fmla="*/ 27 h 70"/>
                <a:gd name="T86" fmla="*/ 53 w 77"/>
                <a:gd name="T87" fmla="*/ 24 h 70"/>
                <a:gd name="T88" fmla="*/ 53 w 77"/>
                <a:gd name="T89" fmla="*/ 24 h 70"/>
                <a:gd name="T90" fmla="*/ 53 w 77"/>
                <a:gd name="T91" fmla="*/ 22 h 70"/>
                <a:gd name="T92" fmla="*/ 53 w 77"/>
                <a:gd name="T93" fmla="*/ 2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7" h="70">
                  <a:moveTo>
                    <a:pt x="0" y="70"/>
                  </a:moveTo>
                  <a:lnTo>
                    <a:pt x="0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3"/>
                  </a:lnTo>
                  <a:lnTo>
                    <a:pt x="57" y="3"/>
                  </a:lnTo>
                  <a:lnTo>
                    <a:pt x="57" y="3"/>
                  </a:lnTo>
                  <a:lnTo>
                    <a:pt x="60" y="3"/>
                  </a:lnTo>
                  <a:lnTo>
                    <a:pt x="60" y="3"/>
                  </a:lnTo>
                  <a:lnTo>
                    <a:pt x="60" y="5"/>
                  </a:lnTo>
                  <a:lnTo>
                    <a:pt x="62" y="5"/>
                  </a:lnTo>
                  <a:lnTo>
                    <a:pt x="62" y="5"/>
                  </a:lnTo>
                  <a:lnTo>
                    <a:pt x="62" y="7"/>
                  </a:lnTo>
                  <a:lnTo>
                    <a:pt x="65" y="7"/>
                  </a:lnTo>
                  <a:lnTo>
                    <a:pt x="65" y="7"/>
                  </a:lnTo>
                  <a:lnTo>
                    <a:pt x="65" y="10"/>
                  </a:lnTo>
                  <a:lnTo>
                    <a:pt x="65" y="10"/>
                  </a:lnTo>
                  <a:lnTo>
                    <a:pt x="67" y="10"/>
                  </a:lnTo>
                  <a:lnTo>
                    <a:pt x="67" y="12"/>
                  </a:lnTo>
                  <a:lnTo>
                    <a:pt x="67" y="12"/>
                  </a:lnTo>
                  <a:lnTo>
                    <a:pt x="67" y="15"/>
                  </a:lnTo>
                  <a:lnTo>
                    <a:pt x="67" y="15"/>
                  </a:lnTo>
                  <a:lnTo>
                    <a:pt x="67" y="15"/>
                  </a:lnTo>
                  <a:lnTo>
                    <a:pt x="67" y="17"/>
                  </a:lnTo>
                  <a:lnTo>
                    <a:pt x="69" y="17"/>
                  </a:lnTo>
                  <a:lnTo>
                    <a:pt x="69" y="19"/>
                  </a:lnTo>
                  <a:lnTo>
                    <a:pt x="69" y="19"/>
                  </a:lnTo>
                  <a:lnTo>
                    <a:pt x="69" y="22"/>
                  </a:lnTo>
                  <a:lnTo>
                    <a:pt x="69" y="22"/>
                  </a:lnTo>
                  <a:lnTo>
                    <a:pt x="69" y="22"/>
                  </a:lnTo>
                  <a:lnTo>
                    <a:pt x="69" y="24"/>
                  </a:lnTo>
                  <a:lnTo>
                    <a:pt x="69" y="24"/>
                  </a:lnTo>
                  <a:lnTo>
                    <a:pt x="67" y="24"/>
                  </a:lnTo>
                  <a:lnTo>
                    <a:pt x="67" y="27"/>
                  </a:lnTo>
                  <a:lnTo>
                    <a:pt x="67" y="27"/>
                  </a:lnTo>
                  <a:lnTo>
                    <a:pt x="67" y="27"/>
                  </a:lnTo>
                  <a:lnTo>
                    <a:pt x="67" y="29"/>
                  </a:lnTo>
                  <a:lnTo>
                    <a:pt x="67" y="29"/>
                  </a:lnTo>
                  <a:lnTo>
                    <a:pt x="67" y="29"/>
                  </a:lnTo>
                  <a:lnTo>
                    <a:pt x="67" y="31"/>
                  </a:lnTo>
                  <a:lnTo>
                    <a:pt x="67" y="31"/>
                  </a:lnTo>
                  <a:lnTo>
                    <a:pt x="65" y="31"/>
                  </a:lnTo>
                  <a:lnTo>
                    <a:pt x="65" y="34"/>
                  </a:lnTo>
                  <a:lnTo>
                    <a:pt x="65" y="34"/>
                  </a:lnTo>
                  <a:lnTo>
                    <a:pt x="65" y="34"/>
                  </a:lnTo>
                  <a:lnTo>
                    <a:pt x="65" y="34"/>
                  </a:lnTo>
                  <a:lnTo>
                    <a:pt x="62" y="36"/>
                  </a:lnTo>
                  <a:lnTo>
                    <a:pt x="62" y="36"/>
                  </a:lnTo>
                  <a:lnTo>
                    <a:pt x="62" y="36"/>
                  </a:lnTo>
                  <a:lnTo>
                    <a:pt x="62" y="36"/>
                  </a:lnTo>
                  <a:lnTo>
                    <a:pt x="60" y="39"/>
                  </a:lnTo>
                  <a:lnTo>
                    <a:pt x="60" y="39"/>
                  </a:lnTo>
                  <a:lnTo>
                    <a:pt x="60" y="39"/>
                  </a:lnTo>
                  <a:lnTo>
                    <a:pt x="60" y="39"/>
                  </a:lnTo>
                  <a:lnTo>
                    <a:pt x="57" y="39"/>
                  </a:lnTo>
                  <a:lnTo>
                    <a:pt x="57" y="41"/>
                  </a:lnTo>
                  <a:lnTo>
                    <a:pt x="57" y="41"/>
                  </a:lnTo>
                  <a:lnTo>
                    <a:pt x="57" y="41"/>
                  </a:lnTo>
                  <a:lnTo>
                    <a:pt x="55" y="41"/>
                  </a:lnTo>
                  <a:lnTo>
                    <a:pt x="55" y="41"/>
                  </a:lnTo>
                  <a:lnTo>
                    <a:pt x="77" y="70"/>
                  </a:lnTo>
                  <a:lnTo>
                    <a:pt x="57" y="70"/>
                  </a:lnTo>
                  <a:lnTo>
                    <a:pt x="36" y="43"/>
                  </a:lnTo>
                  <a:lnTo>
                    <a:pt x="17" y="43"/>
                  </a:lnTo>
                  <a:lnTo>
                    <a:pt x="17" y="70"/>
                  </a:lnTo>
                  <a:lnTo>
                    <a:pt x="0" y="70"/>
                  </a:lnTo>
                  <a:lnTo>
                    <a:pt x="0" y="70"/>
                  </a:lnTo>
                  <a:close/>
                  <a:moveTo>
                    <a:pt x="53" y="22"/>
                  </a:moveTo>
                  <a:lnTo>
                    <a:pt x="53" y="22"/>
                  </a:lnTo>
                  <a:lnTo>
                    <a:pt x="53" y="22"/>
                  </a:lnTo>
                  <a:lnTo>
                    <a:pt x="53" y="19"/>
                  </a:lnTo>
                  <a:lnTo>
                    <a:pt x="53" y="19"/>
                  </a:lnTo>
                  <a:lnTo>
                    <a:pt x="53" y="19"/>
                  </a:lnTo>
                  <a:lnTo>
                    <a:pt x="53" y="19"/>
                  </a:lnTo>
                  <a:lnTo>
                    <a:pt x="53" y="19"/>
                  </a:lnTo>
                  <a:lnTo>
                    <a:pt x="53" y="19"/>
                  </a:lnTo>
                  <a:lnTo>
                    <a:pt x="53" y="19"/>
                  </a:lnTo>
                  <a:lnTo>
                    <a:pt x="53" y="17"/>
                  </a:lnTo>
                  <a:lnTo>
                    <a:pt x="53" y="17"/>
                  </a:lnTo>
                  <a:lnTo>
                    <a:pt x="53" y="17"/>
                  </a:lnTo>
                  <a:lnTo>
                    <a:pt x="50" y="17"/>
                  </a:lnTo>
                  <a:lnTo>
                    <a:pt x="50" y="17"/>
                  </a:lnTo>
                  <a:lnTo>
                    <a:pt x="50" y="17"/>
                  </a:lnTo>
                  <a:lnTo>
                    <a:pt x="50" y="17"/>
                  </a:lnTo>
                  <a:lnTo>
                    <a:pt x="50" y="15"/>
                  </a:lnTo>
                  <a:lnTo>
                    <a:pt x="50" y="15"/>
                  </a:lnTo>
                  <a:lnTo>
                    <a:pt x="50" y="15"/>
                  </a:lnTo>
                  <a:lnTo>
                    <a:pt x="50" y="15"/>
                  </a:lnTo>
                  <a:lnTo>
                    <a:pt x="50" y="15"/>
                  </a:lnTo>
                  <a:lnTo>
                    <a:pt x="48" y="15"/>
                  </a:lnTo>
                  <a:lnTo>
                    <a:pt x="48" y="15"/>
                  </a:lnTo>
                  <a:lnTo>
                    <a:pt x="48" y="15"/>
                  </a:lnTo>
                  <a:lnTo>
                    <a:pt x="48" y="15"/>
                  </a:lnTo>
                  <a:lnTo>
                    <a:pt x="48" y="15"/>
                  </a:lnTo>
                  <a:lnTo>
                    <a:pt x="48" y="15"/>
                  </a:lnTo>
                  <a:lnTo>
                    <a:pt x="48" y="15"/>
                  </a:lnTo>
                  <a:lnTo>
                    <a:pt x="45" y="15"/>
                  </a:lnTo>
                  <a:lnTo>
                    <a:pt x="45" y="15"/>
                  </a:lnTo>
                  <a:lnTo>
                    <a:pt x="45" y="15"/>
                  </a:lnTo>
                  <a:lnTo>
                    <a:pt x="45" y="15"/>
                  </a:lnTo>
                  <a:lnTo>
                    <a:pt x="17" y="15"/>
                  </a:lnTo>
                  <a:lnTo>
                    <a:pt x="17" y="29"/>
                  </a:lnTo>
                  <a:lnTo>
                    <a:pt x="45" y="29"/>
                  </a:lnTo>
                  <a:lnTo>
                    <a:pt x="45" y="29"/>
                  </a:lnTo>
                  <a:lnTo>
                    <a:pt x="45" y="29"/>
                  </a:lnTo>
                  <a:lnTo>
                    <a:pt x="45" y="29"/>
                  </a:lnTo>
                  <a:lnTo>
                    <a:pt x="48" y="29"/>
                  </a:lnTo>
                  <a:lnTo>
                    <a:pt x="48" y="29"/>
                  </a:lnTo>
                  <a:lnTo>
                    <a:pt x="48" y="29"/>
                  </a:lnTo>
                  <a:lnTo>
                    <a:pt x="48" y="29"/>
                  </a:lnTo>
                  <a:lnTo>
                    <a:pt x="48" y="29"/>
                  </a:lnTo>
                  <a:lnTo>
                    <a:pt x="48" y="29"/>
                  </a:lnTo>
                  <a:lnTo>
                    <a:pt x="48" y="29"/>
                  </a:lnTo>
                  <a:lnTo>
                    <a:pt x="50" y="29"/>
                  </a:lnTo>
                  <a:lnTo>
                    <a:pt x="50" y="27"/>
                  </a:lnTo>
                  <a:lnTo>
                    <a:pt x="50" y="27"/>
                  </a:lnTo>
                  <a:lnTo>
                    <a:pt x="50" y="27"/>
                  </a:lnTo>
                  <a:lnTo>
                    <a:pt x="50" y="27"/>
                  </a:lnTo>
                  <a:lnTo>
                    <a:pt x="50" y="27"/>
                  </a:lnTo>
                  <a:lnTo>
                    <a:pt x="50" y="27"/>
                  </a:lnTo>
                  <a:lnTo>
                    <a:pt x="50" y="27"/>
                  </a:lnTo>
                  <a:lnTo>
                    <a:pt x="50" y="27"/>
                  </a:lnTo>
                  <a:lnTo>
                    <a:pt x="53" y="27"/>
                  </a:lnTo>
                  <a:lnTo>
                    <a:pt x="53" y="24"/>
                  </a:lnTo>
                  <a:lnTo>
                    <a:pt x="53" y="24"/>
                  </a:lnTo>
                  <a:lnTo>
                    <a:pt x="53" y="24"/>
                  </a:lnTo>
                  <a:lnTo>
                    <a:pt x="53" y="24"/>
                  </a:lnTo>
                  <a:lnTo>
                    <a:pt x="53" y="24"/>
                  </a:lnTo>
                  <a:lnTo>
                    <a:pt x="53" y="24"/>
                  </a:lnTo>
                  <a:lnTo>
                    <a:pt x="53" y="24"/>
                  </a:lnTo>
                  <a:lnTo>
                    <a:pt x="53" y="22"/>
                  </a:lnTo>
                  <a:lnTo>
                    <a:pt x="53" y="22"/>
                  </a:lnTo>
                  <a:lnTo>
                    <a:pt x="53" y="22"/>
                  </a:lnTo>
                  <a:lnTo>
                    <a:pt x="53" y="22"/>
                  </a:lnTo>
                  <a:lnTo>
                    <a:pt x="53" y="22"/>
                  </a:lnTo>
                  <a:lnTo>
                    <a:pt x="53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571" tIns="45785" rIns="91571" bIns="45785" numCol="1" anchor="t" anchorCtr="0" compatLnSpc="1">
              <a:prstTxWarp prst="textNoShape">
                <a:avLst/>
              </a:prstTxWarp>
            </a:bodyPr>
            <a:lstStyle/>
            <a:p>
              <a:pPr defTabSz="915680"/>
              <a:endParaRPr lang="en-US" sz="1803" dirty="0">
                <a:solidFill>
                  <a:prstClr val="black"/>
                </a:solidFill>
              </a:endParaRPr>
            </a:p>
          </p:txBody>
        </p:sp>
        <p:sp>
          <p:nvSpPr>
            <p:cNvPr id="31" name="Freeform 225"/>
            <p:cNvSpPr>
              <a:spLocks noEditPoints="1"/>
            </p:cNvSpPr>
            <p:nvPr/>
          </p:nvSpPr>
          <p:spPr bwMode="gray">
            <a:xfrm>
              <a:off x="7075" y="407"/>
              <a:ext cx="86" cy="70"/>
            </a:xfrm>
            <a:custGeom>
              <a:avLst/>
              <a:gdLst>
                <a:gd name="T0" fmla="*/ 43 w 86"/>
                <a:gd name="T1" fmla="*/ 17 h 70"/>
                <a:gd name="T2" fmla="*/ 28 w 86"/>
                <a:gd name="T3" fmla="*/ 46 h 70"/>
                <a:gd name="T4" fmla="*/ 57 w 86"/>
                <a:gd name="T5" fmla="*/ 46 h 70"/>
                <a:gd name="T6" fmla="*/ 43 w 86"/>
                <a:gd name="T7" fmla="*/ 17 h 70"/>
                <a:gd name="T8" fmla="*/ 43 w 86"/>
                <a:gd name="T9" fmla="*/ 17 h 70"/>
                <a:gd name="T10" fmla="*/ 86 w 86"/>
                <a:gd name="T11" fmla="*/ 70 h 70"/>
                <a:gd name="T12" fmla="*/ 69 w 86"/>
                <a:gd name="T13" fmla="*/ 70 h 70"/>
                <a:gd name="T14" fmla="*/ 62 w 86"/>
                <a:gd name="T15" fmla="*/ 58 h 70"/>
                <a:gd name="T16" fmla="*/ 21 w 86"/>
                <a:gd name="T17" fmla="*/ 58 h 70"/>
                <a:gd name="T18" fmla="*/ 16 w 86"/>
                <a:gd name="T19" fmla="*/ 70 h 70"/>
                <a:gd name="T20" fmla="*/ 0 w 86"/>
                <a:gd name="T21" fmla="*/ 70 h 70"/>
                <a:gd name="T22" fmla="*/ 33 w 86"/>
                <a:gd name="T23" fmla="*/ 0 h 70"/>
                <a:gd name="T24" fmla="*/ 50 w 86"/>
                <a:gd name="T25" fmla="*/ 0 h 70"/>
                <a:gd name="T26" fmla="*/ 86 w 86"/>
                <a:gd name="T27" fmla="*/ 70 h 70"/>
                <a:gd name="T28" fmla="*/ 86 w 86"/>
                <a:gd name="T29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70">
                  <a:moveTo>
                    <a:pt x="43" y="17"/>
                  </a:moveTo>
                  <a:lnTo>
                    <a:pt x="28" y="46"/>
                  </a:lnTo>
                  <a:lnTo>
                    <a:pt x="57" y="46"/>
                  </a:lnTo>
                  <a:lnTo>
                    <a:pt x="43" y="17"/>
                  </a:lnTo>
                  <a:lnTo>
                    <a:pt x="43" y="17"/>
                  </a:lnTo>
                  <a:close/>
                  <a:moveTo>
                    <a:pt x="86" y="70"/>
                  </a:moveTo>
                  <a:lnTo>
                    <a:pt x="69" y="70"/>
                  </a:lnTo>
                  <a:lnTo>
                    <a:pt x="62" y="58"/>
                  </a:lnTo>
                  <a:lnTo>
                    <a:pt x="21" y="58"/>
                  </a:lnTo>
                  <a:lnTo>
                    <a:pt x="16" y="70"/>
                  </a:lnTo>
                  <a:lnTo>
                    <a:pt x="0" y="70"/>
                  </a:lnTo>
                  <a:lnTo>
                    <a:pt x="33" y="0"/>
                  </a:lnTo>
                  <a:lnTo>
                    <a:pt x="50" y="0"/>
                  </a:lnTo>
                  <a:lnTo>
                    <a:pt x="86" y="70"/>
                  </a:lnTo>
                  <a:lnTo>
                    <a:pt x="86" y="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571" tIns="45785" rIns="91571" bIns="45785" numCol="1" anchor="t" anchorCtr="0" compatLnSpc="1">
              <a:prstTxWarp prst="textNoShape">
                <a:avLst/>
              </a:prstTxWarp>
            </a:bodyPr>
            <a:lstStyle/>
            <a:p>
              <a:pPr defTabSz="915680"/>
              <a:endParaRPr lang="en-US" sz="1803" dirty="0">
                <a:solidFill>
                  <a:prstClr val="black"/>
                </a:solidFill>
              </a:endParaRPr>
            </a:p>
          </p:txBody>
        </p:sp>
        <p:sp>
          <p:nvSpPr>
            <p:cNvPr id="32" name="Freeform 226"/>
            <p:cNvSpPr>
              <a:spLocks noEditPoints="1"/>
            </p:cNvSpPr>
            <p:nvPr/>
          </p:nvSpPr>
          <p:spPr bwMode="gray">
            <a:xfrm>
              <a:off x="7156" y="319"/>
              <a:ext cx="86" cy="69"/>
            </a:xfrm>
            <a:custGeom>
              <a:avLst/>
              <a:gdLst>
                <a:gd name="T0" fmla="*/ 43 w 86"/>
                <a:gd name="T1" fmla="*/ 17 h 69"/>
                <a:gd name="T2" fmla="*/ 29 w 86"/>
                <a:gd name="T3" fmla="*/ 43 h 69"/>
                <a:gd name="T4" fmla="*/ 57 w 86"/>
                <a:gd name="T5" fmla="*/ 43 h 69"/>
                <a:gd name="T6" fmla="*/ 43 w 86"/>
                <a:gd name="T7" fmla="*/ 17 h 69"/>
                <a:gd name="T8" fmla="*/ 43 w 86"/>
                <a:gd name="T9" fmla="*/ 17 h 69"/>
                <a:gd name="T10" fmla="*/ 86 w 86"/>
                <a:gd name="T11" fmla="*/ 69 h 69"/>
                <a:gd name="T12" fmla="*/ 69 w 86"/>
                <a:gd name="T13" fmla="*/ 69 h 69"/>
                <a:gd name="T14" fmla="*/ 65 w 86"/>
                <a:gd name="T15" fmla="*/ 57 h 69"/>
                <a:gd name="T16" fmla="*/ 24 w 86"/>
                <a:gd name="T17" fmla="*/ 57 h 69"/>
                <a:gd name="T18" fmla="*/ 17 w 86"/>
                <a:gd name="T19" fmla="*/ 69 h 69"/>
                <a:gd name="T20" fmla="*/ 0 w 86"/>
                <a:gd name="T21" fmla="*/ 69 h 69"/>
                <a:gd name="T22" fmla="*/ 36 w 86"/>
                <a:gd name="T23" fmla="*/ 0 h 69"/>
                <a:gd name="T24" fmla="*/ 53 w 86"/>
                <a:gd name="T25" fmla="*/ 0 h 69"/>
                <a:gd name="T26" fmla="*/ 86 w 86"/>
                <a:gd name="T27" fmla="*/ 69 h 69"/>
                <a:gd name="T28" fmla="*/ 86 w 86"/>
                <a:gd name="T29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69">
                  <a:moveTo>
                    <a:pt x="43" y="17"/>
                  </a:moveTo>
                  <a:lnTo>
                    <a:pt x="29" y="43"/>
                  </a:lnTo>
                  <a:lnTo>
                    <a:pt x="57" y="43"/>
                  </a:lnTo>
                  <a:lnTo>
                    <a:pt x="43" y="17"/>
                  </a:lnTo>
                  <a:lnTo>
                    <a:pt x="43" y="17"/>
                  </a:lnTo>
                  <a:close/>
                  <a:moveTo>
                    <a:pt x="86" y="69"/>
                  </a:moveTo>
                  <a:lnTo>
                    <a:pt x="69" y="69"/>
                  </a:lnTo>
                  <a:lnTo>
                    <a:pt x="65" y="57"/>
                  </a:lnTo>
                  <a:lnTo>
                    <a:pt x="24" y="57"/>
                  </a:lnTo>
                  <a:lnTo>
                    <a:pt x="17" y="69"/>
                  </a:lnTo>
                  <a:lnTo>
                    <a:pt x="0" y="69"/>
                  </a:lnTo>
                  <a:lnTo>
                    <a:pt x="36" y="0"/>
                  </a:lnTo>
                  <a:lnTo>
                    <a:pt x="53" y="0"/>
                  </a:lnTo>
                  <a:lnTo>
                    <a:pt x="86" y="69"/>
                  </a:lnTo>
                  <a:lnTo>
                    <a:pt x="86" y="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571" tIns="45785" rIns="91571" bIns="45785" numCol="1" anchor="t" anchorCtr="0" compatLnSpc="1">
              <a:prstTxWarp prst="textNoShape">
                <a:avLst/>
              </a:prstTxWarp>
            </a:bodyPr>
            <a:lstStyle/>
            <a:p>
              <a:pPr defTabSz="915680"/>
              <a:endParaRPr lang="en-US" sz="1803" dirty="0">
                <a:solidFill>
                  <a:prstClr val="black"/>
                </a:solidFill>
              </a:endParaRPr>
            </a:p>
          </p:txBody>
        </p:sp>
        <p:sp>
          <p:nvSpPr>
            <p:cNvPr id="33" name="Freeform 227"/>
            <p:cNvSpPr>
              <a:spLocks noEditPoints="1"/>
            </p:cNvSpPr>
            <p:nvPr/>
          </p:nvSpPr>
          <p:spPr bwMode="gray">
            <a:xfrm>
              <a:off x="6991" y="407"/>
              <a:ext cx="69" cy="70"/>
            </a:xfrm>
            <a:custGeom>
              <a:avLst/>
              <a:gdLst>
                <a:gd name="T0" fmla="*/ 65 w 69"/>
                <a:gd name="T1" fmla="*/ 36 h 70"/>
                <a:gd name="T2" fmla="*/ 67 w 69"/>
                <a:gd name="T3" fmla="*/ 39 h 70"/>
                <a:gd name="T4" fmla="*/ 69 w 69"/>
                <a:gd name="T5" fmla="*/ 44 h 70"/>
                <a:gd name="T6" fmla="*/ 69 w 69"/>
                <a:gd name="T7" fmla="*/ 46 h 70"/>
                <a:gd name="T8" fmla="*/ 69 w 69"/>
                <a:gd name="T9" fmla="*/ 48 h 70"/>
                <a:gd name="T10" fmla="*/ 69 w 69"/>
                <a:gd name="T11" fmla="*/ 51 h 70"/>
                <a:gd name="T12" fmla="*/ 69 w 69"/>
                <a:gd name="T13" fmla="*/ 56 h 70"/>
                <a:gd name="T14" fmla="*/ 69 w 69"/>
                <a:gd name="T15" fmla="*/ 58 h 70"/>
                <a:gd name="T16" fmla="*/ 67 w 69"/>
                <a:gd name="T17" fmla="*/ 63 h 70"/>
                <a:gd name="T18" fmla="*/ 65 w 69"/>
                <a:gd name="T19" fmla="*/ 65 h 70"/>
                <a:gd name="T20" fmla="*/ 60 w 69"/>
                <a:gd name="T21" fmla="*/ 68 h 70"/>
                <a:gd name="T22" fmla="*/ 55 w 69"/>
                <a:gd name="T23" fmla="*/ 70 h 70"/>
                <a:gd name="T24" fmla="*/ 53 w 69"/>
                <a:gd name="T25" fmla="*/ 70 h 70"/>
                <a:gd name="T26" fmla="*/ 0 w 69"/>
                <a:gd name="T27" fmla="*/ 70 h 70"/>
                <a:gd name="T28" fmla="*/ 50 w 69"/>
                <a:gd name="T29" fmla="*/ 0 h 70"/>
                <a:gd name="T30" fmla="*/ 53 w 69"/>
                <a:gd name="T31" fmla="*/ 0 h 70"/>
                <a:gd name="T32" fmla="*/ 57 w 69"/>
                <a:gd name="T33" fmla="*/ 3 h 70"/>
                <a:gd name="T34" fmla="*/ 60 w 69"/>
                <a:gd name="T35" fmla="*/ 5 h 70"/>
                <a:gd name="T36" fmla="*/ 62 w 69"/>
                <a:gd name="T37" fmla="*/ 8 h 70"/>
                <a:gd name="T38" fmla="*/ 65 w 69"/>
                <a:gd name="T39" fmla="*/ 12 h 70"/>
                <a:gd name="T40" fmla="*/ 67 w 69"/>
                <a:gd name="T41" fmla="*/ 15 h 70"/>
                <a:gd name="T42" fmla="*/ 67 w 69"/>
                <a:gd name="T43" fmla="*/ 20 h 70"/>
                <a:gd name="T44" fmla="*/ 67 w 69"/>
                <a:gd name="T45" fmla="*/ 22 h 70"/>
                <a:gd name="T46" fmla="*/ 67 w 69"/>
                <a:gd name="T47" fmla="*/ 27 h 70"/>
                <a:gd name="T48" fmla="*/ 67 w 69"/>
                <a:gd name="T49" fmla="*/ 29 h 70"/>
                <a:gd name="T50" fmla="*/ 65 w 69"/>
                <a:gd name="T51" fmla="*/ 34 h 70"/>
                <a:gd name="T52" fmla="*/ 17 w 69"/>
                <a:gd name="T53" fmla="*/ 58 h 70"/>
                <a:gd name="T54" fmla="*/ 48 w 69"/>
                <a:gd name="T55" fmla="*/ 58 h 70"/>
                <a:gd name="T56" fmla="*/ 50 w 69"/>
                <a:gd name="T57" fmla="*/ 56 h 70"/>
                <a:gd name="T58" fmla="*/ 50 w 69"/>
                <a:gd name="T59" fmla="*/ 56 h 70"/>
                <a:gd name="T60" fmla="*/ 53 w 69"/>
                <a:gd name="T61" fmla="*/ 56 h 70"/>
                <a:gd name="T62" fmla="*/ 53 w 69"/>
                <a:gd name="T63" fmla="*/ 53 h 70"/>
                <a:gd name="T64" fmla="*/ 53 w 69"/>
                <a:gd name="T65" fmla="*/ 53 h 70"/>
                <a:gd name="T66" fmla="*/ 55 w 69"/>
                <a:gd name="T67" fmla="*/ 51 h 70"/>
                <a:gd name="T68" fmla="*/ 55 w 69"/>
                <a:gd name="T69" fmla="*/ 48 h 70"/>
                <a:gd name="T70" fmla="*/ 55 w 69"/>
                <a:gd name="T71" fmla="*/ 48 h 70"/>
                <a:gd name="T72" fmla="*/ 55 w 69"/>
                <a:gd name="T73" fmla="*/ 46 h 70"/>
                <a:gd name="T74" fmla="*/ 53 w 69"/>
                <a:gd name="T75" fmla="*/ 46 h 70"/>
                <a:gd name="T76" fmla="*/ 53 w 69"/>
                <a:gd name="T77" fmla="*/ 44 h 70"/>
                <a:gd name="T78" fmla="*/ 50 w 69"/>
                <a:gd name="T79" fmla="*/ 44 h 70"/>
                <a:gd name="T80" fmla="*/ 50 w 69"/>
                <a:gd name="T81" fmla="*/ 41 h 70"/>
                <a:gd name="T82" fmla="*/ 48 w 69"/>
                <a:gd name="T83" fmla="*/ 41 h 70"/>
                <a:gd name="T84" fmla="*/ 48 w 69"/>
                <a:gd name="T85" fmla="*/ 41 h 70"/>
                <a:gd name="T86" fmla="*/ 17 w 69"/>
                <a:gd name="T87" fmla="*/ 58 h 70"/>
                <a:gd name="T88" fmla="*/ 45 w 69"/>
                <a:gd name="T89" fmla="*/ 29 h 70"/>
                <a:gd name="T90" fmla="*/ 48 w 69"/>
                <a:gd name="T91" fmla="*/ 27 h 70"/>
                <a:gd name="T92" fmla="*/ 50 w 69"/>
                <a:gd name="T93" fmla="*/ 27 h 70"/>
                <a:gd name="T94" fmla="*/ 53 w 69"/>
                <a:gd name="T95" fmla="*/ 24 h 70"/>
                <a:gd name="T96" fmla="*/ 53 w 69"/>
                <a:gd name="T97" fmla="*/ 22 h 70"/>
                <a:gd name="T98" fmla="*/ 53 w 69"/>
                <a:gd name="T99" fmla="*/ 22 h 70"/>
                <a:gd name="T100" fmla="*/ 53 w 69"/>
                <a:gd name="T101" fmla="*/ 20 h 70"/>
                <a:gd name="T102" fmla="*/ 50 w 69"/>
                <a:gd name="T103" fmla="*/ 17 h 70"/>
                <a:gd name="T104" fmla="*/ 50 w 69"/>
                <a:gd name="T105" fmla="*/ 15 h 70"/>
                <a:gd name="T106" fmla="*/ 48 w 69"/>
                <a:gd name="T107" fmla="*/ 15 h 70"/>
                <a:gd name="T108" fmla="*/ 45 w 69"/>
                <a:gd name="T109" fmla="*/ 15 h 70"/>
                <a:gd name="T110" fmla="*/ 14 w 69"/>
                <a:gd name="T111" fmla="*/ 2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9" h="70">
                  <a:moveTo>
                    <a:pt x="62" y="34"/>
                  </a:moveTo>
                  <a:lnTo>
                    <a:pt x="65" y="34"/>
                  </a:lnTo>
                  <a:lnTo>
                    <a:pt x="65" y="36"/>
                  </a:lnTo>
                  <a:lnTo>
                    <a:pt x="65" y="36"/>
                  </a:lnTo>
                  <a:lnTo>
                    <a:pt x="67" y="36"/>
                  </a:lnTo>
                  <a:lnTo>
                    <a:pt x="67" y="39"/>
                  </a:lnTo>
                  <a:lnTo>
                    <a:pt x="67" y="39"/>
                  </a:lnTo>
                  <a:lnTo>
                    <a:pt x="67" y="39"/>
                  </a:lnTo>
                  <a:lnTo>
                    <a:pt x="69" y="41"/>
                  </a:lnTo>
                  <a:lnTo>
                    <a:pt x="69" y="41"/>
                  </a:lnTo>
                  <a:lnTo>
                    <a:pt x="69" y="44"/>
                  </a:lnTo>
                  <a:lnTo>
                    <a:pt x="69" y="44"/>
                  </a:lnTo>
                  <a:lnTo>
                    <a:pt x="69" y="44"/>
                  </a:lnTo>
                  <a:lnTo>
                    <a:pt x="69" y="44"/>
                  </a:lnTo>
                  <a:lnTo>
                    <a:pt x="69" y="46"/>
                  </a:lnTo>
                  <a:lnTo>
                    <a:pt x="69" y="46"/>
                  </a:lnTo>
                  <a:lnTo>
                    <a:pt x="69" y="46"/>
                  </a:lnTo>
                  <a:lnTo>
                    <a:pt x="69" y="46"/>
                  </a:lnTo>
                  <a:lnTo>
                    <a:pt x="69" y="46"/>
                  </a:lnTo>
                  <a:lnTo>
                    <a:pt x="69" y="48"/>
                  </a:lnTo>
                  <a:lnTo>
                    <a:pt x="69" y="48"/>
                  </a:lnTo>
                  <a:lnTo>
                    <a:pt x="69" y="48"/>
                  </a:lnTo>
                  <a:lnTo>
                    <a:pt x="69" y="48"/>
                  </a:lnTo>
                  <a:lnTo>
                    <a:pt x="69" y="51"/>
                  </a:lnTo>
                  <a:lnTo>
                    <a:pt x="69" y="51"/>
                  </a:lnTo>
                  <a:lnTo>
                    <a:pt x="69" y="53"/>
                  </a:lnTo>
                  <a:lnTo>
                    <a:pt x="69" y="53"/>
                  </a:lnTo>
                  <a:lnTo>
                    <a:pt x="69" y="56"/>
                  </a:lnTo>
                  <a:lnTo>
                    <a:pt x="69" y="56"/>
                  </a:lnTo>
                  <a:lnTo>
                    <a:pt x="69" y="58"/>
                  </a:lnTo>
                  <a:lnTo>
                    <a:pt x="69" y="58"/>
                  </a:lnTo>
                  <a:lnTo>
                    <a:pt x="69" y="58"/>
                  </a:lnTo>
                  <a:lnTo>
                    <a:pt x="67" y="60"/>
                  </a:lnTo>
                  <a:lnTo>
                    <a:pt x="67" y="60"/>
                  </a:lnTo>
                  <a:lnTo>
                    <a:pt x="67" y="60"/>
                  </a:lnTo>
                  <a:lnTo>
                    <a:pt x="67" y="63"/>
                  </a:lnTo>
                  <a:lnTo>
                    <a:pt x="65" y="63"/>
                  </a:lnTo>
                  <a:lnTo>
                    <a:pt x="65" y="63"/>
                  </a:lnTo>
                  <a:lnTo>
                    <a:pt x="65" y="65"/>
                  </a:lnTo>
                  <a:lnTo>
                    <a:pt x="65" y="65"/>
                  </a:lnTo>
                  <a:lnTo>
                    <a:pt x="62" y="65"/>
                  </a:lnTo>
                  <a:lnTo>
                    <a:pt x="62" y="68"/>
                  </a:lnTo>
                  <a:lnTo>
                    <a:pt x="60" y="68"/>
                  </a:lnTo>
                  <a:lnTo>
                    <a:pt x="60" y="68"/>
                  </a:lnTo>
                  <a:lnTo>
                    <a:pt x="60" y="68"/>
                  </a:lnTo>
                  <a:lnTo>
                    <a:pt x="57" y="70"/>
                  </a:lnTo>
                  <a:lnTo>
                    <a:pt x="57" y="70"/>
                  </a:lnTo>
                  <a:lnTo>
                    <a:pt x="55" y="70"/>
                  </a:lnTo>
                  <a:lnTo>
                    <a:pt x="55" y="70"/>
                  </a:lnTo>
                  <a:lnTo>
                    <a:pt x="53" y="70"/>
                  </a:lnTo>
                  <a:lnTo>
                    <a:pt x="53" y="70"/>
                  </a:lnTo>
                  <a:lnTo>
                    <a:pt x="53" y="70"/>
                  </a:lnTo>
                  <a:lnTo>
                    <a:pt x="50" y="70"/>
                  </a:lnTo>
                  <a:lnTo>
                    <a:pt x="50" y="70"/>
                  </a:lnTo>
                  <a:lnTo>
                    <a:pt x="48" y="70"/>
                  </a:lnTo>
                  <a:lnTo>
                    <a:pt x="0" y="70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5" y="3"/>
                  </a:lnTo>
                  <a:lnTo>
                    <a:pt x="55" y="3"/>
                  </a:lnTo>
                  <a:lnTo>
                    <a:pt x="57" y="3"/>
                  </a:lnTo>
                  <a:lnTo>
                    <a:pt x="57" y="3"/>
                  </a:lnTo>
                  <a:lnTo>
                    <a:pt x="57" y="3"/>
                  </a:lnTo>
                  <a:lnTo>
                    <a:pt x="60" y="3"/>
                  </a:lnTo>
                  <a:lnTo>
                    <a:pt x="60" y="5"/>
                  </a:lnTo>
                  <a:lnTo>
                    <a:pt x="60" y="5"/>
                  </a:lnTo>
                  <a:lnTo>
                    <a:pt x="62" y="5"/>
                  </a:lnTo>
                  <a:lnTo>
                    <a:pt x="62" y="8"/>
                  </a:lnTo>
                  <a:lnTo>
                    <a:pt x="62" y="8"/>
                  </a:lnTo>
                  <a:lnTo>
                    <a:pt x="62" y="8"/>
                  </a:lnTo>
                  <a:lnTo>
                    <a:pt x="65" y="8"/>
                  </a:lnTo>
                  <a:lnTo>
                    <a:pt x="65" y="10"/>
                  </a:lnTo>
                  <a:lnTo>
                    <a:pt x="65" y="10"/>
                  </a:lnTo>
                  <a:lnTo>
                    <a:pt x="65" y="12"/>
                  </a:lnTo>
                  <a:lnTo>
                    <a:pt x="67" y="12"/>
                  </a:lnTo>
                  <a:lnTo>
                    <a:pt x="67" y="12"/>
                  </a:lnTo>
                  <a:lnTo>
                    <a:pt x="67" y="15"/>
                  </a:lnTo>
                  <a:lnTo>
                    <a:pt x="67" y="15"/>
                  </a:lnTo>
                  <a:lnTo>
                    <a:pt x="67" y="15"/>
                  </a:lnTo>
                  <a:lnTo>
                    <a:pt x="67" y="17"/>
                  </a:lnTo>
                  <a:lnTo>
                    <a:pt x="67" y="17"/>
                  </a:lnTo>
                  <a:lnTo>
                    <a:pt x="67" y="20"/>
                  </a:lnTo>
                  <a:lnTo>
                    <a:pt x="67" y="20"/>
                  </a:lnTo>
                  <a:lnTo>
                    <a:pt x="67" y="22"/>
                  </a:lnTo>
                  <a:lnTo>
                    <a:pt x="67" y="22"/>
                  </a:lnTo>
                  <a:lnTo>
                    <a:pt x="67" y="22"/>
                  </a:lnTo>
                  <a:lnTo>
                    <a:pt x="67" y="24"/>
                  </a:lnTo>
                  <a:lnTo>
                    <a:pt x="67" y="24"/>
                  </a:lnTo>
                  <a:lnTo>
                    <a:pt x="67" y="24"/>
                  </a:lnTo>
                  <a:lnTo>
                    <a:pt x="67" y="27"/>
                  </a:lnTo>
                  <a:lnTo>
                    <a:pt x="67" y="27"/>
                  </a:lnTo>
                  <a:lnTo>
                    <a:pt x="67" y="29"/>
                  </a:lnTo>
                  <a:lnTo>
                    <a:pt x="67" y="29"/>
                  </a:lnTo>
                  <a:lnTo>
                    <a:pt x="67" y="29"/>
                  </a:lnTo>
                  <a:lnTo>
                    <a:pt x="65" y="32"/>
                  </a:lnTo>
                  <a:lnTo>
                    <a:pt x="65" y="32"/>
                  </a:lnTo>
                  <a:lnTo>
                    <a:pt x="65" y="32"/>
                  </a:lnTo>
                  <a:lnTo>
                    <a:pt x="65" y="34"/>
                  </a:lnTo>
                  <a:lnTo>
                    <a:pt x="65" y="34"/>
                  </a:lnTo>
                  <a:lnTo>
                    <a:pt x="62" y="34"/>
                  </a:lnTo>
                  <a:lnTo>
                    <a:pt x="62" y="34"/>
                  </a:lnTo>
                  <a:close/>
                  <a:moveTo>
                    <a:pt x="17" y="58"/>
                  </a:moveTo>
                  <a:lnTo>
                    <a:pt x="45" y="58"/>
                  </a:lnTo>
                  <a:lnTo>
                    <a:pt x="48" y="58"/>
                  </a:lnTo>
                  <a:lnTo>
                    <a:pt x="48" y="58"/>
                  </a:lnTo>
                  <a:lnTo>
                    <a:pt x="48" y="58"/>
                  </a:lnTo>
                  <a:lnTo>
                    <a:pt x="48" y="56"/>
                  </a:lnTo>
                  <a:lnTo>
                    <a:pt x="48" y="56"/>
                  </a:lnTo>
                  <a:lnTo>
                    <a:pt x="48" y="56"/>
                  </a:lnTo>
                  <a:lnTo>
                    <a:pt x="50" y="56"/>
                  </a:lnTo>
                  <a:lnTo>
                    <a:pt x="50" y="56"/>
                  </a:lnTo>
                  <a:lnTo>
                    <a:pt x="50" y="56"/>
                  </a:lnTo>
                  <a:lnTo>
                    <a:pt x="50" y="56"/>
                  </a:lnTo>
                  <a:lnTo>
                    <a:pt x="50" y="56"/>
                  </a:lnTo>
                  <a:lnTo>
                    <a:pt x="50" y="56"/>
                  </a:lnTo>
                  <a:lnTo>
                    <a:pt x="50" y="56"/>
                  </a:lnTo>
                  <a:lnTo>
                    <a:pt x="53" y="56"/>
                  </a:lnTo>
                  <a:lnTo>
                    <a:pt x="53" y="56"/>
                  </a:lnTo>
                  <a:lnTo>
                    <a:pt x="53" y="56"/>
                  </a:lnTo>
                  <a:lnTo>
                    <a:pt x="53" y="53"/>
                  </a:lnTo>
                  <a:lnTo>
                    <a:pt x="53" y="53"/>
                  </a:lnTo>
                  <a:lnTo>
                    <a:pt x="53" y="53"/>
                  </a:lnTo>
                  <a:lnTo>
                    <a:pt x="53" y="53"/>
                  </a:lnTo>
                  <a:lnTo>
                    <a:pt x="53" y="53"/>
                  </a:lnTo>
                  <a:lnTo>
                    <a:pt x="53" y="53"/>
                  </a:lnTo>
                  <a:lnTo>
                    <a:pt x="53" y="53"/>
                  </a:lnTo>
                  <a:lnTo>
                    <a:pt x="55" y="53"/>
                  </a:lnTo>
                  <a:lnTo>
                    <a:pt x="55" y="51"/>
                  </a:lnTo>
                  <a:lnTo>
                    <a:pt x="55" y="51"/>
                  </a:lnTo>
                  <a:lnTo>
                    <a:pt x="55" y="51"/>
                  </a:lnTo>
                  <a:lnTo>
                    <a:pt x="55" y="51"/>
                  </a:lnTo>
                  <a:lnTo>
                    <a:pt x="55" y="51"/>
                  </a:lnTo>
                  <a:lnTo>
                    <a:pt x="55" y="51"/>
                  </a:lnTo>
                  <a:lnTo>
                    <a:pt x="55" y="48"/>
                  </a:lnTo>
                  <a:lnTo>
                    <a:pt x="55" y="48"/>
                  </a:lnTo>
                  <a:lnTo>
                    <a:pt x="55" y="48"/>
                  </a:lnTo>
                  <a:lnTo>
                    <a:pt x="55" y="48"/>
                  </a:lnTo>
                  <a:lnTo>
                    <a:pt x="55" y="48"/>
                  </a:lnTo>
                  <a:lnTo>
                    <a:pt x="55" y="48"/>
                  </a:lnTo>
                  <a:lnTo>
                    <a:pt x="55" y="48"/>
                  </a:lnTo>
                  <a:lnTo>
                    <a:pt x="55" y="46"/>
                  </a:lnTo>
                  <a:lnTo>
                    <a:pt x="55" y="46"/>
                  </a:lnTo>
                  <a:lnTo>
                    <a:pt x="55" y="46"/>
                  </a:lnTo>
                  <a:lnTo>
                    <a:pt x="53" y="46"/>
                  </a:lnTo>
                  <a:lnTo>
                    <a:pt x="53" y="46"/>
                  </a:lnTo>
                  <a:lnTo>
                    <a:pt x="53" y="46"/>
                  </a:lnTo>
                  <a:lnTo>
                    <a:pt x="53" y="46"/>
                  </a:lnTo>
                  <a:lnTo>
                    <a:pt x="53" y="44"/>
                  </a:lnTo>
                  <a:lnTo>
                    <a:pt x="53" y="44"/>
                  </a:lnTo>
                  <a:lnTo>
                    <a:pt x="53" y="44"/>
                  </a:lnTo>
                  <a:lnTo>
                    <a:pt x="53" y="44"/>
                  </a:lnTo>
                  <a:lnTo>
                    <a:pt x="53" y="44"/>
                  </a:lnTo>
                  <a:lnTo>
                    <a:pt x="53" y="44"/>
                  </a:lnTo>
                  <a:lnTo>
                    <a:pt x="50" y="44"/>
                  </a:lnTo>
                  <a:lnTo>
                    <a:pt x="50" y="44"/>
                  </a:lnTo>
                  <a:lnTo>
                    <a:pt x="50" y="44"/>
                  </a:lnTo>
                  <a:lnTo>
                    <a:pt x="50" y="41"/>
                  </a:lnTo>
                  <a:lnTo>
                    <a:pt x="50" y="41"/>
                  </a:lnTo>
                  <a:lnTo>
                    <a:pt x="50" y="41"/>
                  </a:lnTo>
                  <a:lnTo>
                    <a:pt x="50" y="41"/>
                  </a:lnTo>
                  <a:lnTo>
                    <a:pt x="48" y="41"/>
                  </a:lnTo>
                  <a:lnTo>
                    <a:pt x="48" y="41"/>
                  </a:lnTo>
                  <a:lnTo>
                    <a:pt x="48" y="41"/>
                  </a:lnTo>
                  <a:lnTo>
                    <a:pt x="48" y="41"/>
                  </a:lnTo>
                  <a:lnTo>
                    <a:pt x="48" y="41"/>
                  </a:lnTo>
                  <a:lnTo>
                    <a:pt x="48" y="41"/>
                  </a:lnTo>
                  <a:lnTo>
                    <a:pt x="45" y="41"/>
                  </a:lnTo>
                  <a:lnTo>
                    <a:pt x="17" y="41"/>
                  </a:lnTo>
                  <a:lnTo>
                    <a:pt x="17" y="58"/>
                  </a:lnTo>
                  <a:lnTo>
                    <a:pt x="17" y="58"/>
                  </a:lnTo>
                  <a:close/>
                  <a:moveTo>
                    <a:pt x="14" y="29"/>
                  </a:moveTo>
                  <a:lnTo>
                    <a:pt x="45" y="29"/>
                  </a:lnTo>
                  <a:lnTo>
                    <a:pt x="45" y="29"/>
                  </a:lnTo>
                  <a:lnTo>
                    <a:pt x="45" y="29"/>
                  </a:lnTo>
                  <a:lnTo>
                    <a:pt x="45" y="29"/>
                  </a:lnTo>
                  <a:lnTo>
                    <a:pt x="45" y="29"/>
                  </a:lnTo>
                  <a:lnTo>
                    <a:pt x="48" y="29"/>
                  </a:lnTo>
                  <a:lnTo>
                    <a:pt x="48" y="27"/>
                  </a:lnTo>
                  <a:lnTo>
                    <a:pt x="48" y="27"/>
                  </a:lnTo>
                  <a:lnTo>
                    <a:pt x="48" y="27"/>
                  </a:lnTo>
                  <a:lnTo>
                    <a:pt x="50" y="27"/>
                  </a:lnTo>
                  <a:lnTo>
                    <a:pt x="50" y="27"/>
                  </a:lnTo>
                  <a:lnTo>
                    <a:pt x="50" y="27"/>
                  </a:lnTo>
                  <a:lnTo>
                    <a:pt x="50" y="24"/>
                  </a:lnTo>
                  <a:lnTo>
                    <a:pt x="50" y="24"/>
                  </a:lnTo>
                  <a:lnTo>
                    <a:pt x="53" y="24"/>
                  </a:lnTo>
                  <a:lnTo>
                    <a:pt x="53" y="24"/>
                  </a:lnTo>
                  <a:lnTo>
                    <a:pt x="53" y="24"/>
                  </a:lnTo>
                  <a:lnTo>
                    <a:pt x="53" y="24"/>
                  </a:lnTo>
                  <a:lnTo>
                    <a:pt x="53" y="22"/>
                  </a:lnTo>
                  <a:lnTo>
                    <a:pt x="53" y="22"/>
                  </a:lnTo>
                  <a:lnTo>
                    <a:pt x="53" y="22"/>
                  </a:lnTo>
                  <a:lnTo>
                    <a:pt x="53" y="22"/>
                  </a:lnTo>
                  <a:lnTo>
                    <a:pt x="53" y="22"/>
                  </a:lnTo>
                  <a:lnTo>
                    <a:pt x="53" y="22"/>
                  </a:lnTo>
                  <a:lnTo>
                    <a:pt x="53" y="22"/>
                  </a:lnTo>
                  <a:lnTo>
                    <a:pt x="53" y="20"/>
                  </a:lnTo>
                  <a:lnTo>
                    <a:pt x="53" y="20"/>
                  </a:lnTo>
                  <a:lnTo>
                    <a:pt x="53" y="20"/>
                  </a:lnTo>
                  <a:lnTo>
                    <a:pt x="53" y="20"/>
                  </a:lnTo>
                  <a:lnTo>
                    <a:pt x="50" y="17"/>
                  </a:lnTo>
                  <a:lnTo>
                    <a:pt x="50" y="17"/>
                  </a:lnTo>
                  <a:lnTo>
                    <a:pt x="50" y="17"/>
                  </a:lnTo>
                  <a:lnTo>
                    <a:pt x="50" y="17"/>
                  </a:lnTo>
                  <a:lnTo>
                    <a:pt x="50" y="17"/>
                  </a:lnTo>
                  <a:lnTo>
                    <a:pt x="50" y="15"/>
                  </a:lnTo>
                  <a:lnTo>
                    <a:pt x="48" y="15"/>
                  </a:lnTo>
                  <a:lnTo>
                    <a:pt x="48" y="15"/>
                  </a:lnTo>
                  <a:lnTo>
                    <a:pt x="48" y="15"/>
                  </a:lnTo>
                  <a:lnTo>
                    <a:pt x="48" y="15"/>
                  </a:lnTo>
                  <a:lnTo>
                    <a:pt x="48" y="15"/>
                  </a:lnTo>
                  <a:lnTo>
                    <a:pt x="48" y="15"/>
                  </a:lnTo>
                  <a:lnTo>
                    <a:pt x="45" y="15"/>
                  </a:lnTo>
                  <a:lnTo>
                    <a:pt x="45" y="15"/>
                  </a:lnTo>
                  <a:lnTo>
                    <a:pt x="45" y="15"/>
                  </a:lnTo>
                  <a:lnTo>
                    <a:pt x="45" y="15"/>
                  </a:lnTo>
                  <a:lnTo>
                    <a:pt x="14" y="15"/>
                  </a:lnTo>
                  <a:lnTo>
                    <a:pt x="14" y="29"/>
                  </a:lnTo>
                  <a:lnTo>
                    <a:pt x="14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571" tIns="45785" rIns="91571" bIns="45785" numCol="1" anchor="t" anchorCtr="0" compatLnSpc="1">
              <a:prstTxWarp prst="textNoShape">
                <a:avLst/>
              </a:prstTxWarp>
            </a:bodyPr>
            <a:lstStyle/>
            <a:p>
              <a:pPr defTabSz="915680"/>
              <a:endParaRPr lang="en-US" sz="1803" dirty="0">
                <a:solidFill>
                  <a:prstClr val="black"/>
                </a:solidFill>
              </a:endParaRPr>
            </a:p>
          </p:txBody>
        </p:sp>
        <p:sp>
          <p:nvSpPr>
            <p:cNvPr id="34" name="Freeform 228"/>
            <p:cNvSpPr>
              <a:spLocks noEditPoints="1"/>
            </p:cNvSpPr>
            <p:nvPr/>
          </p:nvSpPr>
          <p:spPr bwMode="gray">
            <a:xfrm>
              <a:off x="7168" y="232"/>
              <a:ext cx="72" cy="70"/>
            </a:xfrm>
            <a:custGeom>
              <a:avLst/>
              <a:gdLst>
                <a:gd name="T0" fmla="*/ 67 w 72"/>
                <a:gd name="T1" fmla="*/ 36 h 70"/>
                <a:gd name="T2" fmla="*/ 69 w 72"/>
                <a:gd name="T3" fmla="*/ 39 h 70"/>
                <a:gd name="T4" fmla="*/ 69 w 72"/>
                <a:gd name="T5" fmla="*/ 41 h 70"/>
                <a:gd name="T6" fmla="*/ 72 w 72"/>
                <a:gd name="T7" fmla="*/ 44 h 70"/>
                <a:gd name="T8" fmla="*/ 72 w 72"/>
                <a:gd name="T9" fmla="*/ 46 h 70"/>
                <a:gd name="T10" fmla="*/ 72 w 72"/>
                <a:gd name="T11" fmla="*/ 51 h 70"/>
                <a:gd name="T12" fmla="*/ 69 w 72"/>
                <a:gd name="T13" fmla="*/ 53 h 70"/>
                <a:gd name="T14" fmla="*/ 69 w 72"/>
                <a:gd name="T15" fmla="*/ 58 h 70"/>
                <a:gd name="T16" fmla="*/ 67 w 72"/>
                <a:gd name="T17" fmla="*/ 60 h 70"/>
                <a:gd name="T18" fmla="*/ 65 w 72"/>
                <a:gd name="T19" fmla="*/ 65 h 70"/>
                <a:gd name="T20" fmla="*/ 60 w 72"/>
                <a:gd name="T21" fmla="*/ 68 h 70"/>
                <a:gd name="T22" fmla="*/ 57 w 72"/>
                <a:gd name="T23" fmla="*/ 68 h 70"/>
                <a:gd name="T24" fmla="*/ 53 w 72"/>
                <a:gd name="T25" fmla="*/ 70 h 70"/>
                <a:gd name="T26" fmla="*/ 0 w 72"/>
                <a:gd name="T27" fmla="*/ 70 h 70"/>
                <a:gd name="T28" fmla="*/ 50 w 72"/>
                <a:gd name="T29" fmla="*/ 0 h 70"/>
                <a:gd name="T30" fmla="*/ 55 w 72"/>
                <a:gd name="T31" fmla="*/ 0 h 70"/>
                <a:gd name="T32" fmla="*/ 57 w 72"/>
                <a:gd name="T33" fmla="*/ 3 h 70"/>
                <a:gd name="T34" fmla="*/ 60 w 72"/>
                <a:gd name="T35" fmla="*/ 5 h 70"/>
                <a:gd name="T36" fmla="*/ 65 w 72"/>
                <a:gd name="T37" fmla="*/ 8 h 70"/>
                <a:gd name="T38" fmla="*/ 67 w 72"/>
                <a:gd name="T39" fmla="*/ 10 h 70"/>
                <a:gd name="T40" fmla="*/ 67 w 72"/>
                <a:gd name="T41" fmla="*/ 15 h 70"/>
                <a:gd name="T42" fmla="*/ 69 w 72"/>
                <a:gd name="T43" fmla="*/ 17 h 70"/>
                <a:gd name="T44" fmla="*/ 69 w 72"/>
                <a:gd name="T45" fmla="*/ 22 h 70"/>
                <a:gd name="T46" fmla="*/ 67 w 72"/>
                <a:gd name="T47" fmla="*/ 24 h 70"/>
                <a:gd name="T48" fmla="*/ 67 w 72"/>
                <a:gd name="T49" fmla="*/ 29 h 70"/>
                <a:gd name="T50" fmla="*/ 65 w 72"/>
                <a:gd name="T51" fmla="*/ 32 h 70"/>
                <a:gd name="T52" fmla="*/ 17 w 72"/>
                <a:gd name="T53" fmla="*/ 56 h 70"/>
                <a:gd name="T54" fmla="*/ 48 w 72"/>
                <a:gd name="T55" fmla="*/ 56 h 70"/>
                <a:gd name="T56" fmla="*/ 50 w 72"/>
                <a:gd name="T57" fmla="*/ 56 h 70"/>
                <a:gd name="T58" fmla="*/ 50 w 72"/>
                <a:gd name="T59" fmla="*/ 56 h 70"/>
                <a:gd name="T60" fmla="*/ 53 w 72"/>
                <a:gd name="T61" fmla="*/ 53 h 70"/>
                <a:gd name="T62" fmla="*/ 53 w 72"/>
                <a:gd name="T63" fmla="*/ 53 h 70"/>
                <a:gd name="T64" fmla="*/ 55 w 72"/>
                <a:gd name="T65" fmla="*/ 51 h 70"/>
                <a:gd name="T66" fmla="*/ 55 w 72"/>
                <a:gd name="T67" fmla="*/ 51 h 70"/>
                <a:gd name="T68" fmla="*/ 55 w 72"/>
                <a:gd name="T69" fmla="*/ 48 h 70"/>
                <a:gd name="T70" fmla="*/ 55 w 72"/>
                <a:gd name="T71" fmla="*/ 46 h 70"/>
                <a:gd name="T72" fmla="*/ 55 w 72"/>
                <a:gd name="T73" fmla="*/ 46 h 70"/>
                <a:gd name="T74" fmla="*/ 55 w 72"/>
                <a:gd name="T75" fmla="*/ 44 h 70"/>
                <a:gd name="T76" fmla="*/ 53 w 72"/>
                <a:gd name="T77" fmla="*/ 44 h 70"/>
                <a:gd name="T78" fmla="*/ 53 w 72"/>
                <a:gd name="T79" fmla="*/ 41 h 70"/>
                <a:gd name="T80" fmla="*/ 50 w 72"/>
                <a:gd name="T81" fmla="*/ 41 h 70"/>
                <a:gd name="T82" fmla="*/ 50 w 72"/>
                <a:gd name="T83" fmla="*/ 41 h 70"/>
                <a:gd name="T84" fmla="*/ 48 w 72"/>
                <a:gd name="T85" fmla="*/ 41 h 70"/>
                <a:gd name="T86" fmla="*/ 17 w 72"/>
                <a:gd name="T87" fmla="*/ 56 h 70"/>
                <a:gd name="T88" fmla="*/ 45 w 72"/>
                <a:gd name="T89" fmla="*/ 27 h 70"/>
                <a:gd name="T90" fmla="*/ 48 w 72"/>
                <a:gd name="T91" fmla="*/ 27 h 70"/>
                <a:gd name="T92" fmla="*/ 50 w 72"/>
                <a:gd name="T93" fmla="*/ 24 h 70"/>
                <a:gd name="T94" fmla="*/ 53 w 72"/>
                <a:gd name="T95" fmla="*/ 24 h 70"/>
                <a:gd name="T96" fmla="*/ 53 w 72"/>
                <a:gd name="T97" fmla="*/ 22 h 70"/>
                <a:gd name="T98" fmla="*/ 53 w 72"/>
                <a:gd name="T99" fmla="*/ 20 h 70"/>
                <a:gd name="T100" fmla="*/ 53 w 72"/>
                <a:gd name="T101" fmla="*/ 20 h 70"/>
                <a:gd name="T102" fmla="*/ 50 w 72"/>
                <a:gd name="T103" fmla="*/ 17 h 70"/>
                <a:gd name="T104" fmla="*/ 50 w 72"/>
                <a:gd name="T105" fmla="*/ 15 h 70"/>
                <a:gd name="T106" fmla="*/ 48 w 72"/>
                <a:gd name="T107" fmla="*/ 15 h 70"/>
                <a:gd name="T108" fmla="*/ 45 w 72"/>
                <a:gd name="T109" fmla="*/ 15 h 70"/>
                <a:gd name="T110" fmla="*/ 17 w 72"/>
                <a:gd name="T111" fmla="*/ 2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2" h="70">
                  <a:moveTo>
                    <a:pt x="65" y="34"/>
                  </a:moveTo>
                  <a:lnTo>
                    <a:pt x="65" y="34"/>
                  </a:lnTo>
                  <a:lnTo>
                    <a:pt x="65" y="34"/>
                  </a:lnTo>
                  <a:lnTo>
                    <a:pt x="67" y="36"/>
                  </a:lnTo>
                  <a:lnTo>
                    <a:pt x="67" y="36"/>
                  </a:lnTo>
                  <a:lnTo>
                    <a:pt x="67" y="36"/>
                  </a:lnTo>
                  <a:lnTo>
                    <a:pt x="67" y="39"/>
                  </a:lnTo>
                  <a:lnTo>
                    <a:pt x="69" y="39"/>
                  </a:lnTo>
                  <a:lnTo>
                    <a:pt x="69" y="39"/>
                  </a:lnTo>
                  <a:lnTo>
                    <a:pt x="69" y="41"/>
                  </a:lnTo>
                  <a:lnTo>
                    <a:pt x="69" y="41"/>
                  </a:lnTo>
                  <a:lnTo>
                    <a:pt x="69" y="41"/>
                  </a:lnTo>
                  <a:lnTo>
                    <a:pt x="69" y="44"/>
                  </a:lnTo>
                  <a:lnTo>
                    <a:pt x="69" y="44"/>
                  </a:lnTo>
                  <a:lnTo>
                    <a:pt x="72" y="44"/>
                  </a:lnTo>
                  <a:lnTo>
                    <a:pt x="72" y="44"/>
                  </a:lnTo>
                  <a:lnTo>
                    <a:pt x="72" y="46"/>
                  </a:lnTo>
                  <a:lnTo>
                    <a:pt x="72" y="46"/>
                  </a:lnTo>
                  <a:lnTo>
                    <a:pt x="72" y="46"/>
                  </a:lnTo>
                  <a:lnTo>
                    <a:pt x="72" y="46"/>
                  </a:lnTo>
                  <a:lnTo>
                    <a:pt x="72" y="48"/>
                  </a:lnTo>
                  <a:lnTo>
                    <a:pt x="72" y="48"/>
                  </a:lnTo>
                  <a:lnTo>
                    <a:pt x="72" y="48"/>
                  </a:lnTo>
                  <a:lnTo>
                    <a:pt x="72" y="51"/>
                  </a:lnTo>
                  <a:lnTo>
                    <a:pt x="72" y="51"/>
                  </a:lnTo>
                  <a:lnTo>
                    <a:pt x="72" y="51"/>
                  </a:lnTo>
                  <a:lnTo>
                    <a:pt x="72" y="53"/>
                  </a:lnTo>
                  <a:lnTo>
                    <a:pt x="69" y="53"/>
                  </a:lnTo>
                  <a:lnTo>
                    <a:pt x="69" y="56"/>
                  </a:lnTo>
                  <a:lnTo>
                    <a:pt x="69" y="56"/>
                  </a:lnTo>
                  <a:lnTo>
                    <a:pt x="69" y="58"/>
                  </a:lnTo>
                  <a:lnTo>
                    <a:pt x="69" y="58"/>
                  </a:lnTo>
                  <a:lnTo>
                    <a:pt x="69" y="58"/>
                  </a:lnTo>
                  <a:lnTo>
                    <a:pt x="67" y="60"/>
                  </a:lnTo>
                  <a:lnTo>
                    <a:pt x="67" y="60"/>
                  </a:lnTo>
                  <a:lnTo>
                    <a:pt x="67" y="60"/>
                  </a:lnTo>
                  <a:lnTo>
                    <a:pt x="67" y="63"/>
                  </a:lnTo>
                  <a:lnTo>
                    <a:pt x="65" y="63"/>
                  </a:lnTo>
                  <a:lnTo>
                    <a:pt x="65" y="63"/>
                  </a:lnTo>
                  <a:lnTo>
                    <a:pt x="65" y="65"/>
                  </a:lnTo>
                  <a:lnTo>
                    <a:pt x="62" y="65"/>
                  </a:lnTo>
                  <a:lnTo>
                    <a:pt x="62" y="65"/>
                  </a:lnTo>
                  <a:lnTo>
                    <a:pt x="62" y="65"/>
                  </a:lnTo>
                  <a:lnTo>
                    <a:pt x="60" y="68"/>
                  </a:lnTo>
                  <a:lnTo>
                    <a:pt x="60" y="68"/>
                  </a:lnTo>
                  <a:lnTo>
                    <a:pt x="60" y="68"/>
                  </a:lnTo>
                  <a:lnTo>
                    <a:pt x="57" y="68"/>
                  </a:lnTo>
                  <a:lnTo>
                    <a:pt x="57" y="68"/>
                  </a:lnTo>
                  <a:lnTo>
                    <a:pt x="55" y="70"/>
                  </a:lnTo>
                  <a:lnTo>
                    <a:pt x="55" y="70"/>
                  </a:lnTo>
                  <a:lnTo>
                    <a:pt x="53" y="70"/>
                  </a:lnTo>
                  <a:lnTo>
                    <a:pt x="53" y="70"/>
                  </a:lnTo>
                  <a:lnTo>
                    <a:pt x="50" y="70"/>
                  </a:lnTo>
                  <a:lnTo>
                    <a:pt x="50" y="70"/>
                  </a:lnTo>
                  <a:lnTo>
                    <a:pt x="48" y="70"/>
                  </a:lnTo>
                  <a:lnTo>
                    <a:pt x="0" y="70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7" y="0"/>
                  </a:lnTo>
                  <a:lnTo>
                    <a:pt x="57" y="3"/>
                  </a:lnTo>
                  <a:lnTo>
                    <a:pt x="57" y="3"/>
                  </a:lnTo>
                  <a:lnTo>
                    <a:pt x="60" y="3"/>
                  </a:lnTo>
                  <a:lnTo>
                    <a:pt x="60" y="3"/>
                  </a:lnTo>
                  <a:lnTo>
                    <a:pt x="60" y="5"/>
                  </a:lnTo>
                  <a:lnTo>
                    <a:pt x="62" y="5"/>
                  </a:lnTo>
                  <a:lnTo>
                    <a:pt x="62" y="5"/>
                  </a:lnTo>
                  <a:lnTo>
                    <a:pt x="62" y="5"/>
                  </a:lnTo>
                  <a:lnTo>
                    <a:pt x="65" y="8"/>
                  </a:lnTo>
                  <a:lnTo>
                    <a:pt x="65" y="8"/>
                  </a:lnTo>
                  <a:lnTo>
                    <a:pt x="65" y="8"/>
                  </a:lnTo>
                  <a:lnTo>
                    <a:pt x="65" y="10"/>
                  </a:lnTo>
                  <a:lnTo>
                    <a:pt x="67" y="10"/>
                  </a:lnTo>
                  <a:lnTo>
                    <a:pt x="67" y="10"/>
                  </a:lnTo>
                  <a:lnTo>
                    <a:pt x="67" y="12"/>
                  </a:lnTo>
                  <a:lnTo>
                    <a:pt x="67" y="12"/>
                  </a:lnTo>
                  <a:lnTo>
                    <a:pt x="67" y="15"/>
                  </a:lnTo>
                  <a:lnTo>
                    <a:pt x="67" y="15"/>
                  </a:lnTo>
                  <a:lnTo>
                    <a:pt x="67" y="15"/>
                  </a:lnTo>
                  <a:lnTo>
                    <a:pt x="69" y="17"/>
                  </a:lnTo>
                  <a:lnTo>
                    <a:pt x="69" y="17"/>
                  </a:lnTo>
                  <a:lnTo>
                    <a:pt x="69" y="20"/>
                  </a:lnTo>
                  <a:lnTo>
                    <a:pt x="69" y="20"/>
                  </a:lnTo>
                  <a:lnTo>
                    <a:pt x="69" y="22"/>
                  </a:lnTo>
                  <a:lnTo>
                    <a:pt x="69" y="22"/>
                  </a:lnTo>
                  <a:lnTo>
                    <a:pt x="69" y="22"/>
                  </a:lnTo>
                  <a:lnTo>
                    <a:pt x="67" y="24"/>
                  </a:lnTo>
                  <a:lnTo>
                    <a:pt x="67" y="24"/>
                  </a:lnTo>
                  <a:lnTo>
                    <a:pt x="67" y="24"/>
                  </a:lnTo>
                  <a:lnTo>
                    <a:pt x="67" y="27"/>
                  </a:lnTo>
                  <a:lnTo>
                    <a:pt x="67" y="27"/>
                  </a:lnTo>
                  <a:lnTo>
                    <a:pt x="67" y="29"/>
                  </a:lnTo>
                  <a:lnTo>
                    <a:pt x="67" y="29"/>
                  </a:lnTo>
                  <a:lnTo>
                    <a:pt x="67" y="29"/>
                  </a:lnTo>
                  <a:lnTo>
                    <a:pt x="65" y="29"/>
                  </a:lnTo>
                  <a:lnTo>
                    <a:pt x="65" y="32"/>
                  </a:lnTo>
                  <a:lnTo>
                    <a:pt x="65" y="32"/>
                  </a:lnTo>
                  <a:lnTo>
                    <a:pt x="65" y="32"/>
                  </a:lnTo>
                  <a:lnTo>
                    <a:pt x="65" y="34"/>
                  </a:lnTo>
                  <a:lnTo>
                    <a:pt x="65" y="34"/>
                  </a:lnTo>
                  <a:close/>
                  <a:moveTo>
                    <a:pt x="17" y="56"/>
                  </a:moveTo>
                  <a:lnTo>
                    <a:pt x="48" y="56"/>
                  </a:lnTo>
                  <a:lnTo>
                    <a:pt x="48" y="56"/>
                  </a:lnTo>
                  <a:lnTo>
                    <a:pt x="48" y="56"/>
                  </a:lnTo>
                  <a:lnTo>
                    <a:pt x="48" y="56"/>
                  </a:lnTo>
                  <a:lnTo>
                    <a:pt x="48" y="56"/>
                  </a:lnTo>
                  <a:lnTo>
                    <a:pt x="50" y="56"/>
                  </a:lnTo>
                  <a:lnTo>
                    <a:pt x="50" y="56"/>
                  </a:lnTo>
                  <a:lnTo>
                    <a:pt x="50" y="56"/>
                  </a:lnTo>
                  <a:lnTo>
                    <a:pt x="50" y="56"/>
                  </a:lnTo>
                  <a:lnTo>
                    <a:pt x="50" y="56"/>
                  </a:lnTo>
                  <a:lnTo>
                    <a:pt x="50" y="56"/>
                  </a:lnTo>
                  <a:lnTo>
                    <a:pt x="50" y="56"/>
                  </a:lnTo>
                  <a:lnTo>
                    <a:pt x="53" y="56"/>
                  </a:lnTo>
                  <a:lnTo>
                    <a:pt x="53" y="53"/>
                  </a:lnTo>
                  <a:lnTo>
                    <a:pt x="53" y="53"/>
                  </a:lnTo>
                  <a:lnTo>
                    <a:pt x="53" y="53"/>
                  </a:lnTo>
                  <a:lnTo>
                    <a:pt x="53" y="53"/>
                  </a:lnTo>
                  <a:lnTo>
                    <a:pt x="53" y="53"/>
                  </a:lnTo>
                  <a:lnTo>
                    <a:pt x="53" y="53"/>
                  </a:lnTo>
                  <a:lnTo>
                    <a:pt x="53" y="53"/>
                  </a:lnTo>
                  <a:lnTo>
                    <a:pt x="55" y="53"/>
                  </a:lnTo>
                  <a:lnTo>
                    <a:pt x="55" y="53"/>
                  </a:lnTo>
                  <a:lnTo>
                    <a:pt x="55" y="51"/>
                  </a:lnTo>
                  <a:lnTo>
                    <a:pt x="55" y="51"/>
                  </a:lnTo>
                  <a:lnTo>
                    <a:pt x="55" y="51"/>
                  </a:lnTo>
                  <a:lnTo>
                    <a:pt x="55" y="51"/>
                  </a:lnTo>
                  <a:lnTo>
                    <a:pt x="55" y="51"/>
                  </a:lnTo>
                  <a:lnTo>
                    <a:pt x="55" y="51"/>
                  </a:lnTo>
                  <a:lnTo>
                    <a:pt x="55" y="51"/>
                  </a:lnTo>
                  <a:lnTo>
                    <a:pt x="55" y="48"/>
                  </a:lnTo>
                  <a:lnTo>
                    <a:pt x="55" y="48"/>
                  </a:lnTo>
                  <a:lnTo>
                    <a:pt x="55" y="48"/>
                  </a:lnTo>
                  <a:lnTo>
                    <a:pt x="55" y="48"/>
                  </a:lnTo>
                  <a:lnTo>
                    <a:pt x="55" y="48"/>
                  </a:lnTo>
                  <a:lnTo>
                    <a:pt x="55" y="48"/>
                  </a:lnTo>
                  <a:lnTo>
                    <a:pt x="55" y="46"/>
                  </a:lnTo>
                  <a:lnTo>
                    <a:pt x="55" y="46"/>
                  </a:lnTo>
                  <a:lnTo>
                    <a:pt x="55" y="46"/>
                  </a:lnTo>
                  <a:lnTo>
                    <a:pt x="55" y="46"/>
                  </a:lnTo>
                  <a:lnTo>
                    <a:pt x="55" y="46"/>
                  </a:lnTo>
                  <a:lnTo>
                    <a:pt x="55" y="46"/>
                  </a:lnTo>
                  <a:lnTo>
                    <a:pt x="55" y="46"/>
                  </a:lnTo>
                  <a:lnTo>
                    <a:pt x="55" y="44"/>
                  </a:lnTo>
                  <a:lnTo>
                    <a:pt x="55" y="44"/>
                  </a:lnTo>
                  <a:lnTo>
                    <a:pt x="55" y="44"/>
                  </a:lnTo>
                  <a:lnTo>
                    <a:pt x="53" y="44"/>
                  </a:lnTo>
                  <a:lnTo>
                    <a:pt x="53" y="44"/>
                  </a:lnTo>
                  <a:lnTo>
                    <a:pt x="53" y="44"/>
                  </a:lnTo>
                  <a:lnTo>
                    <a:pt x="53" y="44"/>
                  </a:lnTo>
                  <a:lnTo>
                    <a:pt x="53" y="44"/>
                  </a:lnTo>
                  <a:lnTo>
                    <a:pt x="53" y="41"/>
                  </a:lnTo>
                  <a:lnTo>
                    <a:pt x="53" y="41"/>
                  </a:lnTo>
                  <a:lnTo>
                    <a:pt x="53" y="41"/>
                  </a:lnTo>
                  <a:lnTo>
                    <a:pt x="50" y="41"/>
                  </a:lnTo>
                  <a:lnTo>
                    <a:pt x="50" y="41"/>
                  </a:lnTo>
                  <a:lnTo>
                    <a:pt x="50" y="41"/>
                  </a:lnTo>
                  <a:lnTo>
                    <a:pt x="50" y="41"/>
                  </a:lnTo>
                  <a:lnTo>
                    <a:pt x="50" y="41"/>
                  </a:lnTo>
                  <a:lnTo>
                    <a:pt x="50" y="41"/>
                  </a:lnTo>
                  <a:lnTo>
                    <a:pt x="50" y="41"/>
                  </a:lnTo>
                  <a:lnTo>
                    <a:pt x="48" y="41"/>
                  </a:lnTo>
                  <a:lnTo>
                    <a:pt x="48" y="41"/>
                  </a:lnTo>
                  <a:lnTo>
                    <a:pt x="48" y="41"/>
                  </a:lnTo>
                  <a:lnTo>
                    <a:pt x="48" y="41"/>
                  </a:lnTo>
                  <a:lnTo>
                    <a:pt x="48" y="41"/>
                  </a:lnTo>
                  <a:lnTo>
                    <a:pt x="17" y="41"/>
                  </a:lnTo>
                  <a:lnTo>
                    <a:pt x="17" y="56"/>
                  </a:lnTo>
                  <a:lnTo>
                    <a:pt x="17" y="56"/>
                  </a:lnTo>
                  <a:close/>
                  <a:moveTo>
                    <a:pt x="17" y="27"/>
                  </a:moveTo>
                  <a:lnTo>
                    <a:pt x="45" y="27"/>
                  </a:lnTo>
                  <a:lnTo>
                    <a:pt x="45" y="27"/>
                  </a:lnTo>
                  <a:lnTo>
                    <a:pt x="45" y="27"/>
                  </a:lnTo>
                  <a:lnTo>
                    <a:pt x="48" y="27"/>
                  </a:lnTo>
                  <a:lnTo>
                    <a:pt x="48" y="27"/>
                  </a:lnTo>
                  <a:lnTo>
                    <a:pt x="48" y="27"/>
                  </a:lnTo>
                  <a:lnTo>
                    <a:pt x="48" y="27"/>
                  </a:lnTo>
                  <a:lnTo>
                    <a:pt x="48" y="27"/>
                  </a:lnTo>
                  <a:lnTo>
                    <a:pt x="50" y="27"/>
                  </a:lnTo>
                  <a:lnTo>
                    <a:pt x="50" y="27"/>
                  </a:lnTo>
                  <a:lnTo>
                    <a:pt x="50" y="24"/>
                  </a:lnTo>
                  <a:lnTo>
                    <a:pt x="50" y="24"/>
                  </a:lnTo>
                  <a:lnTo>
                    <a:pt x="50" y="24"/>
                  </a:lnTo>
                  <a:lnTo>
                    <a:pt x="53" y="24"/>
                  </a:lnTo>
                  <a:lnTo>
                    <a:pt x="53" y="24"/>
                  </a:lnTo>
                  <a:lnTo>
                    <a:pt x="53" y="22"/>
                  </a:lnTo>
                  <a:lnTo>
                    <a:pt x="53" y="22"/>
                  </a:lnTo>
                  <a:lnTo>
                    <a:pt x="53" y="22"/>
                  </a:lnTo>
                  <a:lnTo>
                    <a:pt x="53" y="22"/>
                  </a:lnTo>
                  <a:lnTo>
                    <a:pt x="53" y="22"/>
                  </a:lnTo>
                  <a:lnTo>
                    <a:pt x="53" y="22"/>
                  </a:lnTo>
                  <a:lnTo>
                    <a:pt x="53" y="22"/>
                  </a:lnTo>
                  <a:lnTo>
                    <a:pt x="53" y="20"/>
                  </a:lnTo>
                  <a:lnTo>
                    <a:pt x="53" y="20"/>
                  </a:lnTo>
                  <a:lnTo>
                    <a:pt x="53" y="20"/>
                  </a:lnTo>
                  <a:lnTo>
                    <a:pt x="53" y="20"/>
                  </a:lnTo>
                  <a:lnTo>
                    <a:pt x="53" y="20"/>
                  </a:lnTo>
                  <a:lnTo>
                    <a:pt x="53" y="20"/>
                  </a:lnTo>
                  <a:lnTo>
                    <a:pt x="53" y="17"/>
                  </a:lnTo>
                  <a:lnTo>
                    <a:pt x="53" y="17"/>
                  </a:lnTo>
                  <a:lnTo>
                    <a:pt x="50" y="17"/>
                  </a:lnTo>
                  <a:lnTo>
                    <a:pt x="50" y="17"/>
                  </a:lnTo>
                  <a:lnTo>
                    <a:pt x="50" y="15"/>
                  </a:lnTo>
                  <a:lnTo>
                    <a:pt x="50" y="15"/>
                  </a:lnTo>
                  <a:lnTo>
                    <a:pt x="50" y="15"/>
                  </a:lnTo>
                  <a:lnTo>
                    <a:pt x="50" y="15"/>
                  </a:lnTo>
                  <a:lnTo>
                    <a:pt x="48" y="15"/>
                  </a:lnTo>
                  <a:lnTo>
                    <a:pt x="48" y="15"/>
                  </a:lnTo>
                  <a:lnTo>
                    <a:pt x="48" y="15"/>
                  </a:lnTo>
                  <a:lnTo>
                    <a:pt x="48" y="15"/>
                  </a:lnTo>
                  <a:lnTo>
                    <a:pt x="48" y="15"/>
                  </a:lnTo>
                  <a:lnTo>
                    <a:pt x="48" y="15"/>
                  </a:lnTo>
                  <a:lnTo>
                    <a:pt x="45" y="15"/>
                  </a:lnTo>
                  <a:lnTo>
                    <a:pt x="45" y="15"/>
                  </a:lnTo>
                  <a:lnTo>
                    <a:pt x="45" y="15"/>
                  </a:lnTo>
                  <a:lnTo>
                    <a:pt x="17" y="15"/>
                  </a:lnTo>
                  <a:lnTo>
                    <a:pt x="17" y="27"/>
                  </a:lnTo>
                  <a:lnTo>
                    <a:pt x="17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571" tIns="45785" rIns="91571" bIns="45785" numCol="1" anchor="t" anchorCtr="0" compatLnSpc="1">
              <a:prstTxWarp prst="textNoShape">
                <a:avLst/>
              </a:prstTxWarp>
            </a:bodyPr>
            <a:lstStyle/>
            <a:p>
              <a:pPr defTabSz="915680"/>
              <a:endParaRPr lang="en-US" sz="1803" dirty="0">
                <a:solidFill>
                  <a:prstClr val="black"/>
                </a:solidFill>
              </a:endParaRPr>
            </a:p>
          </p:txBody>
        </p:sp>
        <p:sp>
          <p:nvSpPr>
            <p:cNvPr id="35" name="Freeform 229"/>
            <p:cNvSpPr>
              <a:spLocks noEditPoints="1"/>
            </p:cNvSpPr>
            <p:nvPr/>
          </p:nvSpPr>
          <p:spPr bwMode="gray">
            <a:xfrm>
              <a:off x="6936" y="180"/>
              <a:ext cx="526" cy="527"/>
            </a:xfrm>
            <a:custGeom>
              <a:avLst/>
              <a:gdLst>
                <a:gd name="T0" fmla="*/ 110 w 220"/>
                <a:gd name="T1" fmla="*/ 0 h 220"/>
                <a:gd name="T2" fmla="*/ 0 w 220"/>
                <a:gd name="T3" fmla="*/ 110 h 220"/>
                <a:gd name="T4" fmla="*/ 110 w 220"/>
                <a:gd name="T5" fmla="*/ 220 h 220"/>
                <a:gd name="T6" fmla="*/ 220 w 220"/>
                <a:gd name="T7" fmla="*/ 110 h 220"/>
                <a:gd name="T8" fmla="*/ 110 w 220"/>
                <a:gd name="T9" fmla="*/ 0 h 220"/>
                <a:gd name="T10" fmla="*/ 110 w 220"/>
                <a:gd name="T11" fmla="*/ 208 h 220"/>
                <a:gd name="T12" fmla="*/ 12 w 220"/>
                <a:gd name="T13" fmla="*/ 110 h 220"/>
                <a:gd name="T14" fmla="*/ 110 w 220"/>
                <a:gd name="T15" fmla="*/ 12 h 220"/>
                <a:gd name="T16" fmla="*/ 208 w 220"/>
                <a:gd name="T17" fmla="*/ 110 h 220"/>
                <a:gd name="T18" fmla="*/ 110 w 220"/>
                <a:gd name="T19" fmla="*/ 20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0" h="220">
                  <a:moveTo>
                    <a:pt x="110" y="0"/>
                  </a:moveTo>
                  <a:cubicBezTo>
                    <a:pt x="49" y="0"/>
                    <a:pt x="0" y="49"/>
                    <a:pt x="0" y="110"/>
                  </a:cubicBezTo>
                  <a:cubicBezTo>
                    <a:pt x="0" y="171"/>
                    <a:pt x="49" y="220"/>
                    <a:pt x="110" y="220"/>
                  </a:cubicBezTo>
                  <a:cubicBezTo>
                    <a:pt x="171" y="220"/>
                    <a:pt x="220" y="171"/>
                    <a:pt x="220" y="110"/>
                  </a:cubicBezTo>
                  <a:cubicBezTo>
                    <a:pt x="220" y="49"/>
                    <a:pt x="171" y="0"/>
                    <a:pt x="110" y="0"/>
                  </a:cubicBezTo>
                  <a:close/>
                  <a:moveTo>
                    <a:pt x="110" y="208"/>
                  </a:moveTo>
                  <a:cubicBezTo>
                    <a:pt x="56" y="208"/>
                    <a:pt x="12" y="164"/>
                    <a:pt x="12" y="110"/>
                  </a:cubicBezTo>
                  <a:cubicBezTo>
                    <a:pt x="12" y="56"/>
                    <a:pt x="56" y="12"/>
                    <a:pt x="110" y="12"/>
                  </a:cubicBezTo>
                  <a:cubicBezTo>
                    <a:pt x="164" y="12"/>
                    <a:pt x="208" y="56"/>
                    <a:pt x="208" y="110"/>
                  </a:cubicBezTo>
                  <a:cubicBezTo>
                    <a:pt x="208" y="164"/>
                    <a:pt x="164" y="208"/>
                    <a:pt x="110" y="20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571" tIns="45785" rIns="91571" bIns="45785" numCol="1" anchor="t" anchorCtr="0" compatLnSpc="1">
              <a:prstTxWarp prst="textNoShape">
                <a:avLst/>
              </a:prstTxWarp>
            </a:bodyPr>
            <a:lstStyle/>
            <a:p>
              <a:pPr defTabSz="915680"/>
              <a:endParaRPr lang="en-US" sz="1803" dirty="0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1809949" y="1473902"/>
            <a:ext cx="4140000" cy="1440753"/>
          </a:xfrm>
        </p:spPr>
        <p:txBody>
          <a:bodyPr anchor="b"/>
          <a:lstStyle>
            <a:lvl1pPr algn="r">
              <a:defRPr sz="4800" i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49" name="Group 48"/>
          <p:cNvGrpSpPr/>
          <p:nvPr/>
        </p:nvGrpSpPr>
        <p:grpSpPr bwMode="black">
          <a:xfrm>
            <a:off x="4710111" y="1"/>
            <a:ext cx="2593510" cy="6858000"/>
            <a:chOff x="4710111" y="1"/>
            <a:chExt cx="2593510" cy="6858000"/>
          </a:xfrm>
        </p:grpSpPr>
        <p:sp>
          <p:nvSpPr>
            <p:cNvPr id="50" name="Freeform 6"/>
            <p:cNvSpPr>
              <a:spLocks/>
            </p:cNvSpPr>
            <p:nvPr userDrawn="1"/>
          </p:nvSpPr>
          <p:spPr bwMode="black">
            <a:xfrm>
              <a:off x="4710111" y="1"/>
              <a:ext cx="2393982" cy="6858000"/>
            </a:xfrm>
            <a:custGeom>
              <a:avLst/>
              <a:gdLst>
                <a:gd name="T0" fmla="*/ 9 w 1781"/>
                <a:gd name="T1" fmla="*/ 5102 h 5102"/>
                <a:gd name="T2" fmla="*/ 1781 w 1781"/>
                <a:gd name="T3" fmla="*/ 0 h 5102"/>
                <a:gd name="T4" fmla="*/ 1770 w 1781"/>
                <a:gd name="T5" fmla="*/ 0 h 5102"/>
                <a:gd name="T6" fmla="*/ 0 w 1781"/>
                <a:gd name="T7" fmla="*/ 5102 h 5102"/>
                <a:gd name="T8" fmla="*/ 9 w 1781"/>
                <a:gd name="T9" fmla="*/ 5102 h 5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1" h="5102">
                  <a:moveTo>
                    <a:pt x="9" y="5102"/>
                  </a:moveTo>
                  <a:lnTo>
                    <a:pt x="1781" y="0"/>
                  </a:lnTo>
                  <a:lnTo>
                    <a:pt x="1770" y="0"/>
                  </a:lnTo>
                  <a:lnTo>
                    <a:pt x="0" y="5102"/>
                  </a:lnTo>
                  <a:lnTo>
                    <a:pt x="9" y="510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12"/>
            <p:cNvSpPr>
              <a:spLocks/>
            </p:cNvSpPr>
            <p:nvPr userDrawn="1"/>
          </p:nvSpPr>
          <p:spPr bwMode="black">
            <a:xfrm>
              <a:off x="5945695" y="2"/>
              <a:ext cx="1357926" cy="6857998"/>
            </a:xfrm>
            <a:custGeom>
              <a:avLst/>
              <a:gdLst>
                <a:gd name="T0" fmla="*/ 9 w 1013"/>
                <a:gd name="T1" fmla="*/ 5116 h 5116"/>
                <a:gd name="T2" fmla="*/ 1013 w 1013"/>
                <a:gd name="T3" fmla="*/ 0 h 5116"/>
                <a:gd name="T4" fmla="*/ 1004 w 1013"/>
                <a:gd name="T5" fmla="*/ 0 h 5116"/>
                <a:gd name="T6" fmla="*/ 0 w 1013"/>
                <a:gd name="T7" fmla="*/ 5116 h 5116"/>
                <a:gd name="T8" fmla="*/ 9 w 1013"/>
                <a:gd name="T9" fmla="*/ 5116 h 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3" h="5116">
                  <a:moveTo>
                    <a:pt x="9" y="5116"/>
                  </a:moveTo>
                  <a:lnTo>
                    <a:pt x="1013" y="0"/>
                  </a:lnTo>
                  <a:lnTo>
                    <a:pt x="1004" y="0"/>
                  </a:lnTo>
                  <a:lnTo>
                    <a:pt x="0" y="5116"/>
                  </a:lnTo>
                  <a:lnTo>
                    <a:pt x="9" y="51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22979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 bwMode="black">
          <a:xfrm>
            <a:off x="5739926" y="0"/>
            <a:ext cx="6450487" cy="6858000"/>
            <a:chOff x="-7368753" y="-1854009"/>
            <a:chExt cx="6299342" cy="6697306"/>
          </a:xfrm>
        </p:grpSpPr>
        <p:sp>
          <p:nvSpPr>
            <p:cNvPr id="37" name="Freeform 6"/>
            <p:cNvSpPr>
              <a:spLocks/>
            </p:cNvSpPr>
            <p:nvPr userDrawn="1"/>
          </p:nvSpPr>
          <p:spPr bwMode="black">
            <a:xfrm>
              <a:off x="-3543591" y="1231517"/>
              <a:ext cx="2474180" cy="3611780"/>
            </a:xfrm>
            <a:custGeom>
              <a:avLst/>
              <a:gdLst>
                <a:gd name="T0" fmla="*/ 0 w 1890"/>
                <a:gd name="T1" fmla="*/ 2759 h 2759"/>
                <a:gd name="T2" fmla="*/ 12 w 1890"/>
                <a:gd name="T3" fmla="*/ 2759 h 2759"/>
                <a:gd name="T4" fmla="*/ 1890 w 1890"/>
                <a:gd name="T5" fmla="*/ 17 h 2759"/>
                <a:gd name="T6" fmla="*/ 1890 w 1890"/>
                <a:gd name="T7" fmla="*/ 0 h 2759"/>
                <a:gd name="T8" fmla="*/ 0 w 1890"/>
                <a:gd name="T9" fmla="*/ 2759 h 27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0" h="2759">
                  <a:moveTo>
                    <a:pt x="0" y="2759"/>
                  </a:moveTo>
                  <a:lnTo>
                    <a:pt x="12" y="2759"/>
                  </a:lnTo>
                  <a:lnTo>
                    <a:pt x="1890" y="17"/>
                  </a:lnTo>
                  <a:lnTo>
                    <a:pt x="1890" y="0"/>
                  </a:lnTo>
                  <a:lnTo>
                    <a:pt x="0" y="275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38" name="Freeform 7"/>
            <p:cNvSpPr>
              <a:spLocks/>
            </p:cNvSpPr>
            <p:nvPr userDrawn="1"/>
          </p:nvSpPr>
          <p:spPr bwMode="black">
            <a:xfrm>
              <a:off x="-7368753" y="-1854009"/>
              <a:ext cx="1327417" cy="6697305"/>
            </a:xfrm>
            <a:custGeom>
              <a:avLst/>
              <a:gdLst>
                <a:gd name="T0" fmla="*/ 10 w 1014"/>
                <a:gd name="T1" fmla="*/ 5116 h 5116"/>
                <a:gd name="T2" fmla="*/ 1014 w 1014"/>
                <a:gd name="T3" fmla="*/ 0 h 5116"/>
                <a:gd name="T4" fmla="*/ 1007 w 1014"/>
                <a:gd name="T5" fmla="*/ 0 h 5116"/>
                <a:gd name="T6" fmla="*/ 0 w 1014"/>
                <a:gd name="T7" fmla="*/ 5116 h 5116"/>
                <a:gd name="T8" fmla="*/ 10 w 1014"/>
                <a:gd name="T9" fmla="*/ 5116 h 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4" h="5116">
                  <a:moveTo>
                    <a:pt x="10" y="5116"/>
                  </a:moveTo>
                  <a:lnTo>
                    <a:pt x="1014" y="0"/>
                  </a:lnTo>
                  <a:lnTo>
                    <a:pt x="1007" y="0"/>
                  </a:lnTo>
                  <a:lnTo>
                    <a:pt x="0" y="5116"/>
                  </a:lnTo>
                  <a:lnTo>
                    <a:pt x="10" y="51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</p:grpSp>
      <p:sp>
        <p:nvSpPr>
          <p:cNvPr id="6" name="Freeform 5"/>
          <p:cNvSpPr/>
          <p:nvPr/>
        </p:nvSpPr>
        <p:spPr bwMode="ltGray">
          <a:xfrm>
            <a:off x="0" y="0"/>
            <a:ext cx="2104575" cy="6860381"/>
          </a:xfrm>
          <a:custGeom>
            <a:avLst/>
            <a:gdLst>
              <a:gd name="connsiteX0" fmla="*/ 0 w 2104575"/>
              <a:gd name="connsiteY0" fmla="*/ 0 h 6858000"/>
              <a:gd name="connsiteX1" fmla="*/ 2104575 w 2104575"/>
              <a:gd name="connsiteY1" fmla="*/ 0 h 6858000"/>
              <a:gd name="connsiteX2" fmla="*/ 1507982 w 2104575"/>
              <a:gd name="connsiteY2" fmla="*/ 6858000 h 6858000"/>
              <a:gd name="connsiteX3" fmla="*/ 762994 w 2104575"/>
              <a:gd name="connsiteY3" fmla="*/ 6858000 h 6858000"/>
              <a:gd name="connsiteX4" fmla="*/ 195843 w 2104575"/>
              <a:gd name="connsiteY4" fmla="*/ 6858000 h 6858000"/>
              <a:gd name="connsiteX5" fmla="*/ 0 w 2104575"/>
              <a:gd name="connsiteY5" fmla="*/ 6858000 h 6858000"/>
              <a:gd name="connsiteX6" fmla="*/ 0 w 2104575"/>
              <a:gd name="connsiteY6" fmla="*/ 0 h 6858000"/>
              <a:gd name="connsiteX0" fmla="*/ 0 w 2104575"/>
              <a:gd name="connsiteY0" fmla="*/ 0 h 6858000"/>
              <a:gd name="connsiteX1" fmla="*/ 2104575 w 2104575"/>
              <a:gd name="connsiteY1" fmla="*/ 0 h 6858000"/>
              <a:gd name="connsiteX2" fmla="*/ 1507982 w 2104575"/>
              <a:gd name="connsiteY2" fmla="*/ 6858000 h 6858000"/>
              <a:gd name="connsiteX3" fmla="*/ 762994 w 2104575"/>
              <a:gd name="connsiteY3" fmla="*/ 6858000 h 6858000"/>
              <a:gd name="connsiteX4" fmla="*/ 0 w 2104575"/>
              <a:gd name="connsiteY4" fmla="*/ 6858000 h 6858000"/>
              <a:gd name="connsiteX5" fmla="*/ 0 w 2104575"/>
              <a:gd name="connsiteY5" fmla="*/ 0 h 6858000"/>
              <a:gd name="connsiteX0" fmla="*/ 0 w 2104575"/>
              <a:gd name="connsiteY0" fmla="*/ 0 h 6858000"/>
              <a:gd name="connsiteX1" fmla="*/ 2104575 w 2104575"/>
              <a:gd name="connsiteY1" fmla="*/ 0 h 6858000"/>
              <a:gd name="connsiteX2" fmla="*/ 1507982 w 2104575"/>
              <a:gd name="connsiteY2" fmla="*/ 6858000 h 6858000"/>
              <a:gd name="connsiteX3" fmla="*/ 0 w 2104575"/>
              <a:gd name="connsiteY3" fmla="*/ 6858000 h 6858000"/>
              <a:gd name="connsiteX4" fmla="*/ 0 w 2104575"/>
              <a:gd name="connsiteY4" fmla="*/ 0 h 6858000"/>
              <a:gd name="connsiteX0" fmla="*/ 0 w 2104575"/>
              <a:gd name="connsiteY0" fmla="*/ 0 h 6860381"/>
              <a:gd name="connsiteX1" fmla="*/ 2104575 w 2104575"/>
              <a:gd name="connsiteY1" fmla="*/ 0 h 6860381"/>
              <a:gd name="connsiteX2" fmla="*/ 645970 w 2104575"/>
              <a:gd name="connsiteY2" fmla="*/ 6860381 h 6860381"/>
              <a:gd name="connsiteX3" fmla="*/ 0 w 2104575"/>
              <a:gd name="connsiteY3" fmla="*/ 6858000 h 6860381"/>
              <a:gd name="connsiteX4" fmla="*/ 0 w 2104575"/>
              <a:gd name="connsiteY4" fmla="*/ 0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04575" h="6860381">
                <a:moveTo>
                  <a:pt x="0" y="0"/>
                </a:moveTo>
                <a:lnTo>
                  <a:pt x="2104575" y="0"/>
                </a:lnTo>
                <a:lnTo>
                  <a:pt x="645970" y="6860381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A5E2"/>
              </a:gs>
              <a:gs pos="50000">
                <a:srgbClr val="00A5E2"/>
              </a:gs>
              <a:gs pos="84000">
                <a:schemeClr val="accent2">
                  <a:alpha val="0"/>
                </a:schemeClr>
              </a:gs>
            </a:gsLst>
            <a:lin ang="2700000" scaled="1"/>
            <a:tileRect/>
          </a:gradFill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dirty="0" err="1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6678387" y="2989333"/>
            <a:ext cx="4500000" cy="1440753"/>
          </a:xfrm>
        </p:spPr>
        <p:txBody>
          <a:bodyPr anchor="t"/>
          <a:lstStyle>
            <a:lvl1pPr algn="l">
              <a:defRPr sz="4800" i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E88C53D6-D49C-4B2D-9421-75C31DBD1B46}" type="datetime1">
              <a:rPr lang="en-US" smtClean="0"/>
              <a:t>11/11/2019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r>
              <a:rPr lang="en-US"/>
              <a:t>/// Bayer 16:9 Template /// December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fld id="{EEAD9179-7A6B-4268-BEB2-F3B8EB06115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6" name="Subtitle 2"/>
          <p:cNvSpPr>
            <a:spLocks noGrp="1"/>
          </p:cNvSpPr>
          <p:nvPr>
            <p:ph type="subTitle" idx="1"/>
          </p:nvPr>
        </p:nvSpPr>
        <p:spPr bwMode="black">
          <a:xfrm>
            <a:off x="1902190" y="2134650"/>
            <a:ext cx="4500000" cy="720000"/>
          </a:xfrm>
        </p:spPr>
        <p:txBody>
          <a:bodyPr anchor="b"/>
          <a:lstStyle>
            <a:lvl1pPr marL="0" indent="0" algn="r">
              <a:buNone/>
              <a:defRPr sz="2400" b="1">
                <a:solidFill>
                  <a:schemeClr val="accent1"/>
                </a:solidFill>
              </a:defRPr>
            </a:lvl1pPr>
            <a:lvl2pPr marL="0" indent="0" algn="l">
              <a:buNone/>
              <a:defRPr sz="2400" b="1">
                <a:solidFill>
                  <a:schemeClr val="accent1"/>
                </a:solidFill>
              </a:defRPr>
            </a:lvl2pPr>
            <a:lvl3pPr marL="0" indent="0" algn="l">
              <a:buNone/>
              <a:defRPr sz="2400" b="1">
                <a:solidFill>
                  <a:schemeClr val="accent1"/>
                </a:solidFill>
              </a:defRPr>
            </a:lvl3pPr>
            <a:lvl4pPr marL="0" indent="0" algn="l">
              <a:buNone/>
              <a:defRPr sz="2400" b="1">
                <a:solidFill>
                  <a:schemeClr val="accent1"/>
                </a:solidFill>
              </a:defRPr>
            </a:lvl4pPr>
            <a:lvl5pPr marL="0" indent="0" algn="l">
              <a:buNone/>
              <a:defRPr sz="2400" b="1">
                <a:solidFill>
                  <a:schemeClr val="accent1"/>
                </a:solidFill>
              </a:defRPr>
            </a:lvl5pPr>
            <a:lvl6pPr marL="0" indent="0" algn="l">
              <a:buNone/>
              <a:defRPr sz="2400" b="1">
                <a:solidFill>
                  <a:schemeClr val="accent1"/>
                </a:solidFill>
              </a:defRPr>
            </a:lvl6pPr>
            <a:lvl7pPr marL="0" indent="0" algn="l">
              <a:buNone/>
              <a:defRPr sz="2400" b="1">
                <a:solidFill>
                  <a:schemeClr val="accent1"/>
                </a:solidFill>
              </a:defRPr>
            </a:lvl7pPr>
            <a:lvl8pPr marL="0" indent="0" algn="l">
              <a:buNone/>
              <a:defRPr sz="2400" b="1">
                <a:solidFill>
                  <a:schemeClr val="accent1"/>
                </a:solidFill>
              </a:defRPr>
            </a:lvl8pPr>
            <a:lvl9pPr marL="0" indent="0" algn="l">
              <a:buNone/>
              <a:defRPr sz="2400" b="1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grpSp>
        <p:nvGrpSpPr>
          <p:cNvPr id="23" name="Group 219"/>
          <p:cNvGrpSpPr>
            <a:grpSpLocks noChangeAspect="1"/>
          </p:cNvGrpSpPr>
          <p:nvPr/>
        </p:nvGrpSpPr>
        <p:grpSpPr bwMode="gray">
          <a:xfrm>
            <a:off x="197700" y="617323"/>
            <a:ext cx="395248" cy="396000"/>
            <a:chOff x="6936" y="180"/>
            <a:chExt cx="526" cy="527"/>
          </a:xfrm>
          <a:solidFill>
            <a:schemeClr val="bg1"/>
          </a:solidFill>
        </p:grpSpPr>
        <p:sp>
          <p:nvSpPr>
            <p:cNvPr id="25" name="Freeform 220"/>
            <p:cNvSpPr>
              <a:spLocks/>
            </p:cNvSpPr>
            <p:nvPr/>
          </p:nvSpPr>
          <p:spPr bwMode="gray">
            <a:xfrm>
              <a:off x="7156" y="407"/>
              <a:ext cx="89" cy="70"/>
            </a:xfrm>
            <a:custGeom>
              <a:avLst/>
              <a:gdLst>
                <a:gd name="T0" fmla="*/ 67 w 89"/>
                <a:gd name="T1" fmla="*/ 0 h 70"/>
                <a:gd name="T2" fmla="*/ 89 w 89"/>
                <a:gd name="T3" fmla="*/ 0 h 70"/>
                <a:gd name="T4" fmla="*/ 53 w 89"/>
                <a:gd name="T5" fmla="*/ 46 h 70"/>
                <a:gd name="T6" fmla="*/ 53 w 89"/>
                <a:gd name="T7" fmla="*/ 70 h 70"/>
                <a:gd name="T8" fmla="*/ 36 w 89"/>
                <a:gd name="T9" fmla="*/ 70 h 70"/>
                <a:gd name="T10" fmla="*/ 36 w 89"/>
                <a:gd name="T11" fmla="*/ 46 h 70"/>
                <a:gd name="T12" fmla="*/ 0 w 89"/>
                <a:gd name="T13" fmla="*/ 0 h 70"/>
                <a:gd name="T14" fmla="*/ 19 w 89"/>
                <a:gd name="T15" fmla="*/ 0 h 70"/>
                <a:gd name="T16" fmla="*/ 43 w 89"/>
                <a:gd name="T17" fmla="*/ 34 h 70"/>
                <a:gd name="T18" fmla="*/ 67 w 89"/>
                <a:gd name="T1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70">
                  <a:moveTo>
                    <a:pt x="67" y="0"/>
                  </a:moveTo>
                  <a:lnTo>
                    <a:pt x="89" y="0"/>
                  </a:lnTo>
                  <a:lnTo>
                    <a:pt x="53" y="46"/>
                  </a:lnTo>
                  <a:lnTo>
                    <a:pt x="53" y="70"/>
                  </a:lnTo>
                  <a:lnTo>
                    <a:pt x="36" y="70"/>
                  </a:lnTo>
                  <a:lnTo>
                    <a:pt x="36" y="46"/>
                  </a:lnTo>
                  <a:lnTo>
                    <a:pt x="0" y="0"/>
                  </a:lnTo>
                  <a:lnTo>
                    <a:pt x="19" y="0"/>
                  </a:lnTo>
                  <a:lnTo>
                    <a:pt x="43" y="34"/>
                  </a:lnTo>
                  <a:lnTo>
                    <a:pt x="6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571" tIns="45785" rIns="91571" bIns="45785" numCol="1" anchor="t" anchorCtr="0" compatLnSpc="1">
              <a:prstTxWarp prst="textNoShape">
                <a:avLst/>
              </a:prstTxWarp>
            </a:bodyPr>
            <a:lstStyle/>
            <a:p>
              <a:pPr defTabSz="915680"/>
              <a:endParaRPr lang="en-US" sz="1803" dirty="0">
                <a:solidFill>
                  <a:prstClr val="black"/>
                </a:solidFill>
              </a:endParaRPr>
            </a:p>
          </p:txBody>
        </p:sp>
        <p:sp>
          <p:nvSpPr>
            <p:cNvPr id="27" name="Freeform 221"/>
            <p:cNvSpPr>
              <a:spLocks/>
            </p:cNvSpPr>
            <p:nvPr/>
          </p:nvSpPr>
          <p:spPr bwMode="gray">
            <a:xfrm>
              <a:off x="7254" y="407"/>
              <a:ext cx="65" cy="70"/>
            </a:xfrm>
            <a:custGeom>
              <a:avLst/>
              <a:gdLst>
                <a:gd name="T0" fmla="*/ 65 w 65"/>
                <a:gd name="T1" fmla="*/ 0 h 70"/>
                <a:gd name="T2" fmla="*/ 65 w 65"/>
                <a:gd name="T3" fmla="*/ 15 h 70"/>
                <a:gd name="T4" fmla="*/ 17 w 65"/>
                <a:gd name="T5" fmla="*/ 15 h 70"/>
                <a:gd name="T6" fmla="*/ 17 w 65"/>
                <a:gd name="T7" fmla="*/ 29 h 70"/>
                <a:gd name="T8" fmla="*/ 62 w 65"/>
                <a:gd name="T9" fmla="*/ 29 h 70"/>
                <a:gd name="T10" fmla="*/ 62 w 65"/>
                <a:gd name="T11" fmla="*/ 41 h 70"/>
                <a:gd name="T12" fmla="*/ 17 w 65"/>
                <a:gd name="T13" fmla="*/ 41 h 70"/>
                <a:gd name="T14" fmla="*/ 17 w 65"/>
                <a:gd name="T15" fmla="*/ 56 h 70"/>
                <a:gd name="T16" fmla="*/ 65 w 65"/>
                <a:gd name="T17" fmla="*/ 56 h 70"/>
                <a:gd name="T18" fmla="*/ 65 w 65"/>
                <a:gd name="T19" fmla="*/ 70 h 70"/>
                <a:gd name="T20" fmla="*/ 0 w 65"/>
                <a:gd name="T21" fmla="*/ 70 h 70"/>
                <a:gd name="T22" fmla="*/ 0 w 65"/>
                <a:gd name="T23" fmla="*/ 0 h 70"/>
                <a:gd name="T24" fmla="*/ 65 w 65"/>
                <a:gd name="T25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5" h="70">
                  <a:moveTo>
                    <a:pt x="65" y="0"/>
                  </a:moveTo>
                  <a:lnTo>
                    <a:pt x="65" y="15"/>
                  </a:lnTo>
                  <a:lnTo>
                    <a:pt x="17" y="15"/>
                  </a:lnTo>
                  <a:lnTo>
                    <a:pt x="17" y="29"/>
                  </a:lnTo>
                  <a:lnTo>
                    <a:pt x="62" y="29"/>
                  </a:lnTo>
                  <a:lnTo>
                    <a:pt x="62" y="41"/>
                  </a:lnTo>
                  <a:lnTo>
                    <a:pt x="17" y="41"/>
                  </a:lnTo>
                  <a:lnTo>
                    <a:pt x="17" y="56"/>
                  </a:lnTo>
                  <a:lnTo>
                    <a:pt x="65" y="56"/>
                  </a:lnTo>
                  <a:lnTo>
                    <a:pt x="65" y="70"/>
                  </a:lnTo>
                  <a:lnTo>
                    <a:pt x="0" y="70"/>
                  </a:lnTo>
                  <a:lnTo>
                    <a:pt x="0" y="0"/>
                  </a:lnTo>
                  <a:lnTo>
                    <a:pt x="6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571" tIns="45785" rIns="91571" bIns="45785" numCol="1" anchor="t" anchorCtr="0" compatLnSpc="1">
              <a:prstTxWarp prst="textNoShape">
                <a:avLst/>
              </a:prstTxWarp>
            </a:bodyPr>
            <a:lstStyle/>
            <a:p>
              <a:pPr defTabSz="915680"/>
              <a:endParaRPr lang="en-US" sz="1803" dirty="0">
                <a:solidFill>
                  <a:prstClr val="black"/>
                </a:solidFill>
              </a:endParaRPr>
            </a:p>
          </p:txBody>
        </p:sp>
        <p:sp>
          <p:nvSpPr>
            <p:cNvPr id="28" name="Freeform 222"/>
            <p:cNvSpPr>
              <a:spLocks/>
            </p:cNvSpPr>
            <p:nvPr/>
          </p:nvSpPr>
          <p:spPr bwMode="gray">
            <a:xfrm>
              <a:off x="7168" y="496"/>
              <a:ext cx="65" cy="70"/>
            </a:xfrm>
            <a:custGeom>
              <a:avLst/>
              <a:gdLst>
                <a:gd name="T0" fmla="*/ 65 w 65"/>
                <a:gd name="T1" fmla="*/ 0 h 70"/>
                <a:gd name="T2" fmla="*/ 65 w 65"/>
                <a:gd name="T3" fmla="*/ 15 h 70"/>
                <a:gd name="T4" fmla="*/ 17 w 65"/>
                <a:gd name="T5" fmla="*/ 15 h 70"/>
                <a:gd name="T6" fmla="*/ 17 w 65"/>
                <a:gd name="T7" fmla="*/ 27 h 70"/>
                <a:gd name="T8" fmla="*/ 62 w 65"/>
                <a:gd name="T9" fmla="*/ 27 h 70"/>
                <a:gd name="T10" fmla="*/ 62 w 65"/>
                <a:gd name="T11" fmla="*/ 41 h 70"/>
                <a:gd name="T12" fmla="*/ 17 w 65"/>
                <a:gd name="T13" fmla="*/ 41 h 70"/>
                <a:gd name="T14" fmla="*/ 17 w 65"/>
                <a:gd name="T15" fmla="*/ 55 h 70"/>
                <a:gd name="T16" fmla="*/ 65 w 65"/>
                <a:gd name="T17" fmla="*/ 55 h 70"/>
                <a:gd name="T18" fmla="*/ 65 w 65"/>
                <a:gd name="T19" fmla="*/ 70 h 70"/>
                <a:gd name="T20" fmla="*/ 0 w 65"/>
                <a:gd name="T21" fmla="*/ 70 h 70"/>
                <a:gd name="T22" fmla="*/ 0 w 65"/>
                <a:gd name="T23" fmla="*/ 0 h 70"/>
                <a:gd name="T24" fmla="*/ 65 w 65"/>
                <a:gd name="T25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5" h="70">
                  <a:moveTo>
                    <a:pt x="65" y="0"/>
                  </a:moveTo>
                  <a:lnTo>
                    <a:pt x="65" y="15"/>
                  </a:lnTo>
                  <a:lnTo>
                    <a:pt x="17" y="15"/>
                  </a:lnTo>
                  <a:lnTo>
                    <a:pt x="17" y="27"/>
                  </a:lnTo>
                  <a:lnTo>
                    <a:pt x="62" y="27"/>
                  </a:lnTo>
                  <a:lnTo>
                    <a:pt x="62" y="41"/>
                  </a:lnTo>
                  <a:lnTo>
                    <a:pt x="17" y="41"/>
                  </a:lnTo>
                  <a:lnTo>
                    <a:pt x="17" y="55"/>
                  </a:lnTo>
                  <a:lnTo>
                    <a:pt x="65" y="55"/>
                  </a:lnTo>
                  <a:lnTo>
                    <a:pt x="65" y="70"/>
                  </a:lnTo>
                  <a:lnTo>
                    <a:pt x="0" y="70"/>
                  </a:lnTo>
                  <a:lnTo>
                    <a:pt x="0" y="0"/>
                  </a:lnTo>
                  <a:lnTo>
                    <a:pt x="6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571" tIns="45785" rIns="91571" bIns="45785" numCol="1" anchor="t" anchorCtr="0" compatLnSpc="1">
              <a:prstTxWarp prst="textNoShape">
                <a:avLst/>
              </a:prstTxWarp>
            </a:bodyPr>
            <a:lstStyle/>
            <a:p>
              <a:pPr defTabSz="915680"/>
              <a:endParaRPr lang="en-US" sz="1803" dirty="0">
                <a:solidFill>
                  <a:prstClr val="black"/>
                </a:solidFill>
              </a:endParaRPr>
            </a:p>
          </p:txBody>
        </p:sp>
        <p:sp>
          <p:nvSpPr>
            <p:cNvPr id="29" name="Freeform 223"/>
            <p:cNvSpPr>
              <a:spLocks noEditPoints="1"/>
            </p:cNvSpPr>
            <p:nvPr/>
          </p:nvSpPr>
          <p:spPr bwMode="gray">
            <a:xfrm>
              <a:off x="7343" y="407"/>
              <a:ext cx="69" cy="70"/>
            </a:xfrm>
            <a:custGeom>
              <a:avLst/>
              <a:gdLst>
                <a:gd name="T0" fmla="*/ 16 w 69"/>
                <a:gd name="T1" fmla="*/ 29 h 70"/>
                <a:gd name="T2" fmla="*/ 43 w 69"/>
                <a:gd name="T3" fmla="*/ 29 h 70"/>
                <a:gd name="T4" fmla="*/ 43 w 69"/>
                <a:gd name="T5" fmla="*/ 29 h 70"/>
                <a:gd name="T6" fmla="*/ 45 w 69"/>
                <a:gd name="T7" fmla="*/ 29 h 70"/>
                <a:gd name="T8" fmla="*/ 45 w 69"/>
                <a:gd name="T9" fmla="*/ 29 h 70"/>
                <a:gd name="T10" fmla="*/ 48 w 69"/>
                <a:gd name="T11" fmla="*/ 29 h 70"/>
                <a:gd name="T12" fmla="*/ 48 w 69"/>
                <a:gd name="T13" fmla="*/ 27 h 70"/>
                <a:gd name="T14" fmla="*/ 48 w 69"/>
                <a:gd name="T15" fmla="*/ 27 h 70"/>
                <a:gd name="T16" fmla="*/ 48 w 69"/>
                <a:gd name="T17" fmla="*/ 27 h 70"/>
                <a:gd name="T18" fmla="*/ 50 w 69"/>
                <a:gd name="T19" fmla="*/ 24 h 70"/>
                <a:gd name="T20" fmla="*/ 50 w 69"/>
                <a:gd name="T21" fmla="*/ 24 h 70"/>
                <a:gd name="T22" fmla="*/ 50 w 69"/>
                <a:gd name="T23" fmla="*/ 22 h 70"/>
                <a:gd name="T24" fmla="*/ 50 w 69"/>
                <a:gd name="T25" fmla="*/ 22 h 70"/>
                <a:gd name="T26" fmla="*/ 50 w 69"/>
                <a:gd name="T27" fmla="*/ 20 h 70"/>
                <a:gd name="T28" fmla="*/ 48 w 69"/>
                <a:gd name="T29" fmla="*/ 20 h 70"/>
                <a:gd name="T30" fmla="*/ 48 w 69"/>
                <a:gd name="T31" fmla="*/ 17 h 70"/>
                <a:gd name="T32" fmla="*/ 48 w 69"/>
                <a:gd name="T33" fmla="*/ 17 h 70"/>
                <a:gd name="T34" fmla="*/ 48 w 69"/>
                <a:gd name="T35" fmla="*/ 17 h 70"/>
                <a:gd name="T36" fmla="*/ 45 w 69"/>
                <a:gd name="T37" fmla="*/ 15 h 70"/>
                <a:gd name="T38" fmla="*/ 45 w 69"/>
                <a:gd name="T39" fmla="*/ 15 h 70"/>
                <a:gd name="T40" fmla="*/ 43 w 69"/>
                <a:gd name="T41" fmla="*/ 15 h 70"/>
                <a:gd name="T42" fmla="*/ 43 w 69"/>
                <a:gd name="T43" fmla="*/ 15 h 70"/>
                <a:gd name="T44" fmla="*/ 43 w 69"/>
                <a:gd name="T45" fmla="*/ 15 h 70"/>
                <a:gd name="T46" fmla="*/ 16 w 69"/>
                <a:gd name="T47" fmla="*/ 70 h 70"/>
                <a:gd name="T48" fmla="*/ 43 w 69"/>
                <a:gd name="T49" fmla="*/ 0 h 70"/>
                <a:gd name="T50" fmla="*/ 48 w 69"/>
                <a:gd name="T51" fmla="*/ 0 h 70"/>
                <a:gd name="T52" fmla="*/ 50 w 69"/>
                <a:gd name="T53" fmla="*/ 0 h 70"/>
                <a:gd name="T54" fmla="*/ 52 w 69"/>
                <a:gd name="T55" fmla="*/ 3 h 70"/>
                <a:gd name="T56" fmla="*/ 55 w 69"/>
                <a:gd name="T57" fmla="*/ 5 h 70"/>
                <a:gd name="T58" fmla="*/ 57 w 69"/>
                <a:gd name="T59" fmla="*/ 5 h 70"/>
                <a:gd name="T60" fmla="*/ 60 w 69"/>
                <a:gd name="T61" fmla="*/ 8 h 70"/>
                <a:gd name="T62" fmla="*/ 62 w 69"/>
                <a:gd name="T63" fmla="*/ 10 h 70"/>
                <a:gd name="T64" fmla="*/ 64 w 69"/>
                <a:gd name="T65" fmla="*/ 15 h 70"/>
                <a:gd name="T66" fmla="*/ 64 w 69"/>
                <a:gd name="T67" fmla="*/ 17 h 70"/>
                <a:gd name="T68" fmla="*/ 64 w 69"/>
                <a:gd name="T69" fmla="*/ 20 h 70"/>
                <a:gd name="T70" fmla="*/ 64 w 69"/>
                <a:gd name="T71" fmla="*/ 24 h 70"/>
                <a:gd name="T72" fmla="*/ 64 w 69"/>
                <a:gd name="T73" fmla="*/ 27 h 70"/>
                <a:gd name="T74" fmla="*/ 64 w 69"/>
                <a:gd name="T75" fmla="*/ 29 h 70"/>
                <a:gd name="T76" fmla="*/ 64 w 69"/>
                <a:gd name="T77" fmla="*/ 32 h 70"/>
                <a:gd name="T78" fmla="*/ 62 w 69"/>
                <a:gd name="T79" fmla="*/ 34 h 70"/>
                <a:gd name="T80" fmla="*/ 60 w 69"/>
                <a:gd name="T81" fmla="*/ 36 h 70"/>
                <a:gd name="T82" fmla="*/ 60 w 69"/>
                <a:gd name="T83" fmla="*/ 36 h 70"/>
                <a:gd name="T84" fmla="*/ 57 w 69"/>
                <a:gd name="T85" fmla="*/ 39 h 70"/>
                <a:gd name="T86" fmla="*/ 55 w 69"/>
                <a:gd name="T87" fmla="*/ 41 h 70"/>
                <a:gd name="T88" fmla="*/ 52 w 69"/>
                <a:gd name="T89" fmla="*/ 41 h 70"/>
                <a:gd name="T90" fmla="*/ 50 w 69"/>
                <a:gd name="T91" fmla="*/ 44 h 70"/>
                <a:gd name="T92" fmla="*/ 50 w 69"/>
                <a:gd name="T93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9" h="70">
                  <a:moveTo>
                    <a:pt x="43" y="15"/>
                  </a:moveTo>
                  <a:lnTo>
                    <a:pt x="16" y="15"/>
                  </a:lnTo>
                  <a:lnTo>
                    <a:pt x="16" y="29"/>
                  </a:lnTo>
                  <a:lnTo>
                    <a:pt x="43" y="29"/>
                  </a:lnTo>
                  <a:lnTo>
                    <a:pt x="43" y="29"/>
                  </a:lnTo>
                  <a:lnTo>
                    <a:pt x="43" y="29"/>
                  </a:lnTo>
                  <a:lnTo>
                    <a:pt x="43" y="29"/>
                  </a:lnTo>
                  <a:lnTo>
                    <a:pt x="43" y="29"/>
                  </a:lnTo>
                  <a:lnTo>
                    <a:pt x="43" y="29"/>
                  </a:lnTo>
                  <a:lnTo>
                    <a:pt x="43" y="29"/>
                  </a:lnTo>
                  <a:lnTo>
                    <a:pt x="45" y="29"/>
                  </a:lnTo>
                  <a:lnTo>
                    <a:pt x="45" y="29"/>
                  </a:lnTo>
                  <a:lnTo>
                    <a:pt x="45" y="29"/>
                  </a:lnTo>
                  <a:lnTo>
                    <a:pt x="45" y="29"/>
                  </a:lnTo>
                  <a:lnTo>
                    <a:pt x="45" y="29"/>
                  </a:lnTo>
                  <a:lnTo>
                    <a:pt x="45" y="29"/>
                  </a:lnTo>
                  <a:lnTo>
                    <a:pt x="45" y="29"/>
                  </a:lnTo>
                  <a:lnTo>
                    <a:pt x="48" y="29"/>
                  </a:lnTo>
                  <a:lnTo>
                    <a:pt x="48" y="29"/>
                  </a:lnTo>
                  <a:lnTo>
                    <a:pt x="48" y="27"/>
                  </a:lnTo>
                  <a:lnTo>
                    <a:pt x="48" y="27"/>
                  </a:lnTo>
                  <a:lnTo>
                    <a:pt x="48" y="27"/>
                  </a:lnTo>
                  <a:lnTo>
                    <a:pt x="48" y="27"/>
                  </a:lnTo>
                  <a:lnTo>
                    <a:pt x="48" y="27"/>
                  </a:lnTo>
                  <a:lnTo>
                    <a:pt x="48" y="27"/>
                  </a:lnTo>
                  <a:lnTo>
                    <a:pt x="48" y="27"/>
                  </a:lnTo>
                  <a:lnTo>
                    <a:pt x="48" y="27"/>
                  </a:lnTo>
                  <a:lnTo>
                    <a:pt x="48" y="24"/>
                  </a:lnTo>
                  <a:lnTo>
                    <a:pt x="50" y="24"/>
                  </a:lnTo>
                  <a:lnTo>
                    <a:pt x="50" y="24"/>
                  </a:lnTo>
                  <a:lnTo>
                    <a:pt x="50" y="24"/>
                  </a:lnTo>
                  <a:lnTo>
                    <a:pt x="50" y="24"/>
                  </a:lnTo>
                  <a:lnTo>
                    <a:pt x="50" y="24"/>
                  </a:lnTo>
                  <a:lnTo>
                    <a:pt x="50" y="24"/>
                  </a:lnTo>
                  <a:lnTo>
                    <a:pt x="50" y="22"/>
                  </a:lnTo>
                  <a:lnTo>
                    <a:pt x="50" y="22"/>
                  </a:lnTo>
                  <a:lnTo>
                    <a:pt x="50" y="22"/>
                  </a:lnTo>
                  <a:lnTo>
                    <a:pt x="50" y="22"/>
                  </a:lnTo>
                  <a:lnTo>
                    <a:pt x="50" y="22"/>
                  </a:lnTo>
                  <a:lnTo>
                    <a:pt x="50" y="22"/>
                  </a:lnTo>
                  <a:lnTo>
                    <a:pt x="50" y="20"/>
                  </a:lnTo>
                  <a:lnTo>
                    <a:pt x="50" y="20"/>
                  </a:lnTo>
                  <a:lnTo>
                    <a:pt x="50" y="20"/>
                  </a:lnTo>
                  <a:lnTo>
                    <a:pt x="48" y="20"/>
                  </a:lnTo>
                  <a:lnTo>
                    <a:pt x="48" y="20"/>
                  </a:lnTo>
                  <a:lnTo>
                    <a:pt x="48" y="20"/>
                  </a:lnTo>
                  <a:lnTo>
                    <a:pt x="48" y="20"/>
                  </a:lnTo>
                  <a:lnTo>
                    <a:pt x="48" y="17"/>
                  </a:lnTo>
                  <a:lnTo>
                    <a:pt x="48" y="17"/>
                  </a:lnTo>
                  <a:lnTo>
                    <a:pt x="48" y="17"/>
                  </a:lnTo>
                  <a:lnTo>
                    <a:pt x="48" y="17"/>
                  </a:lnTo>
                  <a:lnTo>
                    <a:pt x="48" y="17"/>
                  </a:lnTo>
                  <a:lnTo>
                    <a:pt x="48" y="17"/>
                  </a:lnTo>
                  <a:lnTo>
                    <a:pt x="48" y="17"/>
                  </a:lnTo>
                  <a:lnTo>
                    <a:pt x="45" y="17"/>
                  </a:lnTo>
                  <a:lnTo>
                    <a:pt x="45" y="17"/>
                  </a:lnTo>
                  <a:lnTo>
                    <a:pt x="45" y="15"/>
                  </a:lnTo>
                  <a:lnTo>
                    <a:pt x="45" y="15"/>
                  </a:lnTo>
                  <a:lnTo>
                    <a:pt x="45" y="15"/>
                  </a:lnTo>
                  <a:lnTo>
                    <a:pt x="45" y="15"/>
                  </a:lnTo>
                  <a:lnTo>
                    <a:pt x="45" y="15"/>
                  </a:lnTo>
                  <a:lnTo>
                    <a:pt x="43" y="15"/>
                  </a:lnTo>
                  <a:lnTo>
                    <a:pt x="43" y="15"/>
                  </a:lnTo>
                  <a:lnTo>
                    <a:pt x="43" y="15"/>
                  </a:lnTo>
                  <a:lnTo>
                    <a:pt x="43" y="15"/>
                  </a:lnTo>
                  <a:lnTo>
                    <a:pt x="43" y="15"/>
                  </a:lnTo>
                  <a:lnTo>
                    <a:pt x="43" y="15"/>
                  </a:lnTo>
                  <a:lnTo>
                    <a:pt x="43" y="15"/>
                  </a:lnTo>
                  <a:lnTo>
                    <a:pt x="43" y="15"/>
                  </a:lnTo>
                  <a:close/>
                  <a:moveTo>
                    <a:pt x="31" y="44"/>
                  </a:moveTo>
                  <a:lnTo>
                    <a:pt x="16" y="44"/>
                  </a:lnTo>
                  <a:lnTo>
                    <a:pt x="16" y="70"/>
                  </a:lnTo>
                  <a:lnTo>
                    <a:pt x="0" y="70"/>
                  </a:lnTo>
                  <a:lnTo>
                    <a:pt x="0" y="0"/>
                  </a:lnTo>
                  <a:lnTo>
                    <a:pt x="43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0" y="3"/>
                  </a:lnTo>
                  <a:lnTo>
                    <a:pt x="52" y="3"/>
                  </a:lnTo>
                  <a:lnTo>
                    <a:pt x="52" y="3"/>
                  </a:lnTo>
                  <a:lnTo>
                    <a:pt x="55" y="3"/>
                  </a:lnTo>
                  <a:lnTo>
                    <a:pt x="55" y="3"/>
                  </a:lnTo>
                  <a:lnTo>
                    <a:pt x="55" y="5"/>
                  </a:lnTo>
                  <a:lnTo>
                    <a:pt x="57" y="5"/>
                  </a:lnTo>
                  <a:lnTo>
                    <a:pt x="57" y="5"/>
                  </a:lnTo>
                  <a:lnTo>
                    <a:pt x="57" y="5"/>
                  </a:lnTo>
                  <a:lnTo>
                    <a:pt x="60" y="8"/>
                  </a:lnTo>
                  <a:lnTo>
                    <a:pt x="60" y="8"/>
                  </a:lnTo>
                  <a:lnTo>
                    <a:pt x="60" y="8"/>
                  </a:lnTo>
                  <a:lnTo>
                    <a:pt x="60" y="10"/>
                  </a:lnTo>
                  <a:lnTo>
                    <a:pt x="62" y="10"/>
                  </a:lnTo>
                  <a:lnTo>
                    <a:pt x="62" y="10"/>
                  </a:lnTo>
                  <a:lnTo>
                    <a:pt x="62" y="12"/>
                  </a:lnTo>
                  <a:lnTo>
                    <a:pt x="62" y="12"/>
                  </a:lnTo>
                  <a:lnTo>
                    <a:pt x="64" y="15"/>
                  </a:lnTo>
                  <a:lnTo>
                    <a:pt x="64" y="15"/>
                  </a:lnTo>
                  <a:lnTo>
                    <a:pt x="64" y="15"/>
                  </a:lnTo>
                  <a:lnTo>
                    <a:pt x="64" y="17"/>
                  </a:lnTo>
                  <a:lnTo>
                    <a:pt x="64" y="17"/>
                  </a:lnTo>
                  <a:lnTo>
                    <a:pt x="64" y="20"/>
                  </a:lnTo>
                  <a:lnTo>
                    <a:pt x="64" y="20"/>
                  </a:lnTo>
                  <a:lnTo>
                    <a:pt x="64" y="22"/>
                  </a:lnTo>
                  <a:lnTo>
                    <a:pt x="64" y="22"/>
                  </a:lnTo>
                  <a:lnTo>
                    <a:pt x="64" y="24"/>
                  </a:lnTo>
                  <a:lnTo>
                    <a:pt x="64" y="24"/>
                  </a:lnTo>
                  <a:lnTo>
                    <a:pt x="64" y="24"/>
                  </a:lnTo>
                  <a:lnTo>
                    <a:pt x="64" y="27"/>
                  </a:lnTo>
                  <a:lnTo>
                    <a:pt x="64" y="27"/>
                  </a:lnTo>
                  <a:lnTo>
                    <a:pt x="64" y="27"/>
                  </a:lnTo>
                  <a:lnTo>
                    <a:pt x="64" y="29"/>
                  </a:lnTo>
                  <a:lnTo>
                    <a:pt x="64" y="29"/>
                  </a:lnTo>
                  <a:lnTo>
                    <a:pt x="64" y="29"/>
                  </a:lnTo>
                  <a:lnTo>
                    <a:pt x="64" y="32"/>
                  </a:lnTo>
                  <a:lnTo>
                    <a:pt x="62" y="32"/>
                  </a:lnTo>
                  <a:lnTo>
                    <a:pt x="62" y="32"/>
                  </a:lnTo>
                  <a:lnTo>
                    <a:pt x="62" y="34"/>
                  </a:lnTo>
                  <a:lnTo>
                    <a:pt x="62" y="34"/>
                  </a:lnTo>
                  <a:lnTo>
                    <a:pt x="62" y="34"/>
                  </a:lnTo>
                  <a:lnTo>
                    <a:pt x="60" y="36"/>
                  </a:lnTo>
                  <a:lnTo>
                    <a:pt x="60" y="36"/>
                  </a:lnTo>
                  <a:lnTo>
                    <a:pt x="60" y="36"/>
                  </a:lnTo>
                  <a:lnTo>
                    <a:pt x="60" y="36"/>
                  </a:lnTo>
                  <a:lnTo>
                    <a:pt x="57" y="39"/>
                  </a:lnTo>
                  <a:lnTo>
                    <a:pt x="57" y="39"/>
                  </a:lnTo>
                  <a:lnTo>
                    <a:pt x="57" y="39"/>
                  </a:lnTo>
                  <a:lnTo>
                    <a:pt x="57" y="39"/>
                  </a:lnTo>
                  <a:lnTo>
                    <a:pt x="55" y="41"/>
                  </a:lnTo>
                  <a:lnTo>
                    <a:pt x="55" y="41"/>
                  </a:lnTo>
                  <a:lnTo>
                    <a:pt x="55" y="41"/>
                  </a:lnTo>
                  <a:lnTo>
                    <a:pt x="52" y="41"/>
                  </a:lnTo>
                  <a:lnTo>
                    <a:pt x="52" y="41"/>
                  </a:lnTo>
                  <a:lnTo>
                    <a:pt x="52" y="41"/>
                  </a:lnTo>
                  <a:lnTo>
                    <a:pt x="50" y="44"/>
                  </a:lnTo>
                  <a:lnTo>
                    <a:pt x="50" y="44"/>
                  </a:lnTo>
                  <a:lnTo>
                    <a:pt x="50" y="44"/>
                  </a:lnTo>
                  <a:lnTo>
                    <a:pt x="69" y="70"/>
                  </a:lnTo>
                  <a:lnTo>
                    <a:pt x="50" y="70"/>
                  </a:lnTo>
                  <a:lnTo>
                    <a:pt x="31" y="44"/>
                  </a:lnTo>
                  <a:lnTo>
                    <a:pt x="31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571" tIns="45785" rIns="91571" bIns="45785" numCol="1" anchor="t" anchorCtr="0" compatLnSpc="1">
              <a:prstTxWarp prst="textNoShape">
                <a:avLst/>
              </a:prstTxWarp>
            </a:bodyPr>
            <a:lstStyle/>
            <a:p>
              <a:pPr defTabSz="915680"/>
              <a:endParaRPr lang="en-US" sz="1803" dirty="0">
                <a:solidFill>
                  <a:prstClr val="black"/>
                </a:solidFill>
              </a:endParaRPr>
            </a:p>
          </p:txBody>
        </p:sp>
        <p:sp>
          <p:nvSpPr>
            <p:cNvPr id="30" name="Freeform 224"/>
            <p:cNvSpPr>
              <a:spLocks noEditPoints="1"/>
            </p:cNvSpPr>
            <p:nvPr/>
          </p:nvSpPr>
          <p:spPr bwMode="gray">
            <a:xfrm>
              <a:off x="7168" y="587"/>
              <a:ext cx="77" cy="70"/>
            </a:xfrm>
            <a:custGeom>
              <a:avLst/>
              <a:gdLst>
                <a:gd name="T0" fmla="*/ 48 w 77"/>
                <a:gd name="T1" fmla="*/ 0 h 70"/>
                <a:gd name="T2" fmla="*/ 50 w 77"/>
                <a:gd name="T3" fmla="*/ 0 h 70"/>
                <a:gd name="T4" fmla="*/ 53 w 77"/>
                <a:gd name="T5" fmla="*/ 0 h 70"/>
                <a:gd name="T6" fmla="*/ 55 w 77"/>
                <a:gd name="T7" fmla="*/ 3 h 70"/>
                <a:gd name="T8" fmla="*/ 60 w 77"/>
                <a:gd name="T9" fmla="*/ 3 h 70"/>
                <a:gd name="T10" fmla="*/ 62 w 77"/>
                <a:gd name="T11" fmla="*/ 5 h 70"/>
                <a:gd name="T12" fmla="*/ 65 w 77"/>
                <a:gd name="T13" fmla="*/ 7 h 70"/>
                <a:gd name="T14" fmla="*/ 65 w 77"/>
                <a:gd name="T15" fmla="*/ 10 h 70"/>
                <a:gd name="T16" fmla="*/ 67 w 77"/>
                <a:gd name="T17" fmla="*/ 12 h 70"/>
                <a:gd name="T18" fmla="*/ 67 w 77"/>
                <a:gd name="T19" fmla="*/ 15 h 70"/>
                <a:gd name="T20" fmla="*/ 69 w 77"/>
                <a:gd name="T21" fmla="*/ 19 h 70"/>
                <a:gd name="T22" fmla="*/ 69 w 77"/>
                <a:gd name="T23" fmla="*/ 22 h 70"/>
                <a:gd name="T24" fmla="*/ 69 w 77"/>
                <a:gd name="T25" fmla="*/ 24 h 70"/>
                <a:gd name="T26" fmla="*/ 67 w 77"/>
                <a:gd name="T27" fmla="*/ 27 h 70"/>
                <a:gd name="T28" fmla="*/ 67 w 77"/>
                <a:gd name="T29" fmla="*/ 29 h 70"/>
                <a:gd name="T30" fmla="*/ 67 w 77"/>
                <a:gd name="T31" fmla="*/ 31 h 70"/>
                <a:gd name="T32" fmla="*/ 65 w 77"/>
                <a:gd name="T33" fmla="*/ 34 h 70"/>
                <a:gd name="T34" fmla="*/ 62 w 77"/>
                <a:gd name="T35" fmla="*/ 36 h 70"/>
                <a:gd name="T36" fmla="*/ 62 w 77"/>
                <a:gd name="T37" fmla="*/ 36 h 70"/>
                <a:gd name="T38" fmla="*/ 60 w 77"/>
                <a:gd name="T39" fmla="*/ 39 h 70"/>
                <a:gd name="T40" fmla="*/ 57 w 77"/>
                <a:gd name="T41" fmla="*/ 41 h 70"/>
                <a:gd name="T42" fmla="*/ 55 w 77"/>
                <a:gd name="T43" fmla="*/ 41 h 70"/>
                <a:gd name="T44" fmla="*/ 57 w 77"/>
                <a:gd name="T45" fmla="*/ 70 h 70"/>
                <a:gd name="T46" fmla="*/ 17 w 77"/>
                <a:gd name="T47" fmla="*/ 70 h 70"/>
                <a:gd name="T48" fmla="*/ 53 w 77"/>
                <a:gd name="T49" fmla="*/ 22 h 70"/>
                <a:gd name="T50" fmla="*/ 53 w 77"/>
                <a:gd name="T51" fmla="*/ 19 h 70"/>
                <a:gd name="T52" fmla="*/ 53 w 77"/>
                <a:gd name="T53" fmla="*/ 19 h 70"/>
                <a:gd name="T54" fmla="*/ 53 w 77"/>
                <a:gd name="T55" fmla="*/ 19 h 70"/>
                <a:gd name="T56" fmla="*/ 53 w 77"/>
                <a:gd name="T57" fmla="*/ 17 h 70"/>
                <a:gd name="T58" fmla="*/ 50 w 77"/>
                <a:gd name="T59" fmla="*/ 17 h 70"/>
                <a:gd name="T60" fmla="*/ 50 w 77"/>
                <a:gd name="T61" fmla="*/ 15 h 70"/>
                <a:gd name="T62" fmla="*/ 50 w 77"/>
                <a:gd name="T63" fmla="*/ 15 h 70"/>
                <a:gd name="T64" fmla="*/ 48 w 77"/>
                <a:gd name="T65" fmla="*/ 15 h 70"/>
                <a:gd name="T66" fmla="*/ 48 w 77"/>
                <a:gd name="T67" fmla="*/ 15 h 70"/>
                <a:gd name="T68" fmla="*/ 45 w 77"/>
                <a:gd name="T69" fmla="*/ 15 h 70"/>
                <a:gd name="T70" fmla="*/ 17 w 77"/>
                <a:gd name="T71" fmla="*/ 15 h 70"/>
                <a:gd name="T72" fmla="*/ 45 w 77"/>
                <a:gd name="T73" fmla="*/ 29 h 70"/>
                <a:gd name="T74" fmla="*/ 48 w 77"/>
                <a:gd name="T75" fmla="*/ 29 h 70"/>
                <a:gd name="T76" fmla="*/ 48 w 77"/>
                <a:gd name="T77" fmla="*/ 29 h 70"/>
                <a:gd name="T78" fmla="*/ 48 w 77"/>
                <a:gd name="T79" fmla="*/ 29 h 70"/>
                <a:gd name="T80" fmla="*/ 50 w 77"/>
                <a:gd name="T81" fmla="*/ 27 h 70"/>
                <a:gd name="T82" fmla="*/ 50 w 77"/>
                <a:gd name="T83" fmla="*/ 27 h 70"/>
                <a:gd name="T84" fmla="*/ 50 w 77"/>
                <a:gd name="T85" fmla="*/ 27 h 70"/>
                <a:gd name="T86" fmla="*/ 53 w 77"/>
                <a:gd name="T87" fmla="*/ 24 h 70"/>
                <a:gd name="T88" fmla="*/ 53 w 77"/>
                <a:gd name="T89" fmla="*/ 24 h 70"/>
                <a:gd name="T90" fmla="*/ 53 w 77"/>
                <a:gd name="T91" fmla="*/ 22 h 70"/>
                <a:gd name="T92" fmla="*/ 53 w 77"/>
                <a:gd name="T93" fmla="*/ 2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7" h="70">
                  <a:moveTo>
                    <a:pt x="0" y="70"/>
                  </a:moveTo>
                  <a:lnTo>
                    <a:pt x="0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3"/>
                  </a:lnTo>
                  <a:lnTo>
                    <a:pt x="57" y="3"/>
                  </a:lnTo>
                  <a:lnTo>
                    <a:pt x="57" y="3"/>
                  </a:lnTo>
                  <a:lnTo>
                    <a:pt x="60" y="3"/>
                  </a:lnTo>
                  <a:lnTo>
                    <a:pt x="60" y="3"/>
                  </a:lnTo>
                  <a:lnTo>
                    <a:pt x="60" y="5"/>
                  </a:lnTo>
                  <a:lnTo>
                    <a:pt x="62" y="5"/>
                  </a:lnTo>
                  <a:lnTo>
                    <a:pt x="62" y="5"/>
                  </a:lnTo>
                  <a:lnTo>
                    <a:pt x="62" y="7"/>
                  </a:lnTo>
                  <a:lnTo>
                    <a:pt x="65" y="7"/>
                  </a:lnTo>
                  <a:lnTo>
                    <a:pt x="65" y="7"/>
                  </a:lnTo>
                  <a:lnTo>
                    <a:pt x="65" y="10"/>
                  </a:lnTo>
                  <a:lnTo>
                    <a:pt x="65" y="10"/>
                  </a:lnTo>
                  <a:lnTo>
                    <a:pt x="67" y="10"/>
                  </a:lnTo>
                  <a:lnTo>
                    <a:pt x="67" y="12"/>
                  </a:lnTo>
                  <a:lnTo>
                    <a:pt x="67" y="12"/>
                  </a:lnTo>
                  <a:lnTo>
                    <a:pt x="67" y="15"/>
                  </a:lnTo>
                  <a:lnTo>
                    <a:pt x="67" y="15"/>
                  </a:lnTo>
                  <a:lnTo>
                    <a:pt x="67" y="15"/>
                  </a:lnTo>
                  <a:lnTo>
                    <a:pt x="67" y="17"/>
                  </a:lnTo>
                  <a:lnTo>
                    <a:pt x="69" y="17"/>
                  </a:lnTo>
                  <a:lnTo>
                    <a:pt x="69" y="19"/>
                  </a:lnTo>
                  <a:lnTo>
                    <a:pt x="69" y="19"/>
                  </a:lnTo>
                  <a:lnTo>
                    <a:pt x="69" y="22"/>
                  </a:lnTo>
                  <a:lnTo>
                    <a:pt x="69" y="22"/>
                  </a:lnTo>
                  <a:lnTo>
                    <a:pt x="69" y="22"/>
                  </a:lnTo>
                  <a:lnTo>
                    <a:pt x="69" y="24"/>
                  </a:lnTo>
                  <a:lnTo>
                    <a:pt x="69" y="24"/>
                  </a:lnTo>
                  <a:lnTo>
                    <a:pt x="67" y="24"/>
                  </a:lnTo>
                  <a:lnTo>
                    <a:pt x="67" y="27"/>
                  </a:lnTo>
                  <a:lnTo>
                    <a:pt x="67" y="27"/>
                  </a:lnTo>
                  <a:lnTo>
                    <a:pt x="67" y="27"/>
                  </a:lnTo>
                  <a:lnTo>
                    <a:pt x="67" y="29"/>
                  </a:lnTo>
                  <a:lnTo>
                    <a:pt x="67" y="29"/>
                  </a:lnTo>
                  <a:lnTo>
                    <a:pt x="67" y="29"/>
                  </a:lnTo>
                  <a:lnTo>
                    <a:pt x="67" y="31"/>
                  </a:lnTo>
                  <a:lnTo>
                    <a:pt x="67" y="31"/>
                  </a:lnTo>
                  <a:lnTo>
                    <a:pt x="65" y="31"/>
                  </a:lnTo>
                  <a:lnTo>
                    <a:pt x="65" y="34"/>
                  </a:lnTo>
                  <a:lnTo>
                    <a:pt x="65" y="34"/>
                  </a:lnTo>
                  <a:lnTo>
                    <a:pt x="65" y="34"/>
                  </a:lnTo>
                  <a:lnTo>
                    <a:pt x="65" y="34"/>
                  </a:lnTo>
                  <a:lnTo>
                    <a:pt x="62" y="36"/>
                  </a:lnTo>
                  <a:lnTo>
                    <a:pt x="62" y="36"/>
                  </a:lnTo>
                  <a:lnTo>
                    <a:pt x="62" y="36"/>
                  </a:lnTo>
                  <a:lnTo>
                    <a:pt x="62" y="36"/>
                  </a:lnTo>
                  <a:lnTo>
                    <a:pt x="60" y="39"/>
                  </a:lnTo>
                  <a:lnTo>
                    <a:pt x="60" y="39"/>
                  </a:lnTo>
                  <a:lnTo>
                    <a:pt x="60" y="39"/>
                  </a:lnTo>
                  <a:lnTo>
                    <a:pt x="60" y="39"/>
                  </a:lnTo>
                  <a:lnTo>
                    <a:pt x="57" y="39"/>
                  </a:lnTo>
                  <a:lnTo>
                    <a:pt x="57" y="41"/>
                  </a:lnTo>
                  <a:lnTo>
                    <a:pt x="57" y="41"/>
                  </a:lnTo>
                  <a:lnTo>
                    <a:pt x="57" y="41"/>
                  </a:lnTo>
                  <a:lnTo>
                    <a:pt x="55" y="41"/>
                  </a:lnTo>
                  <a:lnTo>
                    <a:pt x="55" y="41"/>
                  </a:lnTo>
                  <a:lnTo>
                    <a:pt x="77" y="70"/>
                  </a:lnTo>
                  <a:lnTo>
                    <a:pt x="57" y="70"/>
                  </a:lnTo>
                  <a:lnTo>
                    <a:pt x="36" y="43"/>
                  </a:lnTo>
                  <a:lnTo>
                    <a:pt x="17" y="43"/>
                  </a:lnTo>
                  <a:lnTo>
                    <a:pt x="17" y="70"/>
                  </a:lnTo>
                  <a:lnTo>
                    <a:pt x="0" y="70"/>
                  </a:lnTo>
                  <a:lnTo>
                    <a:pt x="0" y="70"/>
                  </a:lnTo>
                  <a:close/>
                  <a:moveTo>
                    <a:pt x="53" y="22"/>
                  </a:moveTo>
                  <a:lnTo>
                    <a:pt x="53" y="22"/>
                  </a:lnTo>
                  <a:lnTo>
                    <a:pt x="53" y="22"/>
                  </a:lnTo>
                  <a:lnTo>
                    <a:pt x="53" y="19"/>
                  </a:lnTo>
                  <a:lnTo>
                    <a:pt x="53" y="19"/>
                  </a:lnTo>
                  <a:lnTo>
                    <a:pt x="53" y="19"/>
                  </a:lnTo>
                  <a:lnTo>
                    <a:pt x="53" y="19"/>
                  </a:lnTo>
                  <a:lnTo>
                    <a:pt x="53" y="19"/>
                  </a:lnTo>
                  <a:lnTo>
                    <a:pt x="53" y="19"/>
                  </a:lnTo>
                  <a:lnTo>
                    <a:pt x="53" y="19"/>
                  </a:lnTo>
                  <a:lnTo>
                    <a:pt x="53" y="17"/>
                  </a:lnTo>
                  <a:lnTo>
                    <a:pt x="53" y="17"/>
                  </a:lnTo>
                  <a:lnTo>
                    <a:pt x="53" y="17"/>
                  </a:lnTo>
                  <a:lnTo>
                    <a:pt x="50" y="17"/>
                  </a:lnTo>
                  <a:lnTo>
                    <a:pt x="50" y="17"/>
                  </a:lnTo>
                  <a:lnTo>
                    <a:pt x="50" y="17"/>
                  </a:lnTo>
                  <a:lnTo>
                    <a:pt x="50" y="17"/>
                  </a:lnTo>
                  <a:lnTo>
                    <a:pt x="50" y="15"/>
                  </a:lnTo>
                  <a:lnTo>
                    <a:pt x="50" y="15"/>
                  </a:lnTo>
                  <a:lnTo>
                    <a:pt x="50" y="15"/>
                  </a:lnTo>
                  <a:lnTo>
                    <a:pt x="50" y="15"/>
                  </a:lnTo>
                  <a:lnTo>
                    <a:pt x="50" y="15"/>
                  </a:lnTo>
                  <a:lnTo>
                    <a:pt x="48" y="15"/>
                  </a:lnTo>
                  <a:lnTo>
                    <a:pt x="48" y="15"/>
                  </a:lnTo>
                  <a:lnTo>
                    <a:pt x="48" y="15"/>
                  </a:lnTo>
                  <a:lnTo>
                    <a:pt x="48" y="15"/>
                  </a:lnTo>
                  <a:lnTo>
                    <a:pt x="48" y="15"/>
                  </a:lnTo>
                  <a:lnTo>
                    <a:pt x="48" y="15"/>
                  </a:lnTo>
                  <a:lnTo>
                    <a:pt x="48" y="15"/>
                  </a:lnTo>
                  <a:lnTo>
                    <a:pt x="45" y="15"/>
                  </a:lnTo>
                  <a:lnTo>
                    <a:pt x="45" y="15"/>
                  </a:lnTo>
                  <a:lnTo>
                    <a:pt x="45" y="15"/>
                  </a:lnTo>
                  <a:lnTo>
                    <a:pt x="45" y="15"/>
                  </a:lnTo>
                  <a:lnTo>
                    <a:pt x="17" y="15"/>
                  </a:lnTo>
                  <a:lnTo>
                    <a:pt x="17" y="29"/>
                  </a:lnTo>
                  <a:lnTo>
                    <a:pt x="45" y="29"/>
                  </a:lnTo>
                  <a:lnTo>
                    <a:pt x="45" y="29"/>
                  </a:lnTo>
                  <a:lnTo>
                    <a:pt x="45" y="29"/>
                  </a:lnTo>
                  <a:lnTo>
                    <a:pt x="45" y="29"/>
                  </a:lnTo>
                  <a:lnTo>
                    <a:pt x="48" y="29"/>
                  </a:lnTo>
                  <a:lnTo>
                    <a:pt x="48" y="29"/>
                  </a:lnTo>
                  <a:lnTo>
                    <a:pt x="48" y="29"/>
                  </a:lnTo>
                  <a:lnTo>
                    <a:pt x="48" y="29"/>
                  </a:lnTo>
                  <a:lnTo>
                    <a:pt x="48" y="29"/>
                  </a:lnTo>
                  <a:lnTo>
                    <a:pt x="48" y="29"/>
                  </a:lnTo>
                  <a:lnTo>
                    <a:pt x="48" y="29"/>
                  </a:lnTo>
                  <a:lnTo>
                    <a:pt x="50" y="29"/>
                  </a:lnTo>
                  <a:lnTo>
                    <a:pt x="50" y="27"/>
                  </a:lnTo>
                  <a:lnTo>
                    <a:pt x="50" y="27"/>
                  </a:lnTo>
                  <a:lnTo>
                    <a:pt x="50" y="27"/>
                  </a:lnTo>
                  <a:lnTo>
                    <a:pt x="50" y="27"/>
                  </a:lnTo>
                  <a:lnTo>
                    <a:pt x="50" y="27"/>
                  </a:lnTo>
                  <a:lnTo>
                    <a:pt x="50" y="27"/>
                  </a:lnTo>
                  <a:lnTo>
                    <a:pt x="50" y="27"/>
                  </a:lnTo>
                  <a:lnTo>
                    <a:pt x="50" y="27"/>
                  </a:lnTo>
                  <a:lnTo>
                    <a:pt x="53" y="27"/>
                  </a:lnTo>
                  <a:lnTo>
                    <a:pt x="53" y="24"/>
                  </a:lnTo>
                  <a:lnTo>
                    <a:pt x="53" y="24"/>
                  </a:lnTo>
                  <a:lnTo>
                    <a:pt x="53" y="24"/>
                  </a:lnTo>
                  <a:lnTo>
                    <a:pt x="53" y="24"/>
                  </a:lnTo>
                  <a:lnTo>
                    <a:pt x="53" y="24"/>
                  </a:lnTo>
                  <a:lnTo>
                    <a:pt x="53" y="24"/>
                  </a:lnTo>
                  <a:lnTo>
                    <a:pt x="53" y="24"/>
                  </a:lnTo>
                  <a:lnTo>
                    <a:pt x="53" y="22"/>
                  </a:lnTo>
                  <a:lnTo>
                    <a:pt x="53" y="22"/>
                  </a:lnTo>
                  <a:lnTo>
                    <a:pt x="53" y="22"/>
                  </a:lnTo>
                  <a:lnTo>
                    <a:pt x="53" y="22"/>
                  </a:lnTo>
                  <a:lnTo>
                    <a:pt x="53" y="22"/>
                  </a:lnTo>
                  <a:lnTo>
                    <a:pt x="53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571" tIns="45785" rIns="91571" bIns="45785" numCol="1" anchor="t" anchorCtr="0" compatLnSpc="1">
              <a:prstTxWarp prst="textNoShape">
                <a:avLst/>
              </a:prstTxWarp>
            </a:bodyPr>
            <a:lstStyle/>
            <a:p>
              <a:pPr defTabSz="915680"/>
              <a:endParaRPr lang="en-US" sz="1803" dirty="0">
                <a:solidFill>
                  <a:prstClr val="black"/>
                </a:solidFill>
              </a:endParaRPr>
            </a:p>
          </p:txBody>
        </p:sp>
        <p:sp>
          <p:nvSpPr>
            <p:cNvPr id="31" name="Freeform 225"/>
            <p:cNvSpPr>
              <a:spLocks noEditPoints="1"/>
            </p:cNvSpPr>
            <p:nvPr/>
          </p:nvSpPr>
          <p:spPr bwMode="gray">
            <a:xfrm>
              <a:off x="7075" y="407"/>
              <a:ext cx="86" cy="70"/>
            </a:xfrm>
            <a:custGeom>
              <a:avLst/>
              <a:gdLst>
                <a:gd name="T0" fmla="*/ 43 w 86"/>
                <a:gd name="T1" fmla="*/ 17 h 70"/>
                <a:gd name="T2" fmla="*/ 28 w 86"/>
                <a:gd name="T3" fmla="*/ 46 h 70"/>
                <a:gd name="T4" fmla="*/ 57 w 86"/>
                <a:gd name="T5" fmla="*/ 46 h 70"/>
                <a:gd name="T6" fmla="*/ 43 w 86"/>
                <a:gd name="T7" fmla="*/ 17 h 70"/>
                <a:gd name="T8" fmla="*/ 43 w 86"/>
                <a:gd name="T9" fmla="*/ 17 h 70"/>
                <a:gd name="T10" fmla="*/ 86 w 86"/>
                <a:gd name="T11" fmla="*/ 70 h 70"/>
                <a:gd name="T12" fmla="*/ 69 w 86"/>
                <a:gd name="T13" fmla="*/ 70 h 70"/>
                <a:gd name="T14" fmla="*/ 62 w 86"/>
                <a:gd name="T15" fmla="*/ 58 h 70"/>
                <a:gd name="T16" fmla="*/ 21 w 86"/>
                <a:gd name="T17" fmla="*/ 58 h 70"/>
                <a:gd name="T18" fmla="*/ 16 w 86"/>
                <a:gd name="T19" fmla="*/ 70 h 70"/>
                <a:gd name="T20" fmla="*/ 0 w 86"/>
                <a:gd name="T21" fmla="*/ 70 h 70"/>
                <a:gd name="T22" fmla="*/ 33 w 86"/>
                <a:gd name="T23" fmla="*/ 0 h 70"/>
                <a:gd name="T24" fmla="*/ 50 w 86"/>
                <a:gd name="T25" fmla="*/ 0 h 70"/>
                <a:gd name="T26" fmla="*/ 86 w 86"/>
                <a:gd name="T27" fmla="*/ 70 h 70"/>
                <a:gd name="T28" fmla="*/ 86 w 86"/>
                <a:gd name="T29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70">
                  <a:moveTo>
                    <a:pt x="43" y="17"/>
                  </a:moveTo>
                  <a:lnTo>
                    <a:pt x="28" y="46"/>
                  </a:lnTo>
                  <a:lnTo>
                    <a:pt x="57" y="46"/>
                  </a:lnTo>
                  <a:lnTo>
                    <a:pt x="43" y="17"/>
                  </a:lnTo>
                  <a:lnTo>
                    <a:pt x="43" y="17"/>
                  </a:lnTo>
                  <a:close/>
                  <a:moveTo>
                    <a:pt x="86" y="70"/>
                  </a:moveTo>
                  <a:lnTo>
                    <a:pt x="69" y="70"/>
                  </a:lnTo>
                  <a:lnTo>
                    <a:pt x="62" y="58"/>
                  </a:lnTo>
                  <a:lnTo>
                    <a:pt x="21" y="58"/>
                  </a:lnTo>
                  <a:lnTo>
                    <a:pt x="16" y="70"/>
                  </a:lnTo>
                  <a:lnTo>
                    <a:pt x="0" y="70"/>
                  </a:lnTo>
                  <a:lnTo>
                    <a:pt x="33" y="0"/>
                  </a:lnTo>
                  <a:lnTo>
                    <a:pt x="50" y="0"/>
                  </a:lnTo>
                  <a:lnTo>
                    <a:pt x="86" y="70"/>
                  </a:lnTo>
                  <a:lnTo>
                    <a:pt x="86" y="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571" tIns="45785" rIns="91571" bIns="45785" numCol="1" anchor="t" anchorCtr="0" compatLnSpc="1">
              <a:prstTxWarp prst="textNoShape">
                <a:avLst/>
              </a:prstTxWarp>
            </a:bodyPr>
            <a:lstStyle/>
            <a:p>
              <a:pPr defTabSz="915680"/>
              <a:endParaRPr lang="en-US" sz="1803" dirty="0">
                <a:solidFill>
                  <a:prstClr val="black"/>
                </a:solidFill>
              </a:endParaRPr>
            </a:p>
          </p:txBody>
        </p:sp>
        <p:sp>
          <p:nvSpPr>
            <p:cNvPr id="32" name="Freeform 226"/>
            <p:cNvSpPr>
              <a:spLocks noEditPoints="1"/>
            </p:cNvSpPr>
            <p:nvPr/>
          </p:nvSpPr>
          <p:spPr bwMode="gray">
            <a:xfrm>
              <a:off x="7156" y="319"/>
              <a:ext cx="86" cy="69"/>
            </a:xfrm>
            <a:custGeom>
              <a:avLst/>
              <a:gdLst>
                <a:gd name="T0" fmla="*/ 43 w 86"/>
                <a:gd name="T1" fmla="*/ 17 h 69"/>
                <a:gd name="T2" fmla="*/ 29 w 86"/>
                <a:gd name="T3" fmla="*/ 43 h 69"/>
                <a:gd name="T4" fmla="*/ 57 w 86"/>
                <a:gd name="T5" fmla="*/ 43 h 69"/>
                <a:gd name="T6" fmla="*/ 43 w 86"/>
                <a:gd name="T7" fmla="*/ 17 h 69"/>
                <a:gd name="T8" fmla="*/ 43 w 86"/>
                <a:gd name="T9" fmla="*/ 17 h 69"/>
                <a:gd name="T10" fmla="*/ 86 w 86"/>
                <a:gd name="T11" fmla="*/ 69 h 69"/>
                <a:gd name="T12" fmla="*/ 69 w 86"/>
                <a:gd name="T13" fmla="*/ 69 h 69"/>
                <a:gd name="T14" fmla="*/ 65 w 86"/>
                <a:gd name="T15" fmla="*/ 57 h 69"/>
                <a:gd name="T16" fmla="*/ 24 w 86"/>
                <a:gd name="T17" fmla="*/ 57 h 69"/>
                <a:gd name="T18" fmla="*/ 17 w 86"/>
                <a:gd name="T19" fmla="*/ 69 h 69"/>
                <a:gd name="T20" fmla="*/ 0 w 86"/>
                <a:gd name="T21" fmla="*/ 69 h 69"/>
                <a:gd name="T22" fmla="*/ 36 w 86"/>
                <a:gd name="T23" fmla="*/ 0 h 69"/>
                <a:gd name="T24" fmla="*/ 53 w 86"/>
                <a:gd name="T25" fmla="*/ 0 h 69"/>
                <a:gd name="T26" fmla="*/ 86 w 86"/>
                <a:gd name="T27" fmla="*/ 69 h 69"/>
                <a:gd name="T28" fmla="*/ 86 w 86"/>
                <a:gd name="T29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69">
                  <a:moveTo>
                    <a:pt x="43" y="17"/>
                  </a:moveTo>
                  <a:lnTo>
                    <a:pt x="29" y="43"/>
                  </a:lnTo>
                  <a:lnTo>
                    <a:pt x="57" y="43"/>
                  </a:lnTo>
                  <a:lnTo>
                    <a:pt x="43" y="17"/>
                  </a:lnTo>
                  <a:lnTo>
                    <a:pt x="43" y="17"/>
                  </a:lnTo>
                  <a:close/>
                  <a:moveTo>
                    <a:pt x="86" y="69"/>
                  </a:moveTo>
                  <a:lnTo>
                    <a:pt x="69" y="69"/>
                  </a:lnTo>
                  <a:lnTo>
                    <a:pt x="65" y="57"/>
                  </a:lnTo>
                  <a:lnTo>
                    <a:pt x="24" y="57"/>
                  </a:lnTo>
                  <a:lnTo>
                    <a:pt x="17" y="69"/>
                  </a:lnTo>
                  <a:lnTo>
                    <a:pt x="0" y="69"/>
                  </a:lnTo>
                  <a:lnTo>
                    <a:pt x="36" y="0"/>
                  </a:lnTo>
                  <a:lnTo>
                    <a:pt x="53" y="0"/>
                  </a:lnTo>
                  <a:lnTo>
                    <a:pt x="86" y="69"/>
                  </a:lnTo>
                  <a:lnTo>
                    <a:pt x="86" y="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571" tIns="45785" rIns="91571" bIns="45785" numCol="1" anchor="t" anchorCtr="0" compatLnSpc="1">
              <a:prstTxWarp prst="textNoShape">
                <a:avLst/>
              </a:prstTxWarp>
            </a:bodyPr>
            <a:lstStyle/>
            <a:p>
              <a:pPr defTabSz="915680"/>
              <a:endParaRPr lang="en-US" sz="1803" dirty="0">
                <a:solidFill>
                  <a:prstClr val="black"/>
                </a:solidFill>
              </a:endParaRPr>
            </a:p>
          </p:txBody>
        </p:sp>
        <p:sp>
          <p:nvSpPr>
            <p:cNvPr id="33" name="Freeform 227"/>
            <p:cNvSpPr>
              <a:spLocks noEditPoints="1"/>
            </p:cNvSpPr>
            <p:nvPr/>
          </p:nvSpPr>
          <p:spPr bwMode="gray">
            <a:xfrm>
              <a:off x="6991" y="407"/>
              <a:ext cx="69" cy="70"/>
            </a:xfrm>
            <a:custGeom>
              <a:avLst/>
              <a:gdLst>
                <a:gd name="T0" fmla="*/ 65 w 69"/>
                <a:gd name="T1" fmla="*/ 36 h 70"/>
                <a:gd name="T2" fmla="*/ 67 w 69"/>
                <a:gd name="T3" fmla="*/ 39 h 70"/>
                <a:gd name="T4" fmla="*/ 69 w 69"/>
                <a:gd name="T5" fmla="*/ 44 h 70"/>
                <a:gd name="T6" fmla="*/ 69 w 69"/>
                <a:gd name="T7" fmla="*/ 46 h 70"/>
                <a:gd name="T8" fmla="*/ 69 w 69"/>
                <a:gd name="T9" fmla="*/ 48 h 70"/>
                <a:gd name="T10" fmla="*/ 69 w 69"/>
                <a:gd name="T11" fmla="*/ 51 h 70"/>
                <a:gd name="T12" fmla="*/ 69 w 69"/>
                <a:gd name="T13" fmla="*/ 56 h 70"/>
                <a:gd name="T14" fmla="*/ 69 w 69"/>
                <a:gd name="T15" fmla="*/ 58 h 70"/>
                <a:gd name="T16" fmla="*/ 67 w 69"/>
                <a:gd name="T17" fmla="*/ 63 h 70"/>
                <a:gd name="T18" fmla="*/ 65 w 69"/>
                <a:gd name="T19" fmla="*/ 65 h 70"/>
                <a:gd name="T20" fmla="*/ 60 w 69"/>
                <a:gd name="T21" fmla="*/ 68 h 70"/>
                <a:gd name="T22" fmla="*/ 55 w 69"/>
                <a:gd name="T23" fmla="*/ 70 h 70"/>
                <a:gd name="T24" fmla="*/ 53 w 69"/>
                <a:gd name="T25" fmla="*/ 70 h 70"/>
                <a:gd name="T26" fmla="*/ 0 w 69"/>
                <a:gd name="T27" fmla="*/ 70 h 70"/>
                <a:gd name="T28" fmla="*/ 50 w 69"/>
                <a:gd name="T29" fmla="*/ 0 h 70"/>
                <a:gd name="T30" fmla="*/ 53 w 69"/>
                <a:gd name="T31" fmla="*/ 0 h 70"/>
                <a:gd name="T32" fmla="*/ 57 w 69"/>
                <a:gd name="T33" fmla="*/ 3 h 70"/>
                <a:gd name="T34" fmla="*/ 60 w 69"/>
                <a:gd name="T35" fmla="*/ 5 h 70"/>
                <a:gd name="T36" fmla="*/ 62 w 69"/>
                <a:gd name="T37" fmla="*/ 8 h 70"/>
                <a:gd name="T38" fmla="*/ 65 w 69"/>
                <a:gd name="T39" fmla="*/ 12 h 70"/>
                <a:gd name="T40" fmla="*/ 67 w 69"/>
                <a:gd name="T41" fmla="*/ 15 h 70"/>
                <a:gd name="T42" fmla="*/ 67 w 69"/>
                <a:gd name="T43" fmla="*/ 20 h 70"/>
                <a:gd name="T44" fmla="*/ 67 w 69"/>
                <a:gd name="T45" fmla="*/ 22 h 70"/>
                <a:gd name="T46" fmla="*/ 67 w 69"/>
                <a:gd name="T47" fmla="*/ 27 h 70"/>
                <a:gd name="T48" fmla="*/ 67 w 69"/>
                <a:gd name="T49" fmla="*/ 29 h 70"/>
                <a:gd name="T50" fmla="*/ 65 w 69"/>
                <a:gd name="T51" fmla="*/ 34 h 70"/>
                <a:gd name="T52" fmla="*/ 17 w 69"/>
                <a:gd name="T53" fmla="*/ 58 h 70"/>
                <a:gd name="T54" fmla="*/ 48 w 69"/>
                <a:gd name="T55" fmla="*/ 58 h 70"/>
                <a:gd name="T56" fmla="*/ 50 w 69"/>
                <a:gd name="T57" fmla="*/ 56 h 70"/>
                <a:gd name="T58" fmla="*/ 50 w 69"/>
                <a:gd name="T59" fmla="*/ 56 h 70"/>
                <a:gd name="T60" fmla="*/ 53 w 69"/>
                <a:gd name="T61" fmla="*/ 56 h 70"/>
                <a:gd name="T62" fmla="*/ 53 w 69"/>
                <a:gd name="T63" fmla="*/ 53 h 70"/>
                <a:gd name="T64" fmla="*/ 53 w 69"/>
                <a:gd name="T65" fmla="*/ 53 h 70"/>
                <a:gd name="T66" fmla="*/ 55 w 69"/>
                <a:gd name="T67" fmla="*/ 51 h 70"/>
                <a:gd name="T68" fmla="*/ 55 w 69"/>
                <a:gd name="T69" fmla="*/ 48 h 70"/>
                <a:gd name="T70" fmla="*/ 55 w 69"/>
                <a:gd name="T71" fmla="*/ 48 h 70"/>
                <a:gd name="T72" fmla="*/ 55 w 69"/>
                <a:gd name="T73" fmla="*/ 46 h 70"/>
                <a:gd name="T74" fmla="*/ 53 w 69"/>
                <a:gd name="T75" fmla="*/ 46 h 70"/>
                <a:gd name="T76" fmla="*/ 53 w 69"/>
                <a:gd name="T77" fmla="*/ 44 h 70"/>
                <a:gd name="T78" fmla="*/ 50 w 69"/>
                <a:gd name="T79" fmla="*/ 44 h 70"/>
                <a:gd name="T80" fmla="*/ 50 w 69"/>
                <a:gd name="T81" fmla="*/ 41 h 70"/>
                <a:gd name="T82" fmla="*/ 48 w 69"/>
                <a:gd name="T83" fmla="*/ 41 h 70"/>
                <a:gd name="T84" fmla="*/ 48 w 69"/>
                <a:gd name="T85" fmla="*/ 41 h 70"/>
                <a:gd name="T86" fmla="*/ 17 w 69"/>
                <a:gd name="T87" fmla="*/ 58 h 70"/>
                <a:gd name="T88" fmla="*/ 45 w 69"/>
                <a:gd name="T89" fmla="*/ 29 h 70"/>
                <a:gd name="T90" fmla="*/ 48 w 69"/>
                <a:gd name="T91" fmla="*/ 27 h 70"/>
                <a:gd name="T92" fmla="*/ 50 w 69"/>
                <a:gd name="T93" fmla="*/ 27 h 70"/>
                <a:gd name="T94" fmla="*/ 53 w 69"/>
                <a:gd name="T95" fmla="*/ 24 h 70"/>
                <a:gd name="T96" fmla="*/ 53 w 69"/>
                <a:gd name="T97" fmla="*/ 22 h 70"/>
                <a:gd name="T98" fmla="*/ 53 w 69"/>
                <a:gd name="T99" fmla="*/ 22 h 70"/>
                <a:gd name="T100" fmla="*/ 53 w 69"/>
                <a:gd name="T101" fmla="*/ 20 h 70"/>
                <a:gd name="T102" fmla="*/ 50 w 69"/>
                <a:gd name="T103" fmla="*/ 17 h 70"/>
                <a:gd name="T104" fmla="*/ 50 w 69"/>
                <a:gd name="T105" fmla="*/ 15 h 70"/>
                <a:gd name="T106" fmla="*/ 48 w 69"/>
                <a:gd name="T107" fmla="*/ 15 h 70"/>
                <a:gd name="T108" fmla="*/ 45 w 69"/>
                <a:gd name="T109" fmla="*/ 15 h 70"/>
                <a:gd name="T110" fmla="*/ 14 w 69"/>
                <a:gd name="T111" fmla="*/ 2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9" h="70">
                  <a:moveTo>
                    <a:pt x="62" y="34"/>
                  </a:moveTo>
                  <a:lnTo>
                    <a:pt x="65" y="34"/>
                  </a:lnTo>
                  <a:lnTo>
                    <a:pt x="65" y="36"/>
                  </a:lnTo>
                  <a:lnTo>
                    <a:pt x="65" y="36"/>
                  </a:lnTo>
                  <a:lnTo>
                    <a:pt x="67" y="36"/>
                  </a:lnTo>
                  <a:lnTo>
                    <a:pt x="67" y="39"/>
                  </a:lnTo>
                  <a:lnTo>
                    <a:pt x="67" y="39"/>
                  </a:lnTo>
                  <a:lnTo>
                    <a:pt x="67" y="39"/>
                  </a:lnTo>
                  <a:lnTo>
                    <a:pt x="69" y="41"/>
                  </a:lnTo>
                  <a:lnTo>
                    <a:pt x="69" y="41"/>
                  </a:lnTo>
                  <a:lnTo>
                    <a:pt x="69" y="44"/>
                  </a:lnTo>
                  <a:lnTo>
                    <a:pt x="69" y="44"/>
                  </a:lnTo>
                  <a:lnTo>
                    <a:pt x="69" y="44"/>
                  </a:lnTo>
                  <a:lnTo>
                    <a:pt x="69" y="44"/>
                  </a:lnTo>
                  <a:lnTo>
                    <a:pt x="69" y="46"/>
                  </a:lnTo>
                  <a:lnTo>
                    <a:pt x="69" y="46"/>
                  </a:lnTo>
                  <a:lnTo>
                    <a:pt x="69" y="46"/>
                  </a:lnTo>
                  <a:lnTo>
                    <a:pt x="69" y="46"/>
                  </a:lnTo>
                  <a:lnTo>
                    <a:pt x="69" y="46"/>
                  </a:lnTo>
                  <a:lnTo>
                    <a:pt x="69" y="48"/>
                  </a:lnTo>
                  <a:lnTo>
                    <a:pt x="69" y="48"/>
                  </a:lnTo>
                  <a:lnTo>
                    <a:pt x="69" y="48"/>
                  </a:lnTo>
                  <a:lnTo>
                    <a:pt x="69" y="48"/>
                  </a:lnTo>
                  <a:lnTo>
                    <a:pt x="69" y="51"/>
                  </a:lnTo>
                  <a:lnTo>
                    <a:pt x="69" y="51"/>
                  </a:lnTo>
                  <a:lnTo>
                    <a:pt x="69" y="53"/>
                  </a:lnTo>
                  <a:lnTo>
                    <a:pt x="69" y="53"/>
                  </a:lnTo>
                  <a:lnTo>
                    <a:pt x="69" y="56"/>
                  </a:lnTo>
                  <a:lnTo>
                    <a:pt x="69" y="56"/>
                  </a:lnTo>
                  <a:lnTo>
                    <a:pt x="69" y="58"/>
                  </a:lnTo>
                  <a:lnTo>
                    <a:pt x="69" y="58"/>
                  </a:lnTo>
                  <a:lnTo>
                    <a:pt x="69" y="58"/>
                  </a:lnTo>
                  <a:lnTo>
                    <a:pt x="67" y="60"/>
                  </a:lnTo>
                  <a:lnTo>
                    <a:pt x="67" y="60"/>
                  </a:lnTo>
                  <a:lnTo>
                    <a:pt x="67" y="60"/>
                  </a:lnTo>
                  <a:lnTo>
                    <a:pt x="67" y="63"/>
                  </a:lnTo>
                  <a:lnTo>
                    <a:pt x="65" y="63"/>
                  </a:lnTo>
                  <a:lnTo>
                    <a:pt x="65" y="63"/>
                  </a:lnTo>
                  <a:lnTo>
                    <a:pt x="65" y="65"/>
                  </a:lnTo>
                  <a:lnTo>
                    <a:pt x="65" y="65"/>
                  </a:lnTo>
                  <a:lnTo>
                    <a:pt x="62" y="65"/>
                  </a:lnTo>
                  <a:lnTo>
                    <a:pt x="62" y="68"/>
                  </a:lnTo>
                  <a:lnTo>
                    <a:pt x="60" y="68"/>
                  </a:lnTo>
                  <a:lnTo>
                    <a:pt x="60" y="68"/>
                  </a:lnTo>
                  <a:lnTo>
                    <a:pt x="60" y="68"/>
                  </a:lnTo>
                  <a:lnTo>
                    <a:pt x="57" y="70"/>
                  </a:lnTo>
                  <a:lnTo>
                    <a:pt x="57" y="70"/>
                  </a:lnTo>
                  <a:lnTo>
                    <a:pt x="55" y="70"/>
                  </a:lnTo>
                  <a:lnTo>
                    <a:pt x="55" y="70"/>
                  </a:lnTo>
                  <a:lnTo>
                    <a:pt x="53" y="70"/>
                  </a:lnTo>
                  <a:lnTo>
                    <a:pt x="53" y="70"/>
                  </a:lnTo>
                  <a:lnTo>
                    <a:pt x="53" y="70"/>
                  </a:lnTo>
                  <a:lnTo>
                    <a:pt x="50" y="70"/>
                  </a:lnTo>
                  <a:lnTo>
                    <a:pt x="50" y="70"/>
                  </a:lnTo>
                  <a:lnTo>
                    <a:pt x="48" y="70"/>
                  </a:lnTo>
                  <a:lnTo>
                    <a:pt x="0" y="70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5" y="3"/>
                  </a:lnTo>
                  <a:lnTo>
                    <a:pt x="55" y="3"/>
                  </a:lnTo>
                  <a:lnTo>
                    <a:pt x="57" y="3"/>
                  </a:lnTo>
                  <a:lnTo>
                    <a:pt x="57" y="3"/>
                  </a:lnTo>
                  <a:lnTo>
                    <a:pt x="57" y="3"/>
                  </a:lnTo>
                  <a:lnTo>
                    <a:pt x="60" y="3"/>
                  </a:lnTo>
                  <a:lnTo>
                    <a:pt x="60" y="5"/>
                  </a:lnTo>
                  <a:lnTo>
                    <a:pt x="60" y="5"/>
                  </a:lnTo>
                  <a:lnTo>
                    <a:pt x="62" y="5"/>
                  </a:lnTo>
                  <a:lnTo>
                    <a:pt x="62" y="8"/>
                  </a:lnTo>
                  <a:lnTo>
                    <a:pt x="62" y="8"/>
                  </a:lnTo>
                  <a:lnTo>
                    <a:pt x="62" y="8"/>
                  </a:lnTo>
                  <a:lnTo>
                    <a:pt x="65" y="8"/>
                  </a:lnTo>
                  <a:lnTo>
                    <a:pt x="65" y="10"/>
                  </a:lnTo>
                  <a:lnTo>
                    <a:pt x="65" y="10"/>
                  </a:lnTo>
                  <a:lnTo>
                    <a:pt x="65" y="12"/>
                  </a:lnTo>
                  <a:lnTo>
                    <a:pt x="67" y="12"/>
                  </a:lnTo>
                  <a:lnTo>
                    <a:pt x="67" y="12"/>
                  </a:lnTo>
                  <a:lnTo>
                    <a:pt x="67" y="15"/>
                  </a:lnTo>
                  <a:lnTo>
                    <a:pt x="67" y="15"/>
                  </a:lnTo>
                  <a:lnTo>
                    <a:pt x="67" y="15"/>
                  </a:lnTo>
                  <a:lnTo>
                    <a:pt x="67" y="17"/>
                  </a:lnTo>
                  <a:lnTo>
                    <a:pt x="67" y="17"/>
                  </a:lnTo>
                  <a:lnTo>
                    <a:pt x="67" y="20"/>
                  </a:lnTo>
                  <a:lnTo>
                    <a:pt x="67" y="20"/>
                  </a:lnTo>
                  <a:lnTo>
                    <a:pt x="67" y="22"/>
                  </a:lnTo>
                  <a:lnTo>
                    <a:pt x="67" y="22"/>
                  </a:lnTo>
                  <a:lnTo>
                    <a:pt x="67" y="22"/>
                  </a:lnTo>
                  <a:lnTo>
                    <a:pt x="67" y="24"/>
                  </a:lnTo>
                  <a:lnTo>
                    <a:pt x="67" y="24"/>
                  </a:lnTo>
                  <a:lnTo>
                    <a:pt x="67" y="24"/>
                  </a:lnTo>
                  <a:lnTo>
                    <a:pt x="67" y="27"/>
                  </a:lnTo>
                  <a:lnTo>
                    <a:pt x="67" y="27"/>
                  </a:lnTo>
                  <a:lnTo>
                    <a:pt x="67" y="29"/>
                  </a:lnTo>
                  <a:lnTo>
                    <a:pt x="67" y="29"/>
                  </a:lnTo>
                  <a:lnTo>
                    <a:pt x="67" y="29"/>
                  </a:lnTo>
                  <a:lnTo>
                    <a:pt x="65" y="32"/>
                  </a:lnTo>
                  <a:lnTo>
                    <a:pt x="65" y="32"/>
                  </a:lnTo>
                  <a:lnTo>
                    <a:pt x="65" y="32"/>
                  </a:lnTo>
                  <a:lnTo>
                    <a:pt x="65" y="34"/>
                  </a:lnTo>
                  <a:lnTo>
                    <a:pt x="65" y="34"/>
                  </a:lnTo>
                  <a:lnTo>
                    <a:pt x="62" y="34"/>
                  </a:lnTo>
                  <a:lnTo>
                    <a:pt x="62" y="34"/>
                  </a:lnTo>
                  <a:close/>
                  <a:moveTo>
                    <a:pt x="17" y="58"/>
                  </a:moveTo>
                  <a:lnTo>
                    <a:pt x="45" y="58"/>
                  </a:lnTo>
                  <a:lnTo>
                    <a:pt x="48" y="58"/>
                  </a:lnTo>
                  <a:lnTo>
                    <a:pt x="48" y="58"/>
                  </a:lnTo>
                  <a:lnTo>
                    <a:pt x="48" y="58"/>
                  </a:lnTo>
                  <a:lnTo>
                    <a:pt x="48" y="56"/>
                  </a:lnTo>
                  <a:lnTo>
                    <a:pt x="48" y="56"/>
                  </a:lnTo>
                  <a:lnTo>
                    <a:pt x="48" y="56"/>
                  </a:lnTo>
                  <a:lnTo>
                    <a:pt x="50" y="56"/>
                  </a:lnTo>
                  <a:lnTo>
                    <a:pt x="50" y="56"/>
                  </a:lnTo>
                  <a:lnTo>
                    <a:pt x="50" y="56"/>
                  </a:lnTo>
                  <a:lnTo>
                    <a:pt x="50" y="56"/>
                  </a:lnTo>
                  <a:lnTo>
                    <a:pt x="50" y="56"/>
                  </a:lnTo>
                  <a:lnTo>
                    <a:pt x="50" y="56"/>
                  </a:lnTo>
                  <a:lnTo>
                    <a:pt x="50" y="56"/>
                  </a:lnTo>
                  <a:lnTo>
                    <a:pt x="53" y="56"/>
                  </a:lnTo>
                  <a:lnTo>
                    <a:pt x="53" y="56"/>
                  </a:lnTo>
                  <a:lnTo>
                    <a:pt x="53" y="56"/>
                  </a:lnTo>
                  <a:lnTo>
                    <a:pt x="53" y="53"/>
                  </a:lnTo>
                  <a:lnTo>
                    <a:pt x="53" y="53"/>
                  </a:lnTo>
                  <a:lnTo>
                    <a:pt x="53" y="53"/>
                  </a:lnTo>
                  <a:lnTo>
                    <a:pt x="53" y="53"/>
                  </a:lnTo>
                  <a:lnTo>
                    <a:pt x="53" y="53"/>
                  </a:lnTo>
                  <a:lnTo>
                    <a:pt x="53" y="53"/>
                  </a:lnTo>
                  <a:lnTo>
                    <a:pt x="53" y="53"/>
                  </a:lnTo>
                  <a:lnTo>
                    <a:pt x="55" y="53"/>
                  </a:lnTo>
                  <a:lnTo>
                    <a:pt x="55" y="51"/>
                  </a:lnTo>
                  <a:lnTo>
                    <a:pt x="55" y="51"/>
                  </a:lnTo>
                  <a:lnTo>
                    <a:pt x="55" y="51"/>
                  </a:lnTo>
                  <a:lnTo>
                    <a:pt x="55" y="51"/>
                  </a:lnTo>
                  <a:lnTo>
                    <a:pt x="55" y="51"/>
                  </a:lnTo>
                  <a:lnTo>
                    <a:pt x="55" y="51"/>
                  </a:lnTo>
                  <a:lnTo>
                    <a:pt x="55" y="48"/>
                  </a:lnTo>
                  <a:lnTo>
                    <a:pt x="55" y="48"/>
                  </a:lnTo>
                  <a:lnTo>
                    <a:pt x="55" y="48"/>
                  </a:lnTo>
                  <a:lnTo>
                    <a:pt x="55" y="48"/>
                  </a:lnTo>
                  <a:lnTo>
                    <a:pt x="55" y="48"/>
                  </a:lnTo>
                  <a:lnTo>
                    <a:pt x="55" y="48"/>
                  </a:lnTo>
                  <a:lnTo>
                    <a:pt x="55" y="48"/>
                  </a:lnTo>
                  <a:lnTo>
                    <a:pt x="55" y="46"/>
                  </a:lnTo>
                  <a:lnTo>
                    <a:pt x="55" y="46"/>
                  </a:lnTo>
                  <a:lnTo>
                    <a:pt x="55" y="46"/>
                  </a:lnTo>
                  <a:lnTo>
                    <a:pt x="53" y="46"/>
                  </a:lnTo>
                  <a:lnTo>
                    <a:pt x="53" y="46"/>
                  </a:lnTo>
                  <a:lnTo>
                    <a:pt x="53" y="46"/>
                  </a:lnTo>
                  <a:lnTo>
                    <a:pt x="53" y="46"/>
                  </a:lnTo>
                  <a:lnTo>
                    <a:pt x="53" y="44"/>
                  </a:lnTo>
                  <a:lnTo>
                    <a:pt x="53" y="44"/>
                  </a:lnTo>
                  <a:lnTo>
                    <a:pt x="53" y="44"/>
                  </a:lnTo>
                  <a:lnTo>
                    <a:pt x="53" y="44"/>
                  </a:lnTo>
                  <a:lnTo>
                    <a:pt x="53" y="44"/>
                  </a:lnTo>
                  <a:lnTo>
                    <a:pt x="53" y="44"/>
                  </a:lnTo>
                  <a:lnTo>
                    <a:pt x="50" y="44"/>
                  </a:lnTo>
                  <a:lnTo>
                    <a:pt x="50" y="44"/>
                  </a:lnTo>
                  <a:lnTo>
                    <a:pt x="50" y="44"/>
                  </a:lnTo>
                  <a:lnTo>
                    <a:pt x="50" y="41"/>
                  </a:lnTo>
                  <a:lnTo>
                    <a:pt x="50" y="41"/>
                  </a:lnTo>
                  <a:lnTo>
                    <a:pt x="50" y="41"/>
                  </a:lnTo>
                  <a:lnTo>
                    <a:pt x="50" y="41"/>
                  </a:lnTo>
                  <a:lnTo>
                    <a:pt x="48" y="41"/>
                  </a:lnTo>
                  <a:lnTo>
                    <a:pt x="48" y="41"/>
                  </a:lnTo>
                  <a:lnTo>
                    <a:pt x="48" y="41"/>
                  </a:lnTo>
                  <a:lnTo>
                    <a:pt x="48" y="41"/>
                  </a:lnTo>
                  <a:lnTo>
                    <a:pt x="48" y="41"/>
                  </a:lnTo>
                  <a:lnTo>
                    <a:pt x="48" y="41"/>
                  </a:lnTo>
                  <a:lnTo>
                    <a:pt x="45" y="41"/>
                  </a:lnTo>
                  <a:lnTo>
                    <a:pt x="17" y="41"/>
                  </a:lnTo>
                  <a:lnTo>
                    <a:pt x="17" y="58"/>
                  </a:lnTo>
                  <a:lnTo>
                    <a:pt x="17" y="58"/>
                  </a:lnTo>
                  <a:close/>
                  <a:moveTo>
                    <a:pt x="14" y="29"/>
                  </a:moveTo>
                  <a:lnTo>
                    <a:pt x="45" y="29"/>
                  </a:lnTo>
                  <a:lnTo>
                    <a:pt x="45" y="29"/>
                  </a:lnTo>
                  <a:lnTo>
                    <a:pt x="45" y="29"/>
                  </a:lnTo>
                  <a:lnTo>
                    <a:pt x="45" y="29"/>
                  </a:lnTo>
                  <a:lnTo>
                    <a:pt x="45" y="29"/>
                  </a:lnTo>
                  <a:lnTo>
                    <a:pt x="48" y="29"/>
                  </a:lnTo>
                  <a:lnTo>
                    <a:pt x="48" y="27"/>
                  </a:lnTo>
                  <a:lnTo>
                    <a:pt x="48" y="27"/>
                  </a:lnTo>
                  <a:lnTo>
                    <a:pt x="48" y="27"/>
                  </a:lnTo>
                  <a:lnTo>
                    <a:pt x="50" y="27"/>
                  </a:lnTo>
                  <a:lnTo>
                    <a:pt x="50" y="27"/>
                  </a:lnTo>
                  <a:lnTo>
                    <a:pt x="50" y="27"/>
                  </a:lnTo>
                  <a:lnTo>
                    <a:pt x="50" y="24"/>
                  </a:lnTo>
                  <a:lnTo>
                    <a:pt x="50" y="24"/>
                  </a:lnTo>
                  <a:lnTo>
                    <a:pt x="53" y="24"/>
                  </a:lnTo>
                  <a:lnTo>
                    <a:pt x="53" y="24"/>
                  </a:lnTo>
                  <a:lnTo>
                    <a:pt x="53" y="24"/>
                  </a:lnTo>
                  <a:lnTo>
                    <a:pt x="53" y="24"/>
                  </a:lnTo>
                  <a:lnTo>
                    <a:pt x="53" y="22"/>
                  </a:lnTo>
                  <a:lnTo>
                    <a:pt x="53" y="22"/>
                  </a:lnTo>
                  <a:lnTo>
                    <a:pt x="53" y="22"/>
                  </a:lnTo>
                  <a:lnTo>
                    <a:pt x="53" y="22"/>
                  </a:lnTo>
                  <a:lnTo>
                    <a:pt x="53" y="22"/>
                  </a:lnTo>
                  <a:lnTo>
                    <a:pt x="53" y="22"/>
                  </a:lnTo>
                  <a:lnTo>
                    <a:pt x="53" y="22"/>
                  </a:lnTo>
                  <a:lnTo>
                    <a:pt x="53" y="20"/>
                  </a:lnTo>
                  <a:lnTo>
                    <a:pt x="53" y="20"/>
                  </a:lnTo>
                  <a:lnTo>
                    <a:pt x="53" y="20"/>
                  </a:lnTo>
                  <a:lnTo>
                    <a:pt x="53" y="20"/>
                  </a:lnTo>
                  <a:lnTo>
                    <a:pt x="50" y="17"/>
                  </a:lnTo>
                  <a:lnTo>
                    <a:pt x="50" y="17"/>
                  </a:lnTo>
                  <a:lnTo>
                    <a:pt x="50" y="17"/>
                  </a:lnTo>
                  <a:lnTo>
                    <a:pt x="50" y="17"/>
                  </a:lnTo>
                  <a:lnTo>
                    <a:pt x="50" y="17"/>
                  </a:lnTo>
                  <a:lnTo>
                    <a:pt x="50" y="15"/>
                  </a:lnTo>
                  <a:lnTo>
                    <a:pt x="48" y="15"/>
                  </a:lnTo>
                  <a:lnTo>
                    <a:pt x="48" y="15"/>
                  </a:lnTo>
                  <a:lnTo>
                    <a:pt x="48" y="15"/>
                  </a:lnTo>
                  <a:lnTo>
                    <a:pt x="48" y="15"/>
                  </a:lnTo>
                  <a:lnTo>
                    <a:pt x="48" y="15"/>
                  </a:lnTo>
                  <a:lnTo>
                    <a:pt x="48" y="15"/>
                  </a:lnTo>
                  <a:lnTo>
                    <a:pt x="45" y="15"/>
                  </a:lnTo>
                  <a:lnTo>
                    <a:pt x="45" y="15"/>
                  </a:lnTo>
                  <a:lnTo>
                    <a:pt x="45" y="15"/>
                  </a:lnTo>
                  <a:lnTo>
                    <a:pt x="45" y="15"/>
                  </a:lnTo>
                  <a:lnTo>
                    <a:pt x="14" y="15"/>
                  </a:lnTo>
                  <a:lnTo>
                    <a:pt x="14" y="29"/>
                  </a:lnTo>
                  <a:lnTo>
                    <a:pt x="14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571" tIns="45785" rIns="91571" bIns="45785" numCol="1" anchor="t" anchorCtr="0" compatLnSpc="1">
              <a:prstTxWarp prst="textNoShape">
                <a:avLst/>
              </a:prstTxWarp>
            </a:bodyPr>
            <a:lstStyle/>
            <a:p>
              <a:pPr defTabSz="915680"/>
              <a:endParaRPr lang="en-US" sz="1803" dirty="0">
                <a:solidFill>
                  <a:prstClr val="black"/>
                </a:solidFill>
              </a:endParaRPr>
            </a:p>
          </p:txBody>
        </p:sp>
        <p:sp>
          <p:nvSpPr>
            <p:cNvPr id="34" name="Freeform 228"/>
            <p:cNvSpPr>
              <a:spLocks noEditPoints="1"/>
            </p:cNvSpPr>
            <p:nvPr/>
          </p:nvSpPr>
          <p:spPr bwMode="gray">
            <a:xfrm>
              <a:off x="7168" y="232"/>
              <a:ext cx="72" cy="70"/>
            </a:xfrm>
            <a:custGeom>
              <a:avLst/>
              <a:gdLst>
                <a:gd name="T0" fmla="*/ 67 w 72"/>
                <a:gd name="T1" fmla="*/ 36 h 70"/>
                <a:gd name="T2" fmla="*/ 69 w 72"/>
                <a:gd name="T3" fmla="*/ 39 h 70"/>
                <a:gd name="T4" fmla="*/ 69 w 72"/>
                <a:gd name="T5" fmla="*/ 41 h 70"/>
                <a:gd name="T6" fmla="*/ 72 w 72"/>
                <a:gd name="T7" fmla="*/ 44 h 70"/>
                <a:gd name="T8" fmla="*/ 72 w 72"/>
                <a:gd name="T9" fmla="*/ 46 h 70"/>
                <a:gd name="T10" fmla="*/ 72 w 72"/>
                <a:gd name="T11" fmla="*/ 51 h 70"/>
                <a:gd name="T12" fmla="*/ 69 w 72"/>
                <a:gd name="T13" fmla="*/ 53 h 70"/>
                <a:gd name="T14" fmla="*/ 69 w 72"/>
                <a:gd name="T15" fmla="*/ 58 h 70"/>
                <a:gd name="T16" fmla="*/ 67 w 72"/>
                <a:gd name="T17" fmla="*/ 60 h 70"/>
                <a:gd name="T18" fmla="*/ 65 w 72"/>
                <a:gd name="T19" fmla="*/ 65 h 70"/>
                <a:gd name="T20" fmla="*/ 60 w 72"/>
                <a:gd name="T21" fmla="*/ 68 h 70"/>
                <a:gd name="T22" fmla="*/ 57 w 72"/>
                <a:gd name="T23" fmla="*/ 68 h 70"/>
                <a:gd name="T24" fmla="*/ 53 w 72"/>
                <a:gd name="T25" fmla="*/ 70 h 70"/>
                <a:gd name="T26" fmla="*/ 0 w 72"/>
                <a:gd name="T27" fmla="*/ 70 h 70"/>
                <a:gd name="T28" fmla="*/ 50 w 72"/>
                <a:gd name="T29" fmla="*/ 0 h 70"/>
                <a:gd name="T30" fmla="*/ 55 w 72"/>
                <a:gd name="T31" fmla="*/ 0 h 70"/>
                <a:gd name="T32" fmla="*/ 57 w 72"/>
                <a:gd name="T33" fmla="*/ 3 h 70"/>
                <a:gd name="T34" fmla="*/ 60 w 72"/>
                <a:gd name="T35" fmla="*/ 5 h 70"/>
                <a:gd name="T36" fmla="*/ 65 w 72"/>
                <a:gd name="T37" fmla="*/ 8 h 70"/>
                <a:gd name="T38" fmla="*/ 67 w 72"/>
                <a:gd name="T39" fmla="*/ 10 h 70"/>
                <a:gd name="T40" fmla="*/ 67 w 72"/>
                <a:gd name="T41" fmla="*/ 15 h 70"/>
                <a:gd name="T42" fmla="*/ 69 w 72"/>
                <a:gd name="T43" fmla="*/ 17 h 70"/>
                <a:gd name="T44" fmla="*/ 69 w 72"/>
                <a:gd name="T45" fmla="*/ 22 h 70"/>
                <a:gd name="T46" fmla="*/ 67 w 72"/>
                <a:gd name="T47" fmla="*/ 24 h 70"/>
                <a:gd name="T48" fmla="*/ 67 w 72"/>
                <a:gd name="T49" fmla="*/ 29 h 70"/>
                <a:gd name="T50" fmla="*/ 65 w 72"/>
                <a:gd name="T51" fmla="*/ 32 h 70"/>
                <a:gd name="T52" fmla="*/ 17 w 72"/>
                <a:gd name="T53" fmla="*/ 56 h 70"/>
                <a:gd name="T54" fmla="*/ 48 w 72"/>
                <a:gd name="T55" fmla="*/ 56 h 70"/>
                <a:gd name="T56" fmla="*/ 50 w 72"/>
                <a:gd name="T57" fmla="*/ 56 h 70"/>
                <a:gd name="T58" fmla="*/ 50 w 72"/>
                <a:gd name="T59" fmla="*/ 56 h 70"/>
                <a:gd name="T60" fmla="*/ 53 w 72"/>
                <a:gd name="T61" fmla="*/ 53 h 70"/>
                <a:gd name="T62" fmla="*/ 53 w 72"/>
                <a:gd name="T63" fmla="*/ 53 h 70"/>
                <a:gd name="T64" fmla="*/ 55 w 72"/>
                <a:gd name="T65" fmla="*/ 51 h 70"/>
                <a:gd name="T66" fmla="*/ 55 w 72"/>
                <a:gd name="T67" fmla="*/ 51 h 70"/>
                <a:gd name="T68" fmla="*/ 55 w 72"/>
                <a:gd name="T69" fmla="*/ 48 h 70"/>
                <a:gd name="T70" fmla="*/ 55 w 72"/>
                <a:gd name="T71" fmla="*/ 46 h 70"/>
                <a:gd name="T72" fmla="*/ 55 w 72"/>
                <a:gd name="T73" fmla="*/ 46 h 70"/>
                <a:gd name="T74" fmla="*/ 55 w 72"/>
                <a:gd name="T75" fmla="*/ 44 h 70"/>
                <a:gd name="T76" fmla="*/ 53 w 72"/>
                <a:gd name="T77" fmla="*/ 44 h 70"/>
                <a:gd name="T78" fmla="*/ 53 w 72"/>
                <a:gd name="T79" fmla="*/ 41 h 70"/>
                <a:gd name="T80" fmla="*/ 50 w 72"/>
                <a:gd name="T81" fmla="*/ 41 h 70"/>
                <a:gd name="T82" fmla="*/ 50 w 72"/>
                <a:gd name="T83" fmla="*/ 41 h 70"/>
                <a:gd name="T84" fmla="*/ 48 w 72"/>
                <a:gd name="T85" fmla="*/ 41 h 70"/>
                <a:gd name="T86" fmla="*/ 17 w 72"/>
                <a:gd name="T87" fmla="*/ 56 h 70"/>
                <a:gd name="T88" fmla="*/ 45 w 72"/>
                <a:gd name="T89" fmla="*/ 27 h 70"/>
                <a:gd name="T90" fmla="*/ 48 w 72"/>
                <a:gd name="T91" fmla="*/ 27 h 70"/>
                <a:gd name="T92" fmla="*/ 50 w 72"/>
                <a:gd name="T93" fmla="*/ 24 h 70"/>
                <a:gd name="T94" fmla="*/ 53 w 72"/>
                <a:gd name="T95" fmla="*/ 24 h 70"/>
                <a:gd name="T96" fmla="*/ 53 w 72"/>
                <a:gd name="T97" fmla="*/ 22 h 70"/>
                <a:gd name="T98" fmla="*/ 53 w 72"/>
                <a:gd name="T99" fmla="*/ 20 h 70"/>
                <a:gd name="T100" fmla="*/ 53 w 72"/>
                <a:gd name="T101" fmla="*/ 20 h 70"/>
                <a:gd name="T102" fmla="*/ 50 w 72"/>
                <a:gd name="T103" fmla="*/ 17 h 70"/>
                <a:gd name="T104" fmla="*/ 50 w 72"/>
                <a:gd name="T105" fmla="*/ 15 h 70"/>
                <a:gd name="T106" fmla="*/ 48 w 72"/>
                <a:gd name="T107" fmla="*/ 15 h 70"/>
                <a:gd name="T108" fmla="*/ 45 w 72"/>
                <a:gd name="T109" fmla="*/ 15 h 70"/>
                <a:gd name="T110" fmla="*/ 17 w 72"/>
                <a:gd name="T111" fmla="*/ 2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2" h="70">
                  <a:moveTo>
                    <a:pt x="65" y="34"/>
                  </a:moveTo>
                  <a:lnTo>
                    <a:pt x="65" y="34"/>
                  </a:lnTo>
                  <a:lnTo>
                    <a:pt x="65" y="34"/>
                  </a:lnTo>
                  <a:lnTo>
                    <a:pt x="67" y="36"/>
                  </a:lnTo>
                  <a:lnTo>
                    <a:pt x="67" y="36"/>
                  </a:lnTo>
                  <a:lnTo>
                    <a:pt x="67" y="36"/>
                  </a:lnTo>
                  <a:lnTo>
                    <a:pt x="67" y="39"/>
                  </a:lnTo>
                  <a:lnTo>
                    <a:pt x="69" y="39"/>
                  </a:lnTo>
                  <a:lnTo>
                    <a:pt x="69" y="39"/>
                  </a:lnTo>
                  <a:lnTo>
                    <a:pt x="69" y="41"/>
                  </a:lnTo>
                  <a:lnTo>
                    <a:pt x="69" y="41"/>
                  </a:lnTo>
                  <a:lnTo>
                    <a:pt x="69" y="41"/>
                  </a:lnTo>
                  <a:lnTo>
                    <a:pt x="69" y="44"/>
                  </a:lnTo>
                  <a:lnTo>
                    <a:pt x="69" y="44"/>
                  </a:lnTo>
                  <a:lnTo>
                    <a:pt x="72" y="44"/>
                  </a:lnTo>
                  <a:lnTo>
                    <a:pt x="72" y="44"/>
                  </a:lnTo>
                  <a:lnTo>
                    <a:pt x="72" y="46"/>
                  </a:lnTo>
                  <a:lnTo>
                    <a:pt x="72" y="46"/>
                  </a:lnTo>
                  <a:lnTo>
                    <a:pt x="72" y="46"/>
                  </a:lnTo>
                  <a:lnTo>
                    <a:pt x="72" y="46"/>
                  </a:lnTo>
                  <a:lnTo>
                    <a:pt x="72" y="48"/>
                  </a:lnTo>
                  <a:lnTo>
                    <a:pt x="72" y="48"/>
                  </a:lnTo>
                  <a:lnTo>
                    <a:pt x="72" y="48"/>
                  </a:lnTo>
                  <a:lnTo>
                    <a:pt x="72" y="51"/>
                  </a:lnTo>
                  <a:lnTo>
                    <a:pt x="72" y="51"/>
                  </a:lnTo>
                  <a:lnTo>
                    <a:pt x="72" y="51"/>
                  </a:lnTo>
                  <a:lnTo>
                    <a:pt x="72" y="53"/>
                  </a:lnTo>
                  <a:lnTo>
                    <a:pt x="69" y="53"/>
                  </a:lnTo>
                  <a:lnTo>
                    <a:pt x="69" y="56"/>
                  </a:lnTo>
                  <a:lnTo>
                    <a:pt x="69" y="56"/>
                  </a:lnTo>
                  <a:lnTo>
                    <a:pt x="69" y="58"/>
                  </a:lnTo>
                  <a:lnTo>
                    <a:pt x="69" y="58"/>
                  </a:lnTo>
                  <a:lnTo>
                    <a:pt x="69" y="58"/>
                  </a:lnTo>
                  <a:lnTo>
                    <a:pt x="67" y="60"/>
                  </a:lnTo>
                  <a:lnTo>
                    <a:pt x="67" y="60"/>
                  </a:lnTo>
                  <a:lnTo>
                    <a:pt x="67" y="60"/>
                  </a:lnTo>
                  <a:lnTo>
                    <a:pt x="67" y="63"/>
                  </a:lnTo>
                  <a:lnTo>
                    <a:pt x="65" y="63"/>
                  </a:lnTo>
                  <a:lnTo>
                    <a:pt x="65" y="63"/>
                  </a:lnTo>
                  <a:lnTo>
                    <a:pt x="65" y="65"/>
                  </a:lnTo>
                  <a:lnTo>
                    <a:pt x="62" y="65"/>
                  </a:lnTo>
                  <a:lnTo>
                    <a:pt x="62" y="65"/>
                  </a:lnTo>
                  <a:lnTo>
                    <a:pt x="62" y="65"/>
                  </a:lnTo>
                  <a:lnTo>
                    <a:pt x="60" y="68"/>
                  </a:lnTo>
                  <a:lnTo>
                    <a:pt x="60" y="68"/>
                  </a:lnTo>
                  <a:lnTo>
                    <a:pt x="60" y="68"/>
                  </a:lnTo>
                  <a:lnTo>
                    <a:pt x="57" y="68"/>
                  </a:lnTo>
                  <a:lnTo>
                    <a:pt x="57" y="68"/>
                  </a:lnTo>
                  <a:lnTo>
                    <a:pt x="55" y="70"/>
                  </a:lnTo>
                  <a:lnTo>
                    <a:pt x="55" y="70"/>
                  </a:lnTo>
                  <a:lnTo>
                    <a:pt x="53" y="70"/>
                  </a:lnTo>
                  <a:lnTo>
                    <a:pt x="53" y="70"/>
                  </a:lnTo>
                  <a:lnTo>
                    <a:pt x="50" y="70"/>
                  </a:lnTo>
                  <a:lnTo>
                    <a:pt x="50" y="70"/>
                  </a:lnTo>
                  <a:lnTo>
                    <a:pt x="48" y="70"/>
                  </a:lnTo>
                  <a:lnTo>
                    <a:pt x="0" y="70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7" y="0"/>
                  </a:lnTo>
                  <a:lnTo>
                    <a:pt x="57" y="3"/>
                  </a:lnTo>
                  <a:lnTo>
                    <a:pt x="57" y="3"/>
                  </a:lnTo>
                  <a:lnTo>
                    <a:pt x="60" y="3"/>
                  </a:lnTo>
                  <a:lnTo>
                    <a:pt x="60" y="3"/>
                  </a:lnTo>
                  <a:lnTo>
                    <a:pt x="60" y="5"/>
                  </a:lnTo>
                  <a:lnTo>
                    <a:pt x="62" y="5"/>
                  </a:lnTo>
                  <a:lnTo>
                    <a:pt x="62" y="5"/>
                  </a:lnTo>
                  <a:lnTo>
                    <a:pt x="62" y="5"/>
                  </a:lnTo>
                  <a:lnTo>
                    <a:pt x="65" y="8"/>
                  </a:lnTo>
                  <a:lnTo>
                    <a:pt x="65" y="8"/>
                  </a:lnTo>
                  <a:lnTo>
                    <a:pt x="65" y="8"/>
                  </a:lnTo>
                  <a:lnTo>
                    <a:pt x="65" y="10"/>
                  </a:lnTo>
                  <a:lnTo>
                    <a:pt x="67" y="10"/>
                  </a:lnTo>
                  <a:lnTo>
                    <a:pt x="67" y="10"/>
                  </a:lnTo>
                  <a:lnTo>
                    <a:pt x="67" y="12"/>
                  </a:lnTo>
                  <a:lnTo>
                    <a:pt x="67" y="12"/>
                  </a:lnTo>
                  <a:lnTo>
                    <a:pt x="67" y="15"/>
                  </a:lnTo>
                  <a:lnTo>
                    <a:pt x="67" y="15"/>
                  </a:lnTo>
                  <a:lnTo>
                    <a:pt x="67" y="15"/>
                  </a:lnTo>
                  <a:lnTo>
                    <a:pt x="69" y="17"/>
                  </a:lnTo>
                  <a:lnTo>
                    <a:pt x="69" y="17"/>
                  </a:lnTo>
                  <a:lnTo>
                    <a:pt x="69" y="20"/>
                  </a:lnTo>
                  <a:lnTo>
                    <a:pt x="69" y="20"/>
                  </a:lnTo>
                  <a:lnTo>
                    <a:pt x="69" y="22"/>
                  </a:lnTo>
                  <a:lnTo>
                    <a:pt x="69" y="22"/>
                  </a:lnTo>
                  <a:lnTo>
                    <a:pt x="69" y="22"/>
                  </a:lnTo>
                  <a:lnTo>
                    <a:pt x="67" y="24"/>
                  </a:lnTo>
                  <a:lnTo>
                    <a:pt x="67" y="24"/>
                  </a:lnTo>
                  <a:lnTo>
                    <a:pt x="67" y="24"/>
                  </a:lnTo>
                  <a:lnTo>
                    <a:pt x="67" y="27"/>
                  </a:lnTo>
                  <a:lnTo>
                    <a:pt x="67" y="27"/>
                  </a:lnTo>
                  <a:lnTo>
                    <a:pt x="67" y="29"/>
                  </a:lnTo>
                  <a:lnTo>
                    <a:pt x="67" y="29"/>
                  </a:lnTo>
                  <a:lnTo>
                    <a:pt x="67" y="29"/>
                  </a:lnTo>
                  <a:lnTo>
                    <a:pt x="65" y="29"/>
                  </a:lnTo>
                  <a:lnTo>
                    <a:pt x="65" y="32"/>
                  </a:lnTo>
                  <a:lnTo>
                    <a:pt x="65" y="32"/>
                  </a:lnTo>
                  <a:lnTo>
                    <a:pt x="65" y="32"/>
                  </a:lnTo>
                  <a:lnTo>
                    <a:pt x="65" y="34"/>
                  </a:lnTo>
                  <a:lnTo>
                    <a:pt x="65" y="34"/>
                  </a:lnTo>
                  <a:close/>
                  <a:moveTo>
                    <a:pt x="17" y="56"/>
                  </a:moveTo>
                  <a:lnTo>
                    <a:pt x="48" y="56"/>
                  </a:lnTo>
                  <a:lnTo>
                    <a:pt x="48" y="56"/>
                  </a:lnTo>
                  <a:lnTo>
                    <a:pt x="48" y="56"/>
                  </a:lnTo>
                  <a:lnTo>
                    <a:pt x="48" y="56"/>
                  </a:lnTo>
                  <a:lnTo>
                    <a:pt x="48" y="56"/>
                  </a:lnTo>
                  <a:lnTo>
                    <a:pt x="50" y="56"/>
                  </a:lnTo>
                  <a:lnTo>
                    <a:pt x="50" y="56"/>
                  </a:lnTo>
                  <a:lnTo>
                    <a:pt x="50" y="56"/>
                  </a:lnTo>
                  <a:lnTo>
                    <a:pt x="50" y="56"/>
                  </a:lnTo>
                  <a:lnTo>
                    <a:pt x="50" y="56"/>
                  </a:lnTo>
                  <a:lnTo>
                    <a:pt x="50" y="56"/>
                  </a:lnTo>
                  <a:lnTo>
                    <a:pt x="50" y="56"/>
                  </a:lnTo>
                  <a:lnTo>
                    <a:pt x="53" y="56"/>
                  </a:lnTo>
                  <a:lnTo>
                    <a:pt x="53" y="53"/>
                  </a:lnTo>
                  <a:lnTo>
                    <a:pt x="53" y="53"/>
                  </a:lnTo>
                  <a:lnTo>
                    <a:pt x="53" y="53"/>
                  </a:lnTo>
                  <a:lnTo>
                    <a:pt x="53" y="53"/>
                  </a:lnTo>
                  <a:lnTo>
                    <a:pt x="53" y="53"/>
                  </a:lnTo>
                  <a:lnTo>
                    <a:pt x="53" y="53"/>
                  </a:lnTo>
                  <a:lnTo>
                    <a:pt x="53" y="53"/>
                  </a:lnTo>
                  <a:lnTo>
                    <a:pt x="55" y="53"/>
                  </a:lnTo>
                  <a:lnTo>
                    <a:pt x="55" y="53"/>
                  </a:lnTo>
                  <a:lnTo>
                    <a:pt x="55" y="51"/>
                  </a:lnTo>
                  <a:lnTo>
                    <a:pt x="55" y="51"/>
                  </a:lnTo>
                  <a:lnTo>
                    <a:pt x="55" y="51"/>
                  </a:lnTo>
                  <a:lnTo>
                    <a:pt x="55" y="51"/>
                  </a:lnTo>
                  <a:lnTo>
                    <a:pt x="55" y="51"/>
                  </a:lnTo>
                  <a:lnTo>
                    <a:pt x="55" y="51"/>
                  </a:lnTo>
                  <a:lnTo>
                    <a:pt x="55" y="51"/>
                  </a:lnTo>
                  <a:lnTo>
                    <a:pt x="55" y="48"/>
                  </a:lnTo>
                  <a:lnTo>
                    <a:pt x="55" y="48"/>
                  </a:lnTo>
                  <a:lnTo>
                    <a:pt x="55" y="48"/>
                  </a:lnTo>
                  <a:lnTo>
                    <a:pt x="55" y="48"/>
                  </a:lnTo>
                  <a:lnTo>
                    <a:pt x="55" y="48"/>
                  </a:lnTo>
                  <a:lnTo>
                    <a:pt x="55" y="48"/>
                  </a:lnTo>
                  <a:lnTo>
                    <a:pt x="55" y="46"/>
                  </a:lnTo>
                  <a:lnTo>
                    <a:pt x="55" y="46"/>
                  </a:lnTo>
                  <a:lnTo>
                    <a:pt x="55" y="46"/>
                  </a:lnTo>
                  <a:lnTo>
                    <a:pt x="55" y="46"/>
                  </a:lnTo>
                  <a:lnTo>
                    <a:pt x="55" y="46"/>
                  </a:lnTo>
                  <a:lnTo>
                    <a:pt x="55" y="46"/>
                  </a:lnTo>
                  <a:lnTo>
                    <a:pt x="55" y="46"/>
                  </a:lnTo>
                  <a:lnTo>
                    <a:pt x="55" y="44"/>
                  </a:lnTo>
                  <a:lnTo>
                    <a:pt x="55" y="44"/>
                  </a:lnTo>
                  <a:lnTo>
                    <a:pt x="55" y="44"/>
                  </a:lnTo>
                  <a:lnTo>
                    <a:pt x="53" y="44"/>
                  </a:lnTo>
                  <a:lnTo>
                    <a:pt x="53" y="44"/>
                  </a:lnTo>
                  <a:lnTo>
                    <a:pt x="53" y="44"/>
                  </a:lnTo>
                  <a:lnTo>
                    <a:pt x="53" y="44"/>
                  </a:lnTo>
                  <a:lnTo>
                    <a:pt x="53" y="44"/>
                  </a:lnTo>
                  <a:lnTo>
                    <a:pt x="53" y="41"/>
                  </a:lnTo>
                  <a:lnTo>
                    <a:pt x="53" y="41"/>
                  </a:lnTo>
                  <a:lnTo>
                    <a:pt x="53" y="41"/>
                  </a:lnTo>
                  <a:lnTo>
                    <a:pt x="50" y="41"/>
                  </a:lnTo>
                  <a:lnTo>
                    <a:pt x="50" y="41"/>
                  </a:lnTo>
                  <a:lnTo>
                    <a:pt x="50" y="41"/>
                  </a:lnTo>
                  <a:lnTo>
                    <a:pt x="50" y="41"/>
                  </a:lnTo>
                  <a:lnTo>
                    <a:pt x="50" y="41"/>
                  </a:lnTo>
                  <a:lnTo>
                    <a:pt x="50" y="41"/>
                  </a:lnTo>
                  <a:lnTo>
                    <a:pt x="50" y="41"/>
                  </a:lnTo>
                  <a:lnTo>
                    <a:pt x="48" y="41"/>
                  </a:lnTo>
                  <a:lnTo>
                    <a:pt x="48" y="41"/>
                  </a:lnTo>
                  <a:lnTo>
                    <a:pt x="48" y="41"/>
                  </a:lnTo>
                  <a:lnTo>
                    <a:pt x="48" y="41"/>
                  </a:lnTo>
                  <a:lnTo>
                    <a:pt x="48" y="41"/>
                  </a:lnTo>
                  <a:lnTo>
                    <a:pt x="17" y="41"/>
                  </a:lnTo>
                  <a:lnTo>
                    <a:pt x="17" y="56"/>
                  </a:lnTo>
                  <a:lnTo>
                    <a:pt x="17" y="56"/>
                  </a:lnTo>
                  <a:close/>
                  <a:moveTo>
                    <a:pt x="17" y="27"/>
                  </a:moveTo>
                  <a:lnTo>
                    <a:pt x="45" y="27"/>
                  </a:lnTo>
                  <a:lnTo>
                    <a:pt x="45" y="27"/>
                  </a:lnTo>
                  <a:lnTo>
                    <a:pt x="45" y="27"/>
                  </a:lnTo>
                  <a:lnTo>
                    <a:pt x="48" y="27"/>
                  </a:lnTo>
                  <a:lnTo>
                    <a:pt x="48" y="27"/>
                  </a:lnTo>
                  <a:lnTo>
                    <a:pt x="48" y="27"/>
                  </a:lnTo>
                  <a:lnTo>
                    <a:pt x="48" y="27"/>
                  </a:lnTo>
                  <a:lnTo>
                    <a:pt x="48" y="27"/>
                  </a:lnTo>
                  <a:lnTo>
                    <a:pt x="50" y="27"/>
                  </a:lnTo>
                  <a:lnTo>
                    <a:pt x="50" y="27"/>
                  </a:lnTo>
                  <a:lnTo>
                    <a:pt x="50" y="24"/>
                  </a:lnTo>
                  <a:lnTo>
                    <a:pt x="50" y="24"/>
                  </a:lnTo>
                  <a:lnTo>
                    <a:pt x="50" y="24"/>
                  </a:lnTo>
                  <a:lnTo>
                    <a:pt x="53" y="24"/>
                  </a:lnTo>
                  <a:lnTo>
                    <a:pt x="53" y="24"/>
                  </a:lnTo>
                  <a:lnTo>
                    <a:pt x="53" y="22"/>
                  </a:lnTo>
                  <a:lnTo>
                    <a:pt x="53" y="22"/>
                  </a:lnTo>
                  <a:lnTo>
                    <a:pt x="53" y="22"/>
                  </a:lnTo>
                  <a:lnTo>
                    <a:pt x="53" y="22"/>
                  </a:lnTo>
                  <a:lnTo>
                    <a:pt x="53" y="22"/>
                  </a:lnTo>
                  <a:lnTo>
                    <a:pt x="53" y="22"/>
                  </a:lnTo>
                  <a:lnTo>
                    <a:pt x="53" y="22"/>
                  </a:lnTo>
                  <a:lnTo>
                    <a:pt x="53" y="20"/>
                  </a:lnTo>
                  <a:lnTo>
                    <a:pt x="53" y="20"/>
                  </a:lnTo>
                  <a:lnTo>
                    <a:pt x="53" y="20"/>
                  </a:lnTo>
                  <a:lnTo>
                    <a:pt x="53" y="20"/>
                  </a:lnTo>
                  <a:lnTo>
                    <a:pt x="53" y="20"/>
                  </a:lnTo>
                  <a:lnTo>
                    <a:pt x="53" y="20"/>
                  </a:lnTo>
                  <a:lnTo>
                    <a:pt x="53" y="17"/>
                  </a:lnTo>
                  <a:lnTo>
                    <a:pt x="53" y="17"/>
                  </a:lnTo>
                  <a:lnTo>
                    <a:pt x="50" y="17"/>
                  </a:lnTo>
                  <a:lnTo>
                    <a:pt x="50" y="17"/>
                  </a:lnTo>
                  <a:lnTo>
                    <a:pt x="50" y="15"/>
                  </a:lnTo>
                  <a:lnTo>
                    <a:pt x="50" y="15"/>
                  </a:lnTo>
                  <a:lnTo>
                    <a:pt x="50" y="15"/>
                  </a:lnTo>
                  <a:lnTo>
                    <a:pt x="50" y="15"/>
                  </a:lnTo>
                  <a:lnTo>
                    <a:pt x="48" y="15"/>
                  </a:lnTo>
                  <a:lnTo>
                    <a:pt x="48" y="15"/>
                  </a:lnTo>
                  <a:lnTo>
                    <a:pt x="48" y="15"/>
                  </a:lnTo>
                  <a:lnTo>
                    <a:pt x="48" y="15"/>
                  </a:lnTo>
                  <a:lnTo>
                    <a:pt x="48" y="15"/>
                  </a:lnTo>
                  <a:lnTo>
                    <a:pt x="48" y="15"/>
                  </a:lnTo>
                  <a:lnTo>
                    <a:pt x="45" y="15"/>
                  </a:lnTo>
                  <a:lnTo>
                    <a:pt x="45" y="15"/>
                  </a:lnTo>
                  <a:lnTo>
                    <a:pt x="45" y="15"/>
                  </a:lnTo>
                  <a:lnTo>
                    <a:pt x="17" y="15"/>
                  </a:lnTo>
                  <a:lnTo>
                    <a:pt x="17" y="27"/>
                  </a:lnTo>
                  <a:lnTo>
                    <a:pt x="17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571" tIns="45785" rIns="91571" bIns="45785" numCol="1" anchor="t" anchorCtr="0" compatLnSpc="1">
              <a:prstTxWarp prst="textNoShape">
                <a:avLst/>
              </a:prstTxWarp>
            </a:bodyPr>
            <a:lstStyle/>
            <a:p>
              <a:pPr defTabSz="915680"/>
              <a:endParaRPr lang="en-US" sz="1803" dirty="0">
                <a:solidFill>
                  <a:prstClr val="black"/>
                </a:solidFill>
              </a:endParaRPr>
            </a:p>
          </p:txBody>
        </p:sp>
        <p:sp>
          <p:nvSpPr>
            <p:cNvPr id="35" name="Freeform 229"/>
            <p:cNvSpPr>
              <a:spLocks noEditPoints="1"/>
            </p:cNvSpPr>
            <p:nvPr/>
          </p:nvSpPr>
          <p:spPr bwMode="gray">
            <a:xfrm>
              <a:off x="6936" y="180"/>
              <a:ext cx="526" cy="527"/>
            </a:xfrm>
            <a:custGeom>
              <a:avLst/>
              <a:gdLst>
                <a:gd name="T0" fmla="*/ 110 w 220"/>
                <a:gd name="T1" fmla="*/ 0 h 220"/>
                <a:gd name="T2" fmla="*/ 0 w 220"/>
                <a:gd name="T3" fmla="*/ 110 h 220"/>
                <a:gd name="T4" fmla="*/ 110 w 220"/>
                <a:gd name="T5" fmla="*/ 220 h 220"/>
                <a:gd name="T6" fmla="*/ 220 w 220"/>
                <a:gd name="T7" fmla="*/ 110 h 220"/>
                <a:gd name="T8" fmla="*/ 110 w 220"/>
                <a:gd name="T9" fmla="*/ 0 h 220"/>
                <a:gd name="T10" fmla="*/ 110 w 220"/>
                <a:gd name="T11" fmla="*/ 208 h 220"/>
                <a:gd name="T12" fmla="*/ 12 w 220"/>
                <a:gd name="T13" fmla="*/ 110 h 220"/>
                <a:gd name="T14" fmla="*/ 110 w 220"/>
                <a:gd name="T15" fmla="*/ 12 h 220"/>
                <a:gd name="T16" fmla="*/ 208 w 220"/>
                <a:gd name="T17" fmla="*/ 110 h 220"/>
                <a:gd name="T18" fmla="*/ 110 w 220"/>
                <a:gd name="T19" fmla="*/ 20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0" h="220">
                  <a:moveTo>
                    <a:pt x="110" y="0"/>
                  </a:moveTo>
                  <a:cubicBezTo>
                    <a:pt x="49" y="0"/>
                    <a:pt x="0" y="49"/>
                    <a:pt x="0" y="110"/>
                  </a:cubicBezTo>
                  <a:cubicBezTo>
                    <a:pt x="0" y="171"/>
                    <a:pt x="49" y="220"/>
                    <a:pt x="110" y="220"/>
                  </a:cubicBezTo>
                  <a:cubicBezTo>
                    <a:pt x="171" y="220"/>
                    <a:pt x="220" y="171"/>
                    <a:pt x="220" y="110"/>
                  </a:cubicBezTo>
                  <a:cubicBezTo>
                    <a:pt x="220" y="49"/>
                    <a:pt x="171" y="0"/>
                    <a:pt x="110" y="0"/>
                  </a:cubicBezTo>
                  <a:close/>
                  <a:moveTo>
                    <a:pt x="110" y="208"/>
                  </a:moveTo>
                  <a:cubicBezTo>
                    <a:pt x="56" y="208"/>
                    <a:pt x="12" y="164"/>
                    <a:pt x="12" y="110"/>
                  </a:cubicBezTo>
                  <a:cubicBezTo>
                    <a:pt x="12" y="56"/>
                    <a:pt x="56" y="12"/>
                    <a:pt x="110" y="12"/>
                  </a:cubicBezTo>
                  <a:cubicBezTo>
                    <a:pt x="164" y="12"/>
                    <a:pt x="208" y="56"/>
                    <a:pt x="208" y="110"/>
                  </a:cubicBezTo>
                  <a:cubicBezTo>
                    <a:pt x="208" y="164"/>
                    <a:pt x="164" y="208"/>
                    <a:pt x="110" y="20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571" tIns="45785" rIns="91571" bIns="45785" numCol="1" anchor="t" anchorCtr="0" compatLnSpc="1">
              <a:prstTxWarp prst="textNoShape">
                <a:avLst/>
              </a:prstTxWarp>
            </a:bodyPr>
            <a:lstStyle/>
            <a:p>
              <a:pPr defTabSz="915680"/>
              <a:endParaRPr lang="en-US" sz="1803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68939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3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 bwMode="ltGray">
          <a:xfrm>
            <a:off x="0" y="0"/>
            <a:ext cx="2104575" cy="6860381"/>
          </a:xfrm>
          <a:custGeom>
            <a:avLst/>
            <a:gdLst>
              <a:gd name="connsiteX0" fmla="*/ 0 w 2104575"/>
              <a:gd name="connsiteY0" fmla="*/ 0 h 6858000"/>
              <a:gd name="connsiteX1" fmla="*/ 2104575 w 2104575"/>
              <a:gd name="connsiteY1" fmla="*/ 0 h 6858000"/>
              <a:gd name="connsiteX2" fmla="*/ 1507982 w 2104575"/>
              <a:gd name="connsiteY2" fmla="*/ 6858000 h 6858000"/>
              <a:gd name="connsiteX3" fmla="*/ 762994 w 2104575"/>
              <a:gd name="connsiteY3" fmla="*/ 6858000 h 6858000"/>
              <a:gd name="connsiteX4" fmla="*/ 195843 w 2104575"/>
              <a:gd name="connsiteY4" fmla="*/ 6858000 h 6858000"/>
              <a:gd name="connsiteX5" fmla="*/ 0 w 2104575"/>
              <a:gd name="connsiteY5" fmla="*/ 6858000 h 6858000"/>
              <a:gd name="connsiteX6" fmla="*/ 0 w 2104575"/>
              <a:gd name="connsiteY6" fmla="*/ 0 h 6858000"/>
              <a:gd name="connsiteX0" fmla="*/ 0 w 2104575"/>
              <a:gd name="connsiteY0" fmla="*/ 0 h 6858000"/>
              <a:gd name="connsiteX1" fmla="*/ 2104575 w 2104575"/>
              <a:gd name="connsiteY1" fmla="*/ 0 h 6858000"/>
              <a:gd name="connsiteX2" fmla="*/ 1507982 w 2104575"/>
              <a:gd name="connsiteY2" fmla="*/ 6858000 h 6858000"/>
              <a:gd name="connsiteX3" fmla="*/ 762994 w 2104575"/>
              <a:gd name="connsiteY3" fmla="*/ 6858000 h 6858000"/>
              <a:gd name="connsiteX4" fmla="*/ 0 w 2104575"/>
              <a:gd name="connsiteY4" fmla="*/ 6858000 h 6858000"/>
              <a:gd name="connsiteX5" fmla="*/ 0 w 2104575"/>
              <a:gd name="connsiteY5" fmla="*/ 0 h 6858000"/>
              <a:gd name="connsiteX0" fmla="*/ 0 w 2104575"/>
              <a:gd name="connsiteY0" fmla="*/ 0 h 6858000"/>
              <a:gd name="connsiteX1" fmla="*/ 2104575 w 2104575"/>
              <a:gd name="connsiteY1" fmla="*/ 0 h 6858000"/>
              <a:gd name="connsiteX2" fmla="*/ 1507982 w 2104575"/>
              <a:gd name="connsiteY2" fmla="*/ 6858000 h 6858000"/>
              <a:gd name="connsiteX3" fmla="*/ 0 w 2104575"/>
              <a:gd name="connsiteY3" fmla="*/ 6858000 h 6858000"/>
              <a:gd name="connsiteX4" fmla="*/ 0 w 2104575"/>
              <a:gd name="connsiteY4" fmla="*/ 0 h 6858000"/>
              <a:gd name="connsiteX0" fmla="*/ 0 w 2104575"/>
              <a:gd name="connsiteY0" fmla="*/ 0 h 6860381"/>
              <a:gd name="connsiteX1" fmla="*/ 2104575 w 2104575"/>
              <a:gd name="connsiteY1" fmla="*/ 0 h 6860381"/>
              <a:gd name="connsiteX2" fmla="*/ 645970 w 2104575"/>
              <a:gd name="connsiteY2" fmla="*/ 6860381 h 6860381"/>
              <a:gd name="connsiteX3" fmla="*/ 0 w 2104575"/>
              <a:gd name="connsiteY3" fmla="*/ 6858000 h 6860381"/>
              <a:gd name="connsiteX4" fmla="*/ 0 w 2104575"/>
              <a:gd name="connsiteY4" fmla="*/ 0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04575" h="6860381">
                <a:moveTo>
                  <a:pt x="0" y="0"/>
                </a:moveTo>
                <a:lnTo>
                  <a:pt x="2104575" y="0"/>
                </a:lnTo>
                <a:lnTo>
                  <a:pt x="645970" y="6860381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74C713"/>
              </a:gs>
              <a:gs pos="50000">
                <a:srgbClr val="74C713"/>
              </a:gs>
              <a:gs pos="84000">
                <a:srgbClr val="74C713">
                  <a:alpha val="0"/>
                </a:srgbClr>
              </a:gs>
            </a:gsLst>
            <a:lin ang="2700000" scaled="1"/>
            <a:tileRect/>
          </a:gradFill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dirty="0" err="1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4854344" y="1462158"/>
            <a:ext cx="4500000" cy="1440753"/>
          </a:xfrm>
        </p:spPr>
        <p:txBody>
          <a:bodyPr anchor="b"/>
          <a:lstStyle>
            <a:lvl1pPr algn="l">
              <a:defRPr sz="4800" i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5E157A25-E167-4206-B589-BCCB2A1C53B3}" type="datetime1">
              <a:rPr lang="en-US" smtClean="0"/>
              <a:t>11/11/2019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r>
              <a:rPr lang="en-US"/>
              <a:t>/// Bayer 16:9 Template /// December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fld id="{EEAD9179-7A6B-4268-BEB2-F3B8EB06115B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3" name="Group 219"/>
          <p:cNvGrpSpPr>
            <a:grpSpLocks noChangeAspect="1"/>
          </p:cNvGrpSpPr>
          <p:nvPr/>
        </p:nvGrpSpPr>
        <p:grpSpPr bwMode="gray">
          <a:xfrm>
            <a:off x="197700" y="617323"/>
            <a:ext cx="395248" cy="396000"/>
            <a:chOff x="6936" y="180"/>
            <a:chExt cx="526" cy="527"/>
          </a:xfrm>
          <a:solidFill>
            <a:schemeClr val="bg1"/>
          </a:solidFill>
        </p:grpSpPr>
        <p:sp>
          <p:nvSpPr>
            <p:cNvPr id="25" name="Freeform 220"/>
            <p:cNvSpPr>
              <a:spLocks/>
            </p:cNvSpPr>
            <p:nvPr/>
          </p:nvSpPr>
          <p:spPr bwMode="gray">
            <a:xfrm>
              <a:off x="7156" y="407"/>
              <a:ext cx="89" cy="70"/>
            </a:xfrm>
            <a:custGeom>
              <a:avLst/>
              <a:gdLst>
                <a:gd name="T0" fmla="*/ 67 w 89"/>
                <a:gd name="T1" fmla="*/ 0 h 70"/>
                <a:gd name="T2" fmla="*/ 89 w 89"/>
                <a:gd name="T3" fmla="*/ 0 h 70"/>
                <a:gd name="T4" fmla="*/ 53 w 89"/>
                <a:gd name="T5" fmla="*/ 46 h 70"/>
                <a:gd name="T6" fmla="*/ 53 w 89"/>
                <a:gd name="T7" fmla="*/ 70 h 70"/>
                <a:gd name="T8" fmla="*/ 36 w 89"/>
                <a:gd name="T9" fmla="*/ 70 h 70"/>
                <a:gd name="T10" fmla="*/ 36 w 89"/>
                <a:gd name="T11" fmla="*/ 46 h 70"/>
                <a:gd name="T12" fmla="*/ 0 w 89"/>
                <a:gd name="T13" fmla="*/ 0 h 70"/>
                <a:gd name="T14" fmla="*/ 19 w 89"/>
                <a:gd name="T15" fmla="*/ 0 h 70"/>
                <a:gd name="T16" fmla="*/ 43 w 89"/>
                <a:gd name="T17" fmla="*/ 34 h 70"/>
                <a:gd name="T18" fmla="*/ 67 w 89"/>
                <a:gd name="T1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70">
                  <a:moveTo>
                    <a:pt x="67" y="0"/>
                  </a:moveTo>
                  <a:lnTo>
                    <a:pt x="89" y="0"/>
                  </a:lnTo>
                  <a:lnTo>
                    <a:pt x="53" y="46"/>
                  </a:lnTo>
                  <a:lnTo>
                    <a:pt x="53" y="70"/>
                  </a:lnTo>
                  <a:lnTo>
                    <a:pt x="36" y="70"/>
                  </a:lnTo>
                  <a:lnTo>
                    <a:pt x="36" y="46"/>
                  </a:lnTo>
                  <a:lnTo>
                    <a:pt x="0" y="0"/>
                  </a:lnTo>
                  <a:lnTo>
                    <a:pt x="19" y="0"/>
                  </a:lnTo>
                  <a:lnTo>
                    <a:pt x="43" y="34"/>
                  </a:lnTo>
                  <a:lnTo>
                    <a:pt x="6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571" tIns="45785" rIns="91571" bIns="45785" numCol="1" anchor="t" anchorCtr="0" compatLnSpc="1">
              <a:prstTxWarp prst="textNoShape">
                <a:avLst/>
              </a:prstTxWarp>
            </a:bodyPr>
            <a:lstStyle/>
            <a:p>
              <a:pPr defTabSz="915680"/>
              <a:endParaRPr lang="en-US" sz="1803" dirty="0">
                <a:solidFill>
                  <a:prstClr val="black"/>
                </a:solidFill>
              </a:endParaRPr>
            </a:p>
          </p:txBody>
        </p:sp>
        <p:sp>
          <p:nvSpPr>
            <p:cNvPr id="27" name="Freeform 221"/>
            <p:cNvSpPr>
              <a:spLocks/>
            </p:cNvSpPr>
            <p:nvPr/>
          </p:nvSpPr>
          <p:spPr bwMode="gray">
            <a:xfrm>
              <a:off x="7254" y="407"/>
              <a:ext cx="65" cy="70"/>
            </a:xfrm>
            <a:custGeom>
              <a:avLst/>
              <a:gdLst>
                <a:gd name="T0" fmla="*/ 65 w 65"/>
                <a:gd name="T1" fmla="*/ 0 h 70"/>
                <a:gd name="T2" fmla="*/ 65 w 65"/>
                <a:gd name="T3" fmla="*/ 15 h 70"/>
                <a:gd name="T4" fmla="*/ 17 w 65"/>
                <a:gd name="T5" fmla="*/ 15 h 70"/>
                <a:gd name="T6" fmla="*/ 17 w 65"/>
                <a:gd name="T7" fmla="*/ 29 h 70"/>
                <a:gd name="T8" fmla="*/ 62 w 65"/>
                <a:gd name="T9" fmla="*/ 29 h 70"/>
                <a:gd name="T10" fmla="*/ 62 w 65"/>
                <a:gd name="T11" fmla="*/ 41 h 70"/>
                <a:gd name="T12" fmla="*/ 17 w 65"/>
                <a:gd name="T13" fmla="*/ 41 h 70"/>
                <a:gd name="T14" fmla="*/ 17 w 65"/>
                <a:gd name="T15" fmla="*/ 56 h 70"/>
                <a:gd name="T16" fmla="*/ 65 w 65"/>
                <a:gd name="T17" fmla="*/ 56 h 70"/>
                <a:gd name="T18" fmla="*/ 65 w 65"/>
                <a:gd name="T19" fmla="*/ 70 h 70"/>
                <a:gd name="T20" fmla="*/ 0 w 65"/>
                <a:gd name="T21" fmla="*/ 70 h 70"/>
                <a:gd name="T22" fmla="*/ 0 w 65"/>
                <a:gd name="T23" fmla="*/ 0 h 70"/>
                <a:gd name="T24" fmla="*/ 65 w 65"/>
                <a:gd name="T25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5" h="70">
                  <a:moveTo>
                    <a:pt x="65" y="0"/>
                  </a:moveTo>
                  <a:lnTo>
                    <a:pt x="65" y="15"/>
                  </a:lnTo>
                  <a:lnTo>
                    <a:pt x="17" y="15"/>
                  </a:lnTo>
                  <a:lnTo>
                    <a:pt x="17" y="29"/>
                  </a:lnTo>
                  <a:lnTo>
                    <a:pt x="62" y="29"/>
                  </a:lnTo>
                  <a:lnTo>
                    <a:pt x="62" y="41"/>
                  </a:lnTo>
                  <a:lnTo>
                    <a:pt x="17" y="41"/>
                  </a:lnTo>
                  <a:lnTo>
                    <a:pt x="17" y="56"/>
                  </a:lnTo>
                  <a:lnTo>
                    <a:pt x="65" y="56"/>
                  </a:lnTo>
                  <a:lnTo>
                    <a:pt x="65" y="70"/>
                  </a:lnTo>
                  <a:lnTo>
                    <a:pt x="0" y="70"/>
                  </a:lnTo>
                  <a:lnTo>
                    <a:pt x="0" y="0"/>
                  </a:lnTo>
                  <a:lnTo>
                    <a:pt x="6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571" tIns="45785" rIns="91571" bIns="45785" numCol="1" anchor="t" anchorCtr="0" compatLnSpc="1">
              <a:prstTxWarp prst="textNoShape">
                <a:avLst/>
              </a:prstTxWarp>
            </a:bodyPr>
            <a:lstStyle/>
            <a:p>
              <a:pPr defTabSz="915680"/>
              <a:endParaRPr lang="en-US" sz="1803" dirty="0">
                <a:solidFill>
                  <a:prstClr val="black"/>
                </a:solidFill>
              </a:endParaRPr>
            </a:p>
          </p:txBody>
        </p:sp>
        <p:sp>
          <p:nvSpPr>
            <p:cNvPr id="28" name="Freeform 222"/>
            <p:cNvSpPr>
              <a:spLocks/>
            </p:cNvSpPr>
            <p:nvPr/>
          </p:nvSpPr>
          <p:spPr bwMode="gray">
            <a:xfrm>
              <a:off x="7168" y="496"/>
              <a:ext cx="65" cy="70"/>
            </a:xfrm>
            <a:custGeom>
              <a:avLst/>
              <a:gdLst>
                <a:gd name="T0" fmla="*/ 65 w 65"/>
                <a:gd name="T1" fmla="*/ 0 h 70"/>
                <a:gd name="T2" fmla="*/ 65 w 65"/>
                <a:gd name="T3" fmla="*/ 15 h 70"/>
                <a:gd name="T4" fmla="*/ 17 w 65"/>
                <a:gd name="T5" fmla="*/ 15 h 70"/>
                <a:gd name="T6" fmla="*/ 17 w 65"/>
                <a:gd name="T7" fmla="*/ 27 h 70"/>
                <a:gd name="T8" fmla="*/ 62 w 65"/>
                <a:gd name="T9" fmla="*/ 27 h 70"/>
                <a:gd name="T10" fmla="*/ 62 w 65"/>
                <a:gd name="T11" fmla="*/ 41 h 70"/>
                <a:gd name="T12" fmla="*/ 17 w 65"/>
                <a:gd name="T13" fmla="*/ 41 h 70"/>
                <a:gd name="T14" fmla="*/ 17 w 65"/>
                <a:gd name="T15" fmla="*/ 55 h 70"/>
                <a:gd name="T16" fmla="*/ 65 w 65"/>
                <a:gd name="T17" fmla="*/ 55 h 70"/>
                <a:gd name="T18" fmla="*/ 65 w 65"/>
                <a:gd name="T19" fmla="*/ 70 h 70"/>
                <a:gd name="T20" fmla="*/ 0 w 65"/>
                <a:gd name="T21" fmla="*/ 70 h 70"/>
                <a:gd name="T22" fmla="*/ 0 w 65"/>
                <a:gd name="T23" fmla="*/ 0 h 70"/>
                <a:gd name="T24" fmla="*/ 65 w 65"/>
                <a:gd name="T25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5" h="70">
                  <a:moveTo>
                    <a:pt x="65" y="0"/>
                  </a:moveTo>
                  <a:lnTo>
                    <a:pt x="65" y="15"/>
                  </a:lnTo>
                  <a:lnTo>
                    <a:pt x="17" y="15"/>
                  </a:lnTo>
                  <a:lnTo>
                    <a:pt x="17" y="27"/>
                  </a:lnTo>
                  <a:lnTo>
                    <a:pt x="62" y="27"/>
                  </a:lnTo>
                  <a:lnTo>
                    <a:pt x="62" y="41"/>
                  </a:lnTo>
                  <a:lnTo>
                    <a:pt x="17" y="41"/>
                  </a:lnTo>
                  <a:lnTo>
                    <a:pt x="17" y="55"/>
                  </a:lnTo>
                  <a:lnTo>
                    <a:pt x="65" y="55"/>
                  </a:lnTo>
                  <a:lnTo>
                    <a:pt x="65" y="70"/>
                  </a:lnTo>
                  <a:lnTo>
                    <a:pt x="0" y="70"/>
                  </a:lnTo>
                  <a:lnTo>
                    <a:pt x="0" y="0"/>
                  </a:lnTo>
                  <a:lnTo>
                    <a:pt x="6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571" tIns="45785" rIns="91571" bIns="45785" numCol="1" anchor="t" anchorCtr="0" compatLnSpc="1">
              <a:prstTxWarp prst="textNoShape">
                <a:avLst/>
              </a:prstTxWarp>
            </a:bodyPr>
            <a:lstStyle/>
            <a:p>
              <a:pPr defTabSz="915680"/>
              <a:endParaRPr lang="en-US" sz="1803" dirty="0">
                <a:solidFill>
                  <a:prstClr val="black"/>
                </a:solidFill>
              </a:endParaRPr>
            </a:p>
          </p:txBody>
        </p:sp>
        <p:sp>
          <p:nvSpPr>
            <p:cNvPr id="29" name="Freeform 223"/>
            <p:cNvSpPr>
              <a:spLocks noEditPoints="1"/>
            </p:cNvSpPr>
            <p:nvPr/>
          </p:nvSpPr>
          <p:spPr bwMode="gray">
            <a:xfrm>
              <a:off x="7343" y="407"/>
              <a:ext cx="69" cy="70"/>
            </a:xfrm>
            <a:custGeom>
              <a:avLst/>
              <a:gdLst>
                <a:gd name="T0" fmla="*/ 16 w 69"/>
                <a:gd name="T1" fmla="*/ 29 h 70"/>
                <a:gd name="T2" fmla="*/ 43 w 69"/>
                <a:gd name="T3" fmla="*/ 29 h 70"/>
                <a:gd name="T4" fmla="*/ 43 w 69"/>
                <a:gd name="T5" fmla="*/ 29 h 70"/>
                <a:gd name="T6" fmla="*/ 45 w 69"/>
                <a:gd name="T7" fmla="*/ 29 h 70"/>
                <a:gd name="T8" fmla="*/ 45 w 69"/>
                <a:gd name="T9" fmla="*/ 29 h 70"/>
                <a:gd name="T10" fmla="*/ 48 w 69"/>
                <a:gd name="T11" fmla="*/ 29 h 70"/>
                <a:gd name="T12" fmla="*/ 48 w 69"/>
                <a:gd name="T13" fmla="*/ 27 h 70"/>
                <a:gd name="T14" fmla="*/ 48 w 69"/>
                <a:gd name="T15" fmla="*/ 27 h 70"/>
                <a:gd name="T16" fmla="*/ 48 w 69"/>
                <a:gd name="T17" fmla="*/ 27 h 70"/>
                <a:gd name="T18" fmla="*/ 50 w 69"/>
                <a:gd name="T19" fmla="*/ 24 h 70"/>
                <a:gd name="T20" fmla="*/ 50 w 69"/>
                <a:gd name="T21" fmla="*/ 24 h 70"/>
                <a:gd name="T22" fmla="*/ 50 w 69"/>
                <a:gd name="T23" fmla="*/ 22 h 70"/>
                <a:gd name="T24" fmla="*/ 50 w 69"/>
                <a:gd name="T25" fmla="*/ 22 h 70"/>
                <a:gd name="T26" fmla="*/ 50 w 69"/>
                <a:gd name="T27" fmla="*/ 20 h 70"/>
                <a:gd name="T28" fmla="*/ 48 w 69"/>
                <a:gd name="T29" fmla="*/ 20 h 70"/>
                <a:gd name="T30" fmla="*/ 48 w 69"/>
                <a:gd name="T31" fmla="*/ 17 h 70"/>
                <a:gd name="T32" fmla="*/ 48 w 69"/>
                <a:gd name="T33" fmla="*/ 17 h 70"/>
                <a:gd name="T34" fmla="*/ 48 w 69"/>
                <a:gd name="T35" fmla="*/ 17 h 70"/>
                <a:gd name="T36" fmla="*/ 45 w 69"/>
                <a:gd name="T37" fmla="*/ 15 h 70"/>
                <a:gd name="T38" fmla="*/ 45 w 69"/>
                <a:gd name="T39" fmla="*/ 15 h 70"/>
                <a:gd name="T40" fmla="*/ 43 w 69"/>
                <a:gd name="T41" fmla="*/ 15 h 70"/>
                <a:gd name="T42" fmla="*/ 43 w 69"/>
                <a:gd name="T43" fmla="*/ 15 h 70"/>
                <a:gd name="T44" fmla="*/ 43 w 69"/>
                <a:gd name="T45" fmla="*/ 15 h 70"/>
                <a:gd name="T46" fmla="*/ 16 w 69"/>
                <a:gd name="T47" fmla="*/ 70 h 70"/>
                <a:gd name="T48" fmla="*/ 43 w 69"/>
                <a:gd name="T49" fmla="*/ 0 h 70"/>
                <a:gd name="T50" fmla="*/ 48 w 69"/>
                <a:gd name="T51" fmla="*/ 0 h 70"/>
                <a:gd name="T52" fmla="*/ 50 w 69"/>
                <a:gd name="T53" fmla="*/ 0 h 70"/>
                <a:gd name="T54" fmla="*/ 52 w 69"/>
                <a:gd name="T55" fmla="*/ 3 h 70"/>
                <a:gd name="T56" fmla="*/ 55 w 69"/>
                <a:gd name="T57" fmla="*/ 5 h 70"/>
                <a:gd name="T58" fmla="*/ 57 w 69"/>
                <a:gd name="T59" fmla="*/ 5 h 70"/>
                <a:gd name="T60" fmla="*/ 60 w 69"/>
                <a:gd name="T61" fmla="*/ 8 h 70"/>
                <a:gd name="T62" fmla="*/ 62 w 69"/>
                <a:gd name="T63" fmla="*/ 10 h 70"/>
                <a:gd name="T64" fmla="*/ 64 w 69"/>
                <a:gd name="T65" fmla="*/ 15 h 70"/>
                <a:gd name="T66" fmla="*/ 64 w 69"/>
                <a:gd name="T67" fmla="*/ 17 h 70"/>
                <a:gd name="T68" fmla="*/ 64 w 69"/>
                <a:gd name="T69" fmla="*/ 20 h 70"/>
                <a:gd name="T70" fmla="*/ 64 w 69"/>
                <a:gd name="T71" fmla="*/ 24 h 70"/>
                <a:gd name="T72" fmla="*/ 64 w 69"/>
                <a:gd name="T73" fmla="*/ 27 h 70"/>
                <a:gd name="T74" fmla="*/ 64 w 69"/>
                <a:gd name="T75" fmla="*/ 29 h 70"/>
                <a:gd name="T76" fmla="*/ 64 w 69"/>
                <a:gd name="T77" fmla="*/ 32 h 70"/>
                <a:gd name="T78" fmla="*/ 62 w 69"/>
                <a:gd name="T79" fmla="*/ 34 h 70"/>
                <a:gd name="T80" fmla="*/ 60 w 69"/>
                <a:gd name="T81" fmla="*/ 36 h 70"/>
                <a:gd name="T82" fmla="*/ 60 w 69"/>
                <a:gd name="T83" fmla="*/ 36 h 70"/>
                <a:gd name="T84" fmla="*/ 57 w 69"/>
                <a:gd name="T85" fmla="*/ 39 h 70"/>
                <a:gd name="T86" fmla="*/ 55 w 69"/>
                <a:gd name="T87" fmla="*/ 41 h 70"/>
                <a:gd name="T88" fmla="*/ 52 w 69"/>
                <a:gd name="T89" fmla="*/ 41 h 70"/>
                <a:gd name="T90" fmla="*/ 50 w 69"/>
                <a:gd name="T91" fmla="*/ 44 h 70"/>
                <a:gd name="T92" fmla="*/ 50 w 69"/>
                <a:gd name="T93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9" h="70">
                  <a:moveTo>
                    <a:pt x="43" y="15"/>
                  </a:moveTo>
                  <a:lnTo>
                    <a:pt x="16" y="15"/>
                  </a:lnTo>
                  <a:lnTo>
                    <a:pt x="16" y="29"/>
                  </a:lnTo>
                  <a:lnTo>
                    <a:pt x="43" y="29"/>
                  </a:lnTo>
                  <a:lnTo>
                    <a:pt x="43" y="29"/>
                  </a:lnTo>
                  <a:lnTo>
                    <a:pt x="43" y="29"/>
                  </a:lnTo>
                  <a:lnTo>
                    <a:pt x="43" y="29"/>
                  </a:lnTo>
                  <a:lnTo>
                    <a:pt x="43" y="29"/>
                  </a:lnTo>
                  <a:lnTo>
                    <a:pt x="43" y="29"/>
                  </a:lnTo>
                  <a:lnTo>
                    <a:pt x="43" y="29"/>
                  </a:lnTo>
                  <a:lnTo>
                    <a:pt x="45" y="29"/>
                  </a:lnTo>
                  <a:lnTo>
                    <a:pt x="45" y="29"/>
                  </a:lnTo>
                  <a:lnTo>
                    <a:pt x="45" y="29"/>
                  </a:lnTo>
                  <a:lnTo>
                    <a:pt x="45" y="29"/>
                  </a:lnTo>
                  <a:lnTo>
                    <a:pt x="45" y="29"/>
                  </a:lnTo>
                  <a:lnTo>
                    <a:pt x="45" y="29"/>
                  </a:lnTo>
                  <a:lnTo>
                    <a:pt x="45" y="29"/>
                  </a:lnTo>
                  <a:lnTo>
                    <a:pt x="48" y="29"/>
                  </a:lnTo>
                  <a:lnTo>
                    <a:pt x="48" y="29"/>
                  </a:lnTo>
                  <a:lnTo>
                    <a:pt x="48" y="27"/>
                  </a:lnTo>
                  <a:lnTo>
                    <a:pt x="48" y="27"/>
                  </a:lnTo>
                  <a:lnTo>
                    <a:pt x="48" y="27"/>
                  </a:lnTo>
                  <a:lnTo>
                    <a:pt x="48" y="27"/>
                  </a:lnTo>
                  <a:lnTo>
                    <a:pt x="48" y="27"/>
                  </a:lnTo>
                  <a:lnTo>
                    <a:pt x="48" y="27"/>
                  </a:lnTo>
                  <a:lnTo>
                    <a:pt x="48" y="27"/>
                  </a:lnTo>
                  <a:lnTo>
                    <a:pt x="48" y="27"/>
                  </a:lnTo>
                  <a:lnTo>
                    <a:pt x="48" y="24"/>
                  </a:lnTo>
                  <a:lnTo>
                    <a:pt x="50" y="24"/>
                  </a:lnTo>
                  <a:lnTo>
                    <a:pt x="50" y="24"/>
                  </a:lnTo>
                  <a:lnTo>
                    <a:pt x="50" y="24"/>
                  </a:lnTo>
                  <a:lnTo>
                    <a:pt x="50" y="24"/>
                  </a:lnTo>
                  <a:lnTo>
                    <a:pt x="50" y="24"/>
                  </a:lnTo>
                  <a:lnTo>
                    <a:pt x="50" y="24"/>
                  </a:lnTo>
                  <a:lnTo>
                    <a:pt x="50" y="22"/>
                  </a:lnTo>
                  <a:lnTo>
                    <a:pt x="50" y="22"/>
                  </a:lnTo>
                  <a:lnTo>
                    <a:pt x="50" y="22"/>
                  </a:lnTo>
                  <a:lnTo>
                    <a:pt x="50" y="22"/>
                  </a:lnTo>
                  <a:lnTo>
                    <a:pt x="50" y="22"/>
                  </a:lnTo>
                  <a:lnTo>
                    <a:pt x="50" y="22"/>
                  </a:lnTo>
                  <a:lnTo>
                    <a:pt x="50" y="20"/>
                  </a:lnTo>
                  <a:lnTo>
                    <a:pt x="50" y="20"/>
                  </a:lnTo>
                  <a:lnTo>
                    <a:pt x="50" y="20"/>
                  </a:lnTo>
                  <a:lnTo>
                    <a:pt x="48" y="20"/>
                  </a:lnTo>
                  <a:lnTo>
                    <a:pt x="48" y="20"/>
                  </a:lnTo>
                  <a:lnTo>
                    <a:pt x="48" y="20"/>
                  </a:lnTo>
                  <a:lnTo>
                    <a:pt x="48" y="20"/>
                  </a:lnTo>
                  <a:lnTo>
                    <a:pt x="48" y="17"/>
                  </a:lnTo>
                  <a:lnTo>
                    <a:pt x="48" y="17"/>
                  </a:lnTo>
                  <a:lnTo>
                    <a:pt x="48" y="17"/>
                  </a:lnTo>
                  <a:lnTo>
                    <a:pt x="48" y="17"/>
                  </a:lnTo>
                  <a:lnTo>
                    <a:pt x="48" y="17"/>
                  </a:lnTo>
                  <a:lnTo>
                    <a:pt x="48" y="17"/>
                  </a:lnTo>
                  <a:lnTo>
                    <a:pt x="48" y="17"/>
                  </a:lnTo>
                  <a:lnTo>
                    <a:pt x="45" y="17"/>
                  </a:lnTo>
                  <a:lnTo>
                    <a:pt x="45" y="17"/>
                  </a:lnTo>
                  <a:lnTo>
                    <a:pt x="45" y="15"/>
                  </a:lnTo>
                  <a:lnTo>
                    <a:pt x="45" y="15"/>
                  </a:lnTo>
                  <a:lnTo>
                    <a:pt x="45" y="15"/>
                  </a:lnTo>
                  <a:lnTo>
                    <a:pt x="45" y="15"/>
                  </a:lnTo>
                  <a:lnTo>
                    <a:pt x="45" y="15"/>
                  </a:lnTo>
                  <a:lnTo>
                    <a:pt x="43" y="15"/>
                  </a:lnTo>
                  <a:lnTo>
                    <a:pt x="43" y="15"/>
                  </a:lnTo>
                  <a:lnTo>
                    <a:pt x="43" y="15"/>
                  </a:lnTo>
                  <a:lnTo>
                    <a:pt x="43" y="15"/>
                  </a:lnTo>
                  <a:lnTo>
                    <a:pt x="43" y="15"/>
                  </a:lnTo>
                  <a:lnTo>
                    <a:pt x="43" y="15"/>
                  </a:lnTo>
                  <a:lnTo>
                    <a:pt x="43" y="15"/>
                  </a:lnTo>
                  <a:lnTo>
                    <a:pt x="43" y="15"/>
                  </a:lnTo>
                  <a:close/>
                  <a:moveTo>
                    <a:pt x="31" y="44"/>
                  </a:moveTo>
                  <a:lnTo>
                    <a:pt x="16" y="44"/>
                  </a:lnTo>
                  <a:lnTo>
                    <a:pt x="16" y="70"/>
                  </a:lnTo>
                  <a:lnTo>
                    <a:pt x="0" y="70"/>
                  </a:lnTo>
                  <a:lnTo>
                    <a:pt x="0" y="0"/>
                  </a:lnTo>
                  <a:lnTo>
                    <a:pt x="43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0" y="3"/>
                  </a:lnTo>
                  <a:lnTo>
                    <a:pt x="52" y="3"/>
                  </a:lnTo>
                  <a:lnTo>
                    <a:pt x="52" y="3"/>
                  </a:lnTo>
                  <a:lnTo>
                    <a:pt x="55" y="3"/>
                  </a:lnTo>
                  <a:lnTo>
                    <a:pt x="55" y="3"/>
                  </a:lnTo>
                  <a:lnTo>
                    <a:pt x="55" y="5"/>
                  </a:lnTo>
                  <a:lnTo>
                    <a:pt x="57" y="5"/>
                  </a:lnTo>
                  <a:lnTo>
                    <a:pt x="57" y="5"/>
                  </a:lnTo>
                  <a:lnTo>
                    <a:pt x="57" y="5"/>
                  </a:lnTo>
                  <a:lnTo>
                    <a:pt x="60" y="8"/>
                  </a:lnTo>
                  <a:lnTo>
                    <a:pt x="60" y="8"/>
                  </a:lnTo>
                  <a:lnTo>
                    <a:pt x="60" y="8"/>
                  </a:lnTo>
                  <a:lnTo>
                    <a:pt x="60" y="10"/>
                  </a:lnTo>
                  <a:lnTo>
                    <a:pt x="62" y="10"/>
                  </a:lnTo>
                  <a:lnTo>
                    <a:pt x="62" y="10"/>
                  </a:lnTo>
                  <a:lnTo>
                    <a:pt x="62" y="12"/>
                  </a:lnTo>
                  <a:lnTo>
                    <a:pt x="62" y="12"/>
                  </a:lnTo>
                  <a:lnTo>
                    <a:pt x="64" y="15"/>
                  </a:lnTo>
                  <a:lnTo>
                    <a:pt x="64" y="15"/>
                  </a:lnTo>
                  <a:lnTo>
                    <a:pt x="64" y="15"/>
                  </a:lnTo>
                  <a:lnTo>
                    <a:pt x="64" y="17"/>
                  </a:lnTo>
                  <a:lnTo>
                    <a:pt x="64" y="17"/>
                  </a:lnTo>
                  <a:lnTo>
                    <a:pt x="64" y="20"/>
                  </a:lnTo>
                  <a:lnTo>
                    <a:pt x="64" y="20"/>
                  </a:lnTo>
                  <a:lnTo>
                    <a:pt x="64" y="22"/>
                  </a:lnTo>
                  <a:lnTo>
                    <a:pt x="64" y="22"/>
                  </a:lnTo>
                  <a:lnTo>
                    <a:pt x="64" y="24"/>
                  </a:lnTo>
                  <a:lnTo>
                    <a:pt x="64" y="24"/>
                  </a:lnTo>
                  <a:lnTo>
                    <a:pt x="64" y="24"/>
                  </a:lnTo>
                  <a:lnTo>
                    <a:pt x="64" y="27"/>
                  </a:lnTo>
                  <a:lnTo>
                    <a:pt x="64" y="27"/>
                  </a:lnTo>
                  <a:lnTo>
                    <a:pt x="64" y="27"/>
                  </a:lnTo>
                  <a:lnTo>
                    <a:pt x="64" y="29"/>
                  </a:lnTo>
                  <a:lnTo>
                    <a:pt x="64" y="29"/>
                  </a:lnTo>
                  <a:lnTo>
                    <a:pt x="64" y="29"/>
                  </a:lnTo>
                  <a:lnTo>
                    <a:pt x="64" y="32"/>
                  </a:lnTo>
                  <a:lnTo>
                    <a:pt x="62" y="32"/>
                  </a:lnTo>
                  <a:lnTo>
                    <a:pt x="62" y="32"/>
                  </a:lnTo>
                  <a:lnTo>
                    <a:pt x="62" y="34"/>
                  </a:lnTo>
                  <a:lnTo>
                    <a:pt x="62" y="34"/>
                  </a:lnTo>
                  <a:lnTo>
                    <a:pt x="62" y="34"/>
                  </a:lnTo>
                  <a:lnTo>
                    <a:pt x="60" y="36"/>
                  </a:lnTo>
                  <a:lnTo>
                    <a:pt x="60" y="36"/>
                  </a:lnTo>
                  <a:lnTo>
                    <a:pt x="60" y="36"/>
                  </a:lnTo>
                  <a:lnTo>
                    <a:pt x="60" y="36"/>
                  </a:lnTo>
                  <a:lnTo>
                    <a:pt x="57" y="39"/>
                  </a:lnTo>
                  <a:lnTo>
                    <a:pt x="57" y="39"/>
                  </a:lnTo>
                  <a:lnTo>
                    <a:pt x="57" y="39"/>
                  </a:lnTo>
                  <a:lnTo>
                    <a:pt x="57" y="39"/>
                  </a:lnTo>
                  <a:lnTo>
                    <a:pt x="55" y="41"/>
                  </a:lnTo>
                  <a:lnTo>
                    <a:pt x="55" y="41"/>
                  </a:lnTo>
                  <a:lnTo>
                    <a:pt x="55" y="41"/>
                  </a:lnTo>
                  <a:lnTo>
                    <a:pt x="52" y="41"/>
                  </a:lnTo>
                  <a:lnTo>
                    <a:pt x="52" y="41"/>
                  </a:lnTo>
                  <a:lnTo>
                    <a:pt x="52" y="41"/>
                  </a:lnTo>
                  <a:lnTo>
                    <a:pt x="50" y="44"/>
                  </a:lnTo>
                  <a:lnTo>
                    <a:pt x="50" y="44"/>
                  </a:lnTo>
                  <a:lnTo>
                    <a:pt x="50" y="44"/>
                  </a:lnTo>
                  <a:lnTo>
                    <a:pt x="69" y="70"/>
                  </a:lnTo>
                  <a:lnTo>
                    <a:pt x="50" y="70"/>
                  </a:lnTo>
                  <a:lnTo>
                    <a:pt x="31" y="44"/>
                  </a:lnTo>
                  <a:lnTo>
                    <a:pt x="31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571" tIns="45785" rIns="91571" bIns="45785" numCol="1" anchor="t" anchorCtr="0" compatLnSpc="1">
              <a:prstTxWarp prst="textNoShape">
                <a:avLst/>
              </a:prstTxWarp>
            </a:bodyPr>
            <a:lstStyle/>
            <a:p>
              <a:pPr defTabSz="915680"/>
              <a:endParaRPr lang="en-US" sz="1803" dirty="0">
                <a:solidFill>
                  <a:prstClr val="black"/>
                </a:solidFill>
              </a:endParaRPr>
            </a:p>
          </p:txBody>
        </p:sp>
        <p:sp>
          <p:nvSpPr>
            <p:cNvPr id="30" name="Freeform 224"/>
            <p:cNvSpPr>
              <a:spLocks noEditPoints="1"/>
            </p:cNvSpPr>
            <p:nvPr/>
          </p:nvSpPr>
          <p:spPr bwMode="gray">
            <a:xfrm>
              <a:off x="7168" y="587"/>
              <a:ext cx="77" cy="70"/>
            </a:xfrm>
            <a:custGeom>
              <a:avLst/>
              <a:gdLst>
                <a:gd name="T0" fmla="*/ 48 w 77"/>
                <a:gd name="T1" fmla="*/ 0 h 70"/>
                <a:gd name="T2" fmla="*/ 50 w 77"/>
                <a:gd name="T3" fmla="*/ 0 h 70"/>
                <a:gd name="T4" fmla="*/ 53 w 77"/>
                <a:gd name="T5" fmla="*/ 0 h 70"/>
                <a:gd name="T6" fmla="*/ 55 w 77"/>
                <a:gd name="T7" fmla="*/ 3 h 70"/>
                <a:gd name="T8" fmla="*/ 60 w 77"/>
                <a:gd name="T9" fmla="*/ 3 h 70"/>
                <a:gd name="T10" fmla="*/ 62 w 77"/>
                <a:gd name="T11" fmla="*/ 5 h 70"/>
                <a:gd name="T12" fmla="*/ 65 w 77"/>
                <a:gd name="T13" fmla="*/ 7 h 70"/>
                <a:gd name="T14" fmla="*/ 65 w 77"/>
                <a:gd name="T15" fmla="*/ 10 h 70"/>
                <a:gd name="T16" fmla="*/ 67 w 77"/>
                <a:gd name="T17" fmla="*/ 12 h 70"/>
                <a:gd name="T18" fmla="*/ 67 w 77"/>
                <a:gd name="T19" fmla="*/ 15 h 70"/>
                <a:gd name="T20" fmla="*/ 69 w 77"/>
                <a:gd name="T21" fmla="*/ 19 h 70"/>
                <a:gd name="T22" fmla="*/ 69 w 77"/>
                <a:gd name="T23" fmla="*/ 22 h 70"/>
                <a:gd name="T24" fmla="*/ 69 w 77"/>
                <a:gd name="T25" fmla="*/ 24 h 70"/>
                <a:gd name="T26" fmla="*/ 67 w 77"/>
                <a:gd name="T27" fmla="*/ 27 h 70"/>
                <a:gd name="T28" fmla="*/ 67 w 77"/>
                <a:gd name="T29" fmla="*/ 29 h 70"/>
                <a:gd name="T30" fmla="*/ 67 w 77"/>
                <a:gd name="T31" fmla="*/ 31 h 70"/>
                <a:gd name="T32" fmla="*/ 65 w 77"/>
                <a:gd name="T33" fmla="*/ 34 h 70"/>
                <a:gd name="T34" fmla="*/ 62 w 77"/>
                <a:gd name="T35" fmla="*/ 36 h 70"/>
                <a:gd name="T36" fmla="*/ 62 w 77"/>
                <a:gd name="T37" fmla="*/ 36 h 70"/>
                <a:gd name="T38" fmla="*/ 60 w 77"/>
                <a:gd name="T39" fmla="*/ 39 h 70"/>
                <a:gd name="T40" fmla="*/ 57 w 77"/>
                <a:gd name="T41" fmla="*/ 41 h 70"/>
                <a:gd name="T42" fmla="*/ 55 w 77"/>
                <a:gd name="T43" fmla="*/ 41 h 70"/>
                <a:gd name="T44" fmla="*/ 57 w 77"/>
                <a:gd name="T45" fmla="*/ 70 h 70"/>
                <a:gd name="T46" fmla="*/ 17 w 77"/>
                <a:gd name="T47" fmla="*/ 70 h 70"/>
                <a:gd name="T48" fmla="*/ 53 w 77"/>
                <a:gd name="T49" fmla="*/ 22 h 70"/>
                <a:gd name="T50" fmla="*/ 53 w 77"/>
                <a:gd name="T51" fmla="*/ 19 h 70"/>
                <a:gd name="T52" fmla="*/ 53 w 77"/>
                <a:gd name="T53" fmla="*/ 19 h 70"/>
                <a:gd name="T54" fmla="*/ 53 w 77"/>
                <a:gd name="T55" fmla="*/ 19 h 70"/>
                <a:gd name="T56" fmla="*/ 53 w 77"/>
                <a:gd name="T57" fmla="*/ 17 h 70"/>
                <a:gd name="T58" fmla="*/ 50 w 77"/>
                <a:gd name="T59" fmla="*/ 17 h 70"/>
                <a:gd name="T60" fmla="*/ 50 w 77"/>
                <a:gd name="T61" fmla="*/ 15 h 70"/>
                <a:gd name="T62" fmla="*/ 50 w 77"/>
                <a:gd name="T63" fmla="*/ 15 h 70"/>
                <a:gd name="T64" fmla="*/ 48 w 77"/>
                <a:gd name="T65" fmla="*/ 15 h 70"/>
                <a:gd name="T66" fmla="*/ 48 w 77"/>
                <a:gd name="T67" fmla="*/ 15 h 70"/>
                <a:gd name="T68" fmla="*/ 45 w 77"/>
                <a:gd name="T69" fmla="*/ 15 h 70"/>
                <a:gd name="T70" fmla="*/ 17 w 77"/>
                <a:gd name="T71" fmla="*/ 15 h 70"/>
                <a:gd name="T72" fmla="*/ 45 w 77"/>
                <a:gd name="T73" fmla="*/ 29 h 70"/>
                <a:gd name="T74" fmla="*/ 48 w 77"/>
                <a:gd name="T75" fmla="*/ 29 h 70"/>
                <a:gd name="T76" fmla="*/ 48 w 77"/>
                <a:gd name="T77" fmla="*/ 29 h 70"/>
                <a:gd name="T78" fmla="*/ 48 w 77"/>
                <a:gd name="T79" fmla="*/ 29 h 70"/>
                <a:gd name="T80" fmla="*/ 50 w 77"/>
                <a:gd name="T81" fmla="*/ 27 h 70"/>
                <a:gd name="T82" fmla="*/ 50 w 77"/>
                <a:gd name="T83" fmla="*/ 27 h 70"/>
                <a:gd name="T84" fmla="*/ 50 w 77"/>
                <a:gd name="T85" fmla="*/ 27 h 70"/>
                <a:gd name="T86" fmla="*/ 53 w 77"/>
                <a:gd name="T87" fmla="*/ 24 h 70"/>
                <a:gd name="T88" fmla="*/ 53 w 77"/>
                <a:gd name="T89" fmla="*/ 24 h 70"/>
                <a:gd name="T90" fmla="*/ 53 w 77"/>
                <a:gd name="T91" fmla="*/ 22 h 70"/>
                <a:gd name="T92" fmla="*/ 53 w 77"/>
                <a:gd name="T93" fmla="*/ 2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7" h="70">
                  <a:moveTo>
                    <a:pt x="0" y="70"/>
                  </a:moveTo>
                  <a:lnTo>
                    <a:pt x="0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3"/>
                  </a:lnTo>
                  <a:lnTo>
                    <a:pt x="57" y="3"/>
                  </a:lnTo>
                  <a:lnTo>
                    <a:pt x="57" y="3"/>
                  </a:lnTo>
                  <a:lnTo>
                    <a:pt x="60" y="3"/>
                  </a:lnTo>
                  <a:lnTo>
                    <a:pt x="60" y="3"/>
                  </a:lnTo>
                  <a:lnTo>
                    <a:pt x="60" y="5"/>
                  </a:lnTo>
                  <a:lnTo>
                    <a:pt x="62" y="5"/>
                  </a:lnTo>
                  <a:lnTo>
                    <a:pt x="62" y="5"/>
                  </a:lnTo>
                  <a:lnTo>
                    <a:pt x="62" y="7"/>
                  </a:lnTo>
                  <a:lnTo>
                    <a:pt x="65" y="7"/>
                  </a:lnTo>
                  <a:lnTo>
                    <a:pt x="65" y="7"/>
                  </a:lnTo>
                  <a:lnTo>
                    <a:pt x="65" y="10"/>
                  </a:lnTo>
                  <a:lnTo>
                    <a:pt x="65" y="10"/>
                  </a:lnTo>
                  <a:lnTo>
                    <a:pt x="67" y="10"/>
                  </a:lnTo>
                  <a:lnTo>
                    <a:pt x="67" y="12"/>
                  </a:lnTo>
                  <a:lnTo>
                    <a:pt x="67" y="12"/>
                  </a:lnTo>
                  <a:lnTo>
                    <a:pt x="67" y="15"/>
                  </a:lnTo>
                  <a:lnTo>
                    <a:pt x="67" y="15"/>
                  </a:lnTo>
                  <a:lnTo>
                    <a:pt x="67" y="15"/>
                  </a:lnTo>
                  <a:lnTo>
                    <a:pt x="67" y="17"/>
                  </a:lnTo>
                  <a:lnTo>
                    <a:pt x="69" y="17"/>
                  </a:lnTo>
                  <a:lnTo>
                    <a:pt x="69" y="19"/>
                  </a:lnTo>
                  <a:lnTo>
                    <a:pt x="69" y="19"/>
                  </a:lnTo>
                  <a:lnTo>
                    <a:pt x="69" y="22"/>
                  </a:lnTo>
                  <a:lnTo>
                    <a:pt x="69" y="22"/>
                  </a:lnTo>
                  <a:lnTo>
                    <a:pt x="69" y="22"/>
                  </a:lnTo>
                  <a:lnTo>
                    <a:pt x="69" y="24"/>
                  </a:lnTo>
                  <a:lnTo>
                    <a:pt x="69" y="24"/>
                  </a:lnTo>
                  <a:lnTo>
                    <a:pt x="67" y="24"/>
                  </a:lnTo>
                  <a:lnTo>
                    <a:pt x="67" y="27"/>
                  </a:lnTo>
                  <a:lnTo>
                    <a:pt x="67" y="27"/>
                  </a:lnTo>
                  <a:lnTo>
                    <a:pt x="67" y="27"/>
                  </a:lnTo>
                  <a:lnTo>
                    <a:pt x="67" y="29"/>
                  </a:lnTo>
                  <a:lnTo>
                    <a:pt x="67" y="29"/>
                  </a:lnTo>
                  <a:lnTo>
                    <a:pt x="67" y="29"/>
                  </a:lnTo>
                  <a:lnTo>
                    <a:pt x="67" y="31"/>
                  </a:lnTo>
                  <a:lnTo>
                    <a:pt x="67" y="31"/>
                  </a:lnTo>
                  <a:lnTo>
                    <a:pt x="65" y="31"/>
                  </a:lnTo>
                  <a:lnTo>
                    <a:pt x="65" y="34"/>
                  </a:lnTo>
                  <a:lnTo>
                    <a:pt x="65" y="34"/>
                  </a:lnTo>
                  <a:lnTo>
                    <a:pt x="65" y="34"/>
                  </a:lnTo>
                  <a:lnTo>
                    <a:pt x="65" y="34"/>
                  </a:lnTo>
                  <a:lnTo>
                    <a:pt x="62" y="36"/>
                  </a:lnTo>
                  <a:lnTo>
                    <a:pt x="62" y="36"/>
                  </a:lnTo>
                  <a:lnTo>
                    <a:pt x="62" y="36"/>
                  </a:lnTo>
                  <a:lnTo>
                    <a:pt x="62" y="36"/>
                  </a:lnTo>
                  <a:lnTo>
                    <a:pt x="60" y="39"/>
                  </a:lnTo>
                  <a:lnTo>
                    <a:pt x="60" y="39"/>
                  </a:lnTo>
                  <a:lnTo>
                    <a:pt x="60" y="39"/>
                  </a:lnTo>
                  <a:lnTo>
                    <a:pt x="60" y="39"/>
                  </a:lnTo>
                  <a:lnTo>
                    <a:pt x="57" y="39"/>
                  </a:lnTo>
                  <a:lnTo>
                    <a:pt x="57" y="41"/>
                  </a:lnTo>
                  <a:lnTo>
                    <a:pt x="57" y="41"/>
                  </a:lnTo>
                  <a:lnTo>
                    <a:pt x="57" y="41"/>
                  </a:lnTo>
                  <a:lnTo>
                    <a:pt x="55" y="41"/>
                  </a:lnTo>
                  <a:lnTo>
                    <a:pt x="55" y="41"/>
                  </a:lnTo>
                  <a:lnTo>
                    <a:pt x="77" y="70"/>
                  </a:lnTo>
                  <a:lnTo>
                    <a:pt x="57" y="70"/>
                  </a:lnTo>
                  <a:lnTo>
                    <a:pt x="36" y="43"/>
                  </a:lnTo>
                  <a:lnTo>
                    <a:pt x="17" y="43"/>
                  </a:lnTo>
                  <a:lnTo>
                    <a:pt x="17" y="70"/>
                  </a:lnTo>
                  <a:lnTo>
                    <a:pt x="0" y="70"/>
                  </a:lnTo>
                  <a:lnTo>
                    <a:pt x="0" y="70"/>
                  </a:lnTo>
                  <a:close/>
                  <a:moveTo>
                    <a:pt x="53" y="22"/>
                  </a:moveTo>
                  <a:lnTo>
                    <a:pt x="53" y="22"/>
                  </a:lnTo>
                  <a:lnTo>
                    <a:pt x="53" y="22"/>
                  </a:lnTo>
                  <a:lnTo>
                    <a:pt x="53" y="19"/>
                  </a:lnTo>
                  <a:lnTo>
                    <a:pt x="53" y="19"/>
                  </a:lnTo>
                  <a:lnTo>
                    <a:pt x="53" y="19"/>
                  </a:lnTo>
                  <a:lnTo>
                    <a:pt x="53" y="19"/>
                  </a:lnTo>
                  <a:lnTo>
                    <a:pt x="53" y="19"/>
                  </a:lnTo>
                  <a:lnTo>
                    <a:pt x="53" y="19"/>
                  </a:lnTo>
                  <a:lnTo>
                    <a:pt x="53" y="19"/>
                  </a:lnTo>
                  <a:lnTo>
                    <a:pt x="53" y="17"/>
                  </a:lnTo>
                  <a:lnTo>
                    <a:pt x="53" y="17"/>
                  </a:lnTo>
                  <a:lnTo>
                    <a:pt x="53" y="17"/>
                  </a:lnTo>
                  <a:lnTo>
                    <a:pt x="50" y="17"/>
                  </a:lnTo>
                  <a:lnTo>
                    <a:pt x="50" y="17"/>
                  </a:lnTo>
                  <a:lnTo>
                    <a:pt x="50" y="17"/>
                  </a:lnTo>
                  <a:lnTo>
                    <a:pt x="50" y="17"/>
                  </a:lnTo>
                  <a:lnTo>
                    <a:pt x="50" y="15"/>
                  </a:lnTo>
                  <a:lnTo>
                    <a:pt x="50" y="15"/>
                  </a:lnTo>
                  <a:lnTo>
                    <a:pt x="50" y="15"/>
                  </a:lnTo>
                  <a:lnTo>
                    <a:pt x="50" y="15"/>
                  </a:lnTo>
                  <a:lnTo>
                    <a:pt x="50" y="15"/>
                  </a:lnTo>
                  <a:lnTo>
                    <a:pt x="48" y="15"/>
                  </a:lnTo>
                  <a:lnTo>
                    <a:pt x="48" y="15"/>
                  </a:lnTo>
                  <a:lnTo>
                    <a:pt x="48" y="15"/>
                  </a:lnTo>
                  <a:lnTo>
                    <a:pt x="48" y="15"/>
                  </a:lnTo>
                  <a:lnTo>
                    <a:pt x="48" y="15"/>
                  </a:lnTo>
                  <a:lnTo>
                    <a:pt x="48" y="15"/>
                  </a:lnTo>
                  <a:lnTo>
                    <a:pt x="48" y="15"/>
                  </a:lnTo>
                  <a:lnTo>
                    <a:pt x="45" y="15"/>
                  </a:lnTo>
                  <a:lnTo>
                    <a:pt x="45" y="15"/>
                  </a:lnTo>
                  <a:lnTo>
                    <a:pt x="45" y="15"/>
                  </a:lnTo>
                  <a:lnTo>
                    <a:pt x="45" y="15"/>
                  </a:lnTo>
                  <a:lnTo>
                    <a:pt x="17" y="15"/>
                  </a:lnTo>
                  <a:lnTo>
                    <a:pt x="17" y="29"/>
                  </a:lnTo>
                  <a:lnTo>
                    <a:pt x="45" y="29"/>
                  </a:lnTo>
                  <a:lnTo>
                    <a:pt x="45" y="29"/>
                  </a:lnTo>
                  <a:lnTo>
                    <a:pt x="45" y="29"/>
                  </a:lnTo>
                  <a:lnTo>
                    <a:pt x="45" y="29"/>
                  </a:lnTo>
                  <a:lnTo>
                    <a:pt x="48" y="29"/>
                  </a:lnTo>
                  <a:lnTo>
                    <a:pt x="48" y="29"/>
                  </a:lnTo>
                  <a:lnTo>
                    <a:pt x="48" y="29"/>
                  </a:lnTo>
                  <a:lnTo>
                    <a:pt x="48" y="29"/>
                  </a:lnTo>
                  <a:lnTo>
                    <a:pt x="48" y="29"/>
                  </a:lnTo>
                  <a:lnTo>
                    <a:pt x="48" y="29"/>
                  </a:lnTo>
                  <a:lnTo>
                    <a:pt x="48" y="29"/>
                  </a:lnTo>
                  <a:lnTo>
                    <a:pt x="50" y="29"/>
                  </a:lnTo>
                  <a:lnTo>
                    <a:pt x="50" y="27"/>
                  </a:lnTo>
                  <a:lnTo>
                    <a:pt x="50" y="27"/>
                  </a:lnTo>
                  <a:lnTo>
                    <a:pt x="50" y="27"/>
                  </a:lnTo>
                  <a:lnTo>
                    <a:pt x="50" y="27"/>
                  </a:lnTo>
                  <a:lnTo>
                    <a:pt x="50" y="27"/>
                  </a:lnTo>
                  <a:lnTo>
                    <a:pt x="50" y="27"/>
                  </a:lnTo>
                  <a:lnTo>
                    <a:pt x="50" y="27"/>
                  </a:lnTo>
                  <a:lnTo>
                    <a:pt x="50" y="27"/>
                  </a:lnTo>
                  <a:lnTo>
                    <a:pt x="53" y="27"/>
                  </a:lnTo>
                  <a:lnTo>
                    <a:pt x="53" y="24"/>
                  </a:lnTo>
                  <a:lnTo>
                    <a:pt x="53" y="24"/>
                  </a:lnTo>
                  <a:lnTo>
                    <a:pt x="53" y="24"/>
                  </a:lnTo>
                  <a:lnTo>
                    <a:pt x="53" y="24"/>
                  </a:lnTo>
                  <a:lnTo>
                    <a:pt x="53" y="24"/>
                  </a:lnTo>
                  <a:lnTo>
                    <a:pt x="53" y="24"/>
                  </a:lnTo>
                  <a:lnTo>
                    <a:pt x="53" y="24"/>
                  </a:lnTo>
                  <a:lnTo>
                    <a:pt x="53" y="22"/>
                  </a:lnTo>
                  <a:lnTo>
                    <a:pt x="53" y="22"/>
                  </a:lnTo>
                  <a:lnTo>
                    <a:pt x="53" y="22"/>
                  </a:lnTo>
                  <a:lnTo>
                    <a:pt x="53" y="22"/>
                  </a:lnTo>
                  <a:lnTo>
                    <a:pt x="53" y="22"/>
                  </a:lnTo>
                  <a:lnTo>
                    <a:pt x="53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571" tIns="45785" rIns="91571" bIns="45785" numCol="1" anchor="t" anchorCtr="0" compatLnSpc="1">
              <a:prstTxWarp prst="textNoShape">
                <a:avLst/>
              </a:prstTxWarp>
            </a:bodyPr>
            <a:lstStyle/>
            <a:p>
              <a:pPr defTabSz="915680"/>
              <a:endParaRPr lang="en-US" sz="1803" dirty="0">
                <a:solidFill>
                  <a:prstClr val="black"/>
                </a:solidFill>
              </a:endParaRPr>
            </a:p>
          </p:txBody>
        </p:sp>
        <p:sp>
          <p:nvSpPr>
            <p:cNvPr id="31" name="Freeform 225"/>
            <p:cNvSpPr>
              <a:spLocks noEditPoints="1"/>
            </p:cNvSpPr>
            <p:nvPr/>
          </p:nvSpPr>
          <p:spPr bwMode="gray">
            <a:xfrm>
              <a:off x="7075" y="407"/>
              <a:ext cx="86" cy="70"/>
            </a:xfrm>
            <a:custGeom>
              <a:avLst/>
              <a:gdLst>
                <a:gd name="T0" fmla="*/ 43 w 86"/>
                <a:gd name="T1" fmla="*/ 17 h 70"/>
                <a:gd name="T2" fmla="*/ 28 w 86"/>
                <a:gd name="T3" fmla="*/ 46 h 70"/>
                <a:gd name="T4" fmla="*/ 57 w 86"/>
                <a:gd name="T5" fmla="*/ 46 h 70"/>
                <a:gd name="T6" fmla="*/ 43 w 86"/>
                <a:gd name="T7" fmla="*/ 17 h 70"/>
                <a:gd name="T8" fmla="*/ 43 w 86"/>
                <a:gd name="T9" fmla="*/ 17 h 70"/>
                <a:gd name="T10" fmla="*/ 86 w 86"/>
                <a:gd name="T11" fmla="*/ 70 h 70"/>
                <a:gd name="T12" fmla="*/ 69 w 86"/>
                <a:gd name="T13" fmla="*/ 70 h 70"/>
                <a:gd name="T14" fmla="*/ 62 w 86"/>
                <a:gd name="T15" fmla="*/ 58 h 70"/>
                <a:gd name="T16" fmla="*/ 21 w 86"/>
                <a:gd name="T17" fmla="*/ 58 h 70"/>
                <a:gd name="T18" fmla="*/ 16 w 86"/>
                <a:gd name="T19" fmla="*/ 70 h 70"/>
                <a:gd name="T20" fmla="*/ 0 w 86"/>
                <a:gd name="T21" fmla="*/ 70 h 70"/>
                <a:gd name="T22" fmla="*/ 33 w 86"/>
                <a:gd name="T23" fmla="*/ 0 h 70"/>
                <a:gd name="T24" fmla="*/ 50 w 86"/>
                <a:gd name="T25" fmla="*/ 0 h 70"/>
                <a:gd name="T26" fmla="*/ 86 w 86"/>
                <a:gd name="T27" fmla="*/ 70 h 70"/>
                <a:gd name="T28" fmla="*/ 86 w 86"/>
                <a:gd name="T29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70">
                  <a:moveTo>
                    <a:pt x="43" y="17"/>
                  </a:moveTo>
                  <a:lnTo>
                    <a:pt x="28" y="46"/>
                  </a:lnTo>
                  <a:lnTo>
                    <a:pt x="57" y="46"/>
                  </a:lnTo>
                  <a:lnTo>
                    <a:pt x="43" y="17"/>
                  </a:lnTo>
                  <a:lnTo>
                    <a:pt x="43" y="17"/>
                  </a:lnTo>
                  <a:close/>
                  <a:moveTo>
                    <a:pt x="86" y="70"/>
                  </a:moveTo>
                  <a:lnTo>
                    <a:pt x="69" y="70"/>
                  </a:lnTo>
                  <a:lnTo>
                    <a:pt x="62" y="58"/>
                  </a:lnTo>
                  <a:lnTo>
                    <a:pt x="21" y="58"/>
                  </a:lnTo>
                  <a:lnTo>
                    <a:pt x="16" y="70"/>
                  </a:lnTo>
                  <a:lnTo>
                    <a:pt x="0" y="70"/>
                  </a:lnTo>
                  <a:lnTo>
                    <a:pt x="33" y="0"/>
                  </a:lnTo>
                  <a:lnTo>
                    <a:pt x="50" y="0"/>
                  </a:lnTo>
                  <a:lnTo>
                    <a:pt x="86" y="70"/>
                  </a:lnTo>
                  <a:lnTo>
                    <a:pt x="86" y="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571" tIns="45785" rIns="91571" bIns="45785" numCol="1" anchor="t" anchorCtr="0" compatLnSpc="1">
              <a:prstTxWarp prst="textNoShape">
                <a:avLst/>
              </a:prstTxWarp>
            </a:bodyPr>
            <a:lstStyle/>
            <a:p>
              <a:pPr defTabSz="915680"/>
              <a:endParaRPr lang="en-US" sz="1803" dirty="0">
                <a:solidFill>
                  <a:prstClr val="black"/>
                </a:solidFill>
              </a:endParaRPr>
            </a:p>
          </p:txBody>
        </p:sp>
        <p:sp>
          <p:nvSpPr>
            <p:cNvPr id="32" name="Freeform 226"/>
            <p:cNvSpPr>
              <a:spLocks noEditPoints="1"/>
            </p:cNvSpPr>
            <p:nvPr/>
          </p:nvSpPr>
          <p:spPr bwMode="gray">
            <a:xfrm>
              <a:off x="7156" y="319"/>
              <a:ext cx="86" cy="69"/>
            </a:xfrm>
            <a:custGeom>
              <a:avLst/>
              <a:gdLst>
                <a:gd name="T0" fmla="*/ 43 w 86"/>
                <a:gd name="T1" fmla="*/ 17 h 69"/>
                <a:gd name="T2" fmla="*/ 29 w 86"/>
                <a:gd name="T3" fmla="*/ 43 h 69"/>
                <a:gd name="T4" fmla="*/ 57 w 86"/>
                <a:gd name="T5" fmla="*/ 43 h 69"/>
                <a:gd name="T6" fmla="*/ 43 w 86"/>
                <a:gd name="T7" fmla="*/ 17 h 69"/>
                <a:gd name="T8" fmla="*/ 43 w 86"/>
                <a:gd name="T9" fmla="*/ 17 h 69"/>
                <a:gd name="T10" fmla="*/ 86 w 86"/>
                <a:gd name="T11" fmla="*/ 69 h 69"/>
                <a:gd name="T12" fmla="*/ 69 w 86"/>
                <a:gd name="T13" fmla="*/ 69 h 69"/>
                <a:gd name="T14" fmla="*/ 65 w 86"/>
                <a:gd name="T15" fmla="*/ 57 h 69"/>
                <a:gd name="T16" fmla="*/ 24 w 86"/>
                <a:gd name="T17" fmla="*/ 57 h 69"/>
                <a:gd name="T18" fmla="*/ 17 w 86"/>
                <a:gd name="T19" fmla="*/ 69 h 69"/>
                <a:gd name="T20" fmla="*/ 0 w 86"/>
                <a:gd name="T21" fmla="*/ 69 h 69"/>
                <a:gd name="T22" fmla="*/ 36 w 86"/>
                <a:gd name="T23" fmla="*/ 0 h 69"/>
                <a:gd name="T24" fmla="*/ 53 w 86"/>
                <a:gd name="T25" fmla="*/ 0 h 69"/>
                <a:gd name="T26" fmla="*/ 86 w 86"/>
                <a:gd name="T27" fmla="*/ 69 h 69"/>
                <a:gd name="T28" fmla="*/ 86 w 86"/>
                <a:gd name="T29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69">
                  <a:moveTo>
                    <a:pt x="43" y="17"/>
                  </a:moveTo>
                  <a:lnTo>
                    <a:pt x="29" y="43"/>
                  </a:lnTo>
                  <a:lnTo>
                    <a:pt x="57" y="43"/>
                  </a:lnTo>
                  <a:lnTo>
                    <a:pt x="43" y="17"/>
                  </a:lnTo>
                  <a:lnTo>
                    <a:pt x="43" y="17"/>
                  </a:lnTo>
                  <a:close/>
                  <a:moveTo>
                    <a:pt x="86" y="69"/>
                  </a:moveTo>
                  <a:lnTo>
                    <a:pt x="69" y="69"/>
                  </a:lnTo>
                  <a:lnTo>
                    <a:pt x="65" y="57"/>
                  </a:lnTo>
                  <a:lnTo>
                    <a:pt x="24" y="57"/>
                  </a:lnTo>
                  <a:lnTo>
                    <a:pt x="17" y="69"/>
                  </a:lnTo>
                  <a:lnTo>
                    <a:pt x="0" y="69"/>
                  </a:lnTo>
                  <a:lnTo>
                    <a:pt x="36" y="0"/>
                  </a:lnTo>
                  <a:lnTo>
                    <a:pt x="53" y="0"/>
                  </a:lnTo>
                  <a:lnTo>
                    <a:pt x="86" y="69"/>
                  </a:lnTo>
                  <a:lnTo>
                    <a:pt x="86" y="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571" tIns="45785" rIns="91571" bIns="45785" numCol="1" anchor="t" anchorCtr="0" compatLnSpc="1">
              <a:prstTxWarp prst="textNoShape">
                <a:avLst/>
              </a:prstTxWarp>
            </a:bodyPr>
            <a:lstStyle/>
            <a:p>
              <a:pPr defTabSz="915680"/>
              <a:endParaRPr lang="en-US" sz="1803" dirty="0">
                <a:solidFill>
                  <a:prstClr val="black"/>
                </a:solidFill>
              </a:endParaRPr>
            </a:p>
          </p:txBody>
        </p:sp>
        <p:sp>
          <p:nvSpPr>
            <p:cNvPr id="33" name="Freeform 227"/>
            <p:cNvSpPr>
              <a:spLocks noEditPoints="1"/>
            </p:cNvSpPr>
            <p:nvPr/>
          </p:nvSpPr>
          <p:spPr bwMode="gray">
            <a:xfrm>
              <a:off x="6991" y="407"/>
              <a:ext cx="69" cy="70"/>
            </a:xfrm>
            <a:custGeom>
              <a:avLst/>
              <a:gdLst>
                <a:gd name="T0" fmla="*/ 65 w 69"/>
                <a:gd name="T1" fmla="*/ 36 h 70"/>
                <a:gd name="T2" fmla="*/ 67 w 69"/>
                <a:gd name="T3" fmla="*/ 39 h 70"/>
                <a:gd name="T4" fmla="*/ 69 w 69"/>
                <a:gd name="T5" fmla="*/ 44 h 70"/>
                <a:gd name="T6" fmla="*/ 69 w 69"/>
                <a:gd name="T7" fmla="*/ 46 h 70"/>
                <a:gd name="T8" fmla="*/ 69 w 69"/>
                <a:gd name="T9" fmla="*/ 48 h 70"/>
                <a:gd name="T10" fmla="*/ 69 w 69"/>
                <a:gd name="T11" fmla="*/ 51 h 70"/>
                <a:gd name="T12" fmla="*/ 69 w 69"/>
                <a:gd name="T13" fmla="*/ 56 h 70"/>
                <a:gd name="T14" fmla="*/ 69 w 69"/>
                <a:gd name="T15" fmla="*/ 58 h 70"/>
                <a:gd name="T16" fmla="*/ 67 w 69"/>
                <a:gd name="T17" fmla="*/ 63 h 70"/>
                <a:gd name="T18" fmla="*/ 65 w 69"/>
                <a:gd name="T19" fmla="*/ 65 h 70"/>
                <a:gd name="T20" fmla="*/ 60 w 69"/>
                <a:gd name="T21" fmla="*/ 68 h 70"/>
                <a:gd name="T22" fmla="*/ 55 w 69"/>
                <a:gd name="T23" fmla="*/ 70 h 70"/>
                <a:gd name="T24" fmla="*/ 53 w 69"/>
                <a:gd name="T25" fmla="*/ 70 h 70"/>
                <a:gd name="T26" fmla="*/ 0 w 69"/>
                <a:gd name="T27" fmla="*/ 70 h 70"/>
                <a:gd name="T28" fmla="*/ 50 w 69"/>
                <a:gd name="T29" fmla="*/ 0 h 70"/>
                <a:gd name="T30" fmla="*/ 53 w 69"/>
                <a:gd name="T31" fmla="*/ 0 h 70"/>
                <a:gd name="T32" fmla="*/ 57 w 69"/>
                <a:gd name="T33" fmla="*/ 3 h 70"/>
                <a:gd name="T34" fmla="*/ 60 w 69"/>
                <a:gd name="T35" fmla="*/ 5 h 70"/>
                <a:gd name="T36" fmla="*/ 62 w 69"/>
                <a:gd name="T37" fmla="*/ 8 h 70"/>
                <a:gd name="T38" fmla="*/ 65 w 69"/>
                <a:gd name="T39" fmla="*/ 12 h 70"/>
                <a:gd name="T40" fmla="*/ 67 w 69"/>
                <a:gd name="T41" fmla="*/ 15 h 70"/>
                <a:gd name="T42" fmla="*/ 67 w 69"/>
                <a:gd name="T43" fmla="*/ 20 h 70"/>
                <a:gd name="T44" fmla="*/ 67 w 69"/>
                <a:gd name="T45" fmla="*/ 22 h 70"/>
                <a:gd name="T46" fmla="*/ 67 w 69"/>
                <a:gd name="T47" fmla="*/ 27 h 70"/>
                <a:gd name="T48" fmla="*/ 67 w 69"/>
                <a:gd name="T49" fmla="*/ 29 h 70"/>
                <a:gd name="T50" fmla="*/ 65 w 69"/>
                <a:gd name="T51" fmla="*/ 34 h 70"/>
                <a:gd name="T52" fmla="*/ 17 w 69"/>
                <a:gd name="T53" fmla="*/ 58 h 70"/>
                <a:gd name="T54" fmla="*/ 48 w 69"/>
                <a:gd name="T55" fmla="*/ 58 h 70"/>
                <a:gd name="T56" fmla="*/ 50 w 69"/>
                <a:gd name="T57" fmla="*/ 56 h 70"/>
                <a:gd name="T58" fmla="*/ 50 w 69"/>
                <a:gd name="T59" fmla="*/ 56 h 70"/>
                <a:gd name="T60" fmla="*/ 53 w 69"/>
                <a:gd name="T61" fmla="*/ 56 h 70"/>
                <a:gd name="T62" fmla="*/ 53 w 69"/>
                <a:gd name="T63" fmla="*/ 53 h 70"/>
                <a:gd name="T64" fmla="*/ 53 w 69"/>
                <a:gd name="T65" fmla="*/ 53 h 70"/>
                <a:gd name="T66" fmla="*/ 55 w 69"/>
                <a:gd name="T67" fmla="*/ 51 h 70"/>
                <a:gd name="T68" fmla="*/ 55 w 69"/>
                <a:gd name="T69" fmla="*/ 48 h 70"/>
                <a:gd name="T70" fmla="*/ 55 w 69"/>
                <a:gd name="T71" fmla="*/ 48 h 70"/>
                <a:gd name="T72" fmla="*/ 55 w 69"/>
                <a:gd name="T73" fmla="*/ 46 h 70"/>
                <a:gd name="T74" fmla="*/ 53 w 69"/>
                <a:gd name="T75" fmla="*/ 46 h 70"/>
                <a:gd name="T76" fmla="*/ 53 w 69"/>
                <a:gd name="T77" fmla="*/ 44 h 70"/>
                <a:gd name="T78" fmla="*/ 50 w 69"/>
                <a:gd name="T79" fmla="*/ 44 h 70"/>
                <a:gd name="T80" fmla="*/ 50 w 69"/>
                <a:gd name="T81" fmla="*/ 41 h 70"/>
                <a:gd name="T82" fmla="*/ 48 w 69"/>
                <a:gd name="T83" fmla="*/ 41 h 70"/>
                <a:gd name="T84" fmla="*/ 48 w 69"/>
                <a:gd name="T85" fmla="*/ 41 h 70"/>
                <a:gd name="T86" fmla="*/ 17 w 69"/>
                <a:gd name="T87" fmla="*/ 58 h 70"/>
                <a:gd name="T88" fmla="*/ 45 w 69"/>
                <a:gd name="T89" fmla="*/ 29 h 70"/>
                <a:gd name="T90" fmla="*/ 48 w 69"/>
                <a:gd name="T91" fmla="*/ 27 h 70"/>
                <a:gd name="T92" fmla="*/ 50 w 69"/>
                <a:gd name="T93" fmla="*/ 27 h 70"/>
                <a:gd name="T94" fmla="*/ 53 w 69"/>
                <a:gd name="T95" fmla="*/ 24 h 70"/>
                <a:gd name="T96" fmla="*/ 53 w 69"/>
                <a:gd name="T97" fmla="*/ 22 h 70"/>
                <a:gd name="T98" fmla="*/ 53 w 69"/>
                <a:gd name="T99" fmla="*/ 22 h 70"/>
                <a:gd name="T100" fmla="*/ 53 w 69"/>
                <a:gd name="T101" fmla="*/ 20 h 70"/>
                <a:gd name="T102" fmla="*/ 50 w 69"/>
                <a:gd name="T103" fmla="*/ 17 h 70"/>
                <a:gd name="T104" fmla="*/ 50 w 69"/>
                <a:gd name="T105" fmla="*/ 15 h 70"/>
                <a:gd name="T106" fmla="*/ 48 w 69"/>
                <a:gd name="T107" fmla="*/ 15 h 70"/>
                <a:gd name="T108" fmla="*/ 45 w 69"/>
                <a:gd name="T109" fmla="*/ 15 h 70"/>
                <a:gd name="T110" fmla="*/ 14 w 69"/>
                <a:gd name="T111" fmla="*/ 2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9" h="70">
                  <a:moveTo>
                    <a:pt x="62" y="34"/>
                  </a:moveTo>
                  <a:lnTo>
                    <a:pt x="65" y="34"/>
                  </a:lnTo>
                  <a:lnTo>
                    <a:pt x="65" y="36"/>
                  </a:lnTo>
                  <a:lnTo>
                    <a:pt x="65" y="36"/>
                  </a:lnTo>
                  <a:lnTo>
                    <a:pt x="67" y="36"/>
                  </a:lnTo>
                  <a:lnTo>
                    <a:pt x="67" y="39"/>
                  </a:lnTo>
                  <a:lnTo>
                    <a:pt x="67" y="39"/>
                  </a:lnTo>
                  <a:lnTo>
                    <a:pt x="67" y="39"/>
                  </a:lnTo>
                  <a:lnTo>
                    <a:pt x="69" y="41"/>
                  </a:lnTo>
                  <a:lnTo>
                    <a:pt x="69" y="41"/>
                  </a:lnTo>
                  <a:lnTo>
                    <a:pt x="69" y="44"/>
                  </a:lnTo>
                  <a:lnTo>
                    <a:pt x="69" y="44"/>
                  </a:lnTo>
                  <a:lnTo>
                    <a:pt x="69" y="44"/>
                  </a:lnTo>
                  <a:lnTo>
                    <a:pt x="69" y="44"/>
                  </a:lnTo>
                  <a:lnTo>
                    <a:pt x="69" y="46"/>
                  </a:lnTo>
                  <a:lnTo>
                    <a:pt x="69" y="46"/>
                  </a:lnTo>
                  <a:lnTo>
                    <a:pt x="69" y="46"/>
                  </a:lnTo>
                  <a:lnTo>
                    <a:pt x="69" y="46"/>
                  </a:lnTo>
                  <a:lnTo>
                    <a:pt x="69" y="46"/>
                  </a:lnTo>
                  <a:lnTo>
                    <a:pt x="69" y="48"/>
                  </a:lnTo>
                  <a:lnTo>
                    <a:pt x="69" y="48"/>
                  </a:lnTo>
                  <a:lnTo>
                    <a:pt x="69" y="48"/>
                  </a:lnTo>
                  <a:lnTo>
                    <a:pt x="69" y="48"/>
                  </a:lnTo>
                  <a:lnTo>
                    <a:pt x="69" y="51"/>
                  </a:lnTo>
                  <a:lnTo>
                    <a:pt x="69" y="51"/>
                  </a:lnTo>
                  <a:lnTo>
                    <a:pt x="69" y="53"/>
                  </a:lnTo>
                  <a:lnTo>
                    <a:pt x="69" y="53"/>
                  </a:lnTo>
                  <a:lnTo>
                    <a:pt x="69" y="56"/>
                  </a:lnTo>
                  <a:lnTo>
                    <a:pt x="69" y="56"/>
                  </a:lnTo>
                  <a:lnTo>
                    <a:pt x="69" y="58"/>
                  </a:lnTo>
                  <a:lnTo>
                    <a:pt x="69" y="58"/>
                  </a:lnTo>
                  <a:lnTo>
                    <a:pt x="69" y="58"/>
                  </a:lnTo>
                  <a:lnTo>
                    <a:pt x="67" y="60"/>
                  </a:lnTo>
                  <a:lnTo>
                    <a:pt x="67" y="60"/>
                  </a:lnTo>
                  <a:lnTo>
                    <a:pt x="67" y="60"/>
                  </a:lnTo>
                  <a:lnTo>
                    <a:pt x="67" y="63"/>
                  </a:lnTo>
                  <a:lnTo>
                    <a:pt x="65" y="63"/>
                  </a:lnTo>
                  <a:lnTo>
                    <a:pt x="65" y="63"/>
                  </a:lnTo>
                  <a:lnTo>
                    <a:pt x="65" y="65"/>
                  </a:lnTo>
                  <a:lnTo>
                    <a:pt x="65" y="65"/>
                  </a:lnTo>
                  <a:lnTo>
                    <a:pt x="62" y="65"/>
                  </a:lnTo>
                  <a:lnTo>
                    <a:pt x="62" y="68"/>
                  </a:lnTo>
                  <a:lnTo>
                    <a:pt x="60" y="68"/>
                  </a:lnTo>
                  <a:lnTo>
                    <a:pt x="60" y="68"/>
                  </a:lnTo>
                  <a:lnTo>
                    <a:pt x="60" y="68"/>
                  </a:lnTo>
                  <a:lnTo>
                    <a:pt x="57" y="70"/>
                  </a:lnTo>
                  <a:lnTo>
                    <a:pt x="57" y="70"/>
                  </a:lnTo>
                  <a:lnTo>
                    <a:pt x="55" y="70"/>
                  </a:lnTo>
                  <a:lnTo>
                    <a:pt x="55" y="70"/>
                  </a:lnTo>
                  <a:lnTo>
                    <a:pt x="53" y="70"/>
                  </a:lnTo>
                  <a:lnTo>
                    <a:pt x="53" y="70"/>
                  </a:lnTo>
                  <a:lnTo>
                    <a:pt x="53" y="70"/>
                  </a:lnTo>
                  <a:lnTo>
                    <a:pt x="50" y="70"/>
                  </a:lnTo>
                  <a:lnTo>
                    <a:pt x="50" y="70"/>
                  </a:lnTo>
                  <a:lnTo>
                    <a:pt x="48" y="70"/>
                  </a:lnTo>
                  <a:lnTo>
                    <a:pt x="0" y="70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5" y="3"/>
                  </a:lnTo>
                  <a:lnTo>
                    <a:pt x="55" y="3"/>
                  </a:lnTo>
                  <a:lnTo>
                    <a:pt x="57" y="3"/>
                  </a:lnTo>
                  <a:lnTo>
                    <a:pt x="57" y="3"/>
                  </a:lnTo>
                  <a:lnTo>
                    <a:pt x="57" y="3"/>
                  </a:lnTo>
                  <a:lnTo>
                    <a:pt x="60" y="3"/>
                  </a:lnTo>
                  <a:lnTo>
                    <a:pt x="60" y="5"/>
                  </a:lnTo>
                  <a:lnTo>
                    <a:pt x="60" y="5"/>
                  </a:lnTo>
                  <a:lnTo>
                    <a:pt x="62" y="5"/>
                  </a:lnTo>
                  <a:lnTo>
                    <a:pt x="62" y="8"/>
                  </a:lnTo>
                  <a:lnTo>
                    <a:pt x="62" y="8"/>
                  </a:lnTo>
                  <a:lnTo>
                    <a:pt x="62" y="8"/>
                  </a:lnTo>
                  <a:lnTo>
                    <a:pt x="65" y="8"/>
                  </a:lnTo>
                  <a:lnTo>
                    <a:pt x="65" y="10"/>
                  </a:lnTo>
                  <a:lnTo>
                    <a:pt x="65" y="10"/>
                  </a:lnTo>
                  <a:lnTo>
                    <a:pt x="65" y="12"/>
                  </a:lnTo>
                  <a:lnTo>
                    <a:pt x="67" y="12"/>
                  </a:lnTo>
                  <a:lnTo>
                    <a:pt x="67" y="12"/>
                  </a:lnTo>
                  <a:lnTo>
                    <a:pt x="67" y="15"/>
                  </a:lnTo>
                  <a:lnTo>
                    <a:pt x="67" y="15"/>
                  </a:lnTo>
                  <a:lnTo>
                    <a:pt x="67" y="15"/>
                  </a:lnTo>
                  <a:lnTo>
                    <a:pt x="67" y="17"/>
                  </a:lnTo>
                  <a:lnTo>
                    <a:pt x="67" y="17"/>
                  </a:lnTo>
                  <a:lnTo>
                    <a:pt x="67" y="20"/>
                  </a:lnTo>
                  <a:lnTo>
                    <a:pt x="67" y="20"/>
                  </a:lnTo>
                  <a:lnTo>
                    <a:pt x="67" y="22"/>
                  </a:lnTo>
                  <a:lnTo>
                    <a:pt x="67" y="22"/>
                  </a:lnTo>
                  <a:lnTo>
                    <a:pt x="67" y="22"/>
                  </a:lnTo>
                  <a:lnTo>
                    <a:pt x="67" y="24"/>
                  </a:lnTo>
                  <a:lnTo>
                    <a:pt x="67" y="24"/>
                  </a:lnTo>
                  <a:lnTo>
                    <a:pt x="67" y="24"/>
                  </a:lnTo>
                  <a:lnTo>
                    <a:pt x="67" y="27"/>
                  </a:lnTo>
                  <a:lnTo>
                    <a:pt x="67" y="27"/>
                  </a:lnTo>
                  <a:lnTo>
                    <a:pt x="67" y="29"/>
                  </a:lnTo>
                  <a:lnTo>
                    <a:pt x="67" y="29"/>
                  </a:lnTo>
                  <a:lnTo>
                    <a:pt x="67" y="29"/>
                  </a:lnTo>
                  <a:lnTo>
                    <a:pt x="65" y="32"/>
                  </a:lnTo>
                  <a:lnTo>
                    <a:pt x="65" y="32"/>
                  </a:lnTo>
                  <a:lnTo>
                    <a:pt x="65" y="32"/>
                  </a:lnTo>
                  <a:lnTo>
                    <a:pt x="65" y="34"/>
                  </a:lnTo>
                  <a:lnTo>
                    <a:pt x="65" y="34"/>
                  </a:lnTo>
                  <a:lnTo>
                    <a:pt x="62" y="34"/>
                  </a:lnTo>
                  <a:lnTo>
                    <a:pt x="62" y="34"/>
                  </a:lnTo>
                  <a:close/>
                  <a:moveTo>
                    <a:pt x="17" y="58"/>
                  </a:moveTo>
                  <a:lnTo>
                    <a:pt x="45" y="58"/>
                  </a:lnTo>
                  <a:lnTo>
                    <a:pt x="48" y="58"/>
                  </a:lnTo>
                  <a:lnTo>
                    <a:pt x="48" y="58"/>
                  </a:lnTo>
                  <a:lnTo>
                    <a:pt x="48" y="58"/>
                  </a:lnTo>
                  <a:lnTo>
                    <a:pt x="48" y="56"/>
                  </a:lnTo>
                  <a:lnTo>
                    <a:pt x="48" y="56"/>
                  </a:lnTo>
                  <a:lnTo>
                    <a:pt x="48" y="56"/>
                  </a:lnTo>
                  <a:lnTo>
                    <a:pt x="50" y="56"/>
                  </a:lnTo>
                  <a:lnTo>
                    <a:pt x="50" y="56"/>
                  </a:lnTo>
                  <a:lnTo>
                    <a:pt x="50" y="56"/>
                  </a:lnTo>
                  <a:lnTo>
                    <a:pt x="50" y="56"/>
                  </a:lnTo>
                  <a:lnTo>
                    <a:pt x="50" y="56"/>
                  </a:lnTo>
                  <a:lnTo>
                    <a:pt x="50" y="56"/>
                  </a:lnTo>
                  <a:lnTo>
                    <a:pt x="50" y="56"/>
                  </a:lnTo>
                  <a:lnTo>
                    <a:pt x="53" y="56"/>
                  </a:lnTo>
                  <a:lnTo>
                    <a:pt x="53" y="56"/>
                  </a:lnTo>
                  <a:lnTo>
                    <a:pt x="53" y="56"/>
                  </a:lnTo>
                  <a:lnTo>
                    <a:pt x="53" y="53"/>
                  </a:lnTo>
                  <a:lnTo>
                    <a:pt x="53" y="53"/>
                  </a:lnTo>
                  <a:lnTo>
                    <a:pt x="53" y="53"/>
                  </a:lnTo>
                  <a:lnTo>
                    <a:pt x="53" y="53"/>
                  </a:lnTo>
                  <a:lnTo>
                    <a:pt x="53" y="53"/>
                  </a:lnTo>
                  <a:lnTo>
                    <a:pt x="53" y="53"/>
                  </a:lnTo>
                  <a:lnTo>
                    <a:pt x="53" y="53"/>
                  </a:lnTo>
                  <a:lnTo>
                    <a:pt x="55" y="53"/>
                  </a:lnTo>
                  <a:lnTo>
                    <a:pt x="55" y="51"/>
                  </a:lnTo>
                  <a:lnTo>
                    <a:pt x="55" y="51"/>
                  </a:lnTo>
                  <a:lnTo>
                    <a:pt x="55" y="51"/>
                  </a:lnTo>
                  <a:lnTo>
                    <a:pt x="55" y="51"/>
                  </a:lnTo>
                  <a:lnTo>
                    <a:pt x="55" y="51"/>
                  </a:lnTo>
                  <a:lnTo>
                    <a:pt x="55" y="51"/>
                  </a:lnTo>
                  <a:lnTo>
                    <a:pt x="55" y="48"/>
                  </a:lnTo>
                  <a:lnTo>
                    <a:pt x="55" y="48"/>
                  </a:lnTo>
                  <a:lnTo>
                    <a:pt x="55" y="48"/>
                  </a:lnTo>
                  <a:lnTo>
                    <a:pt x="55" y="48"/>
                  </a:lnTo>
                  <a:lnTo>
                    <a:pt x="55" y="48"/>
                  </a:lnTo>
                  <a:lnTo>
                    <a:pt x="55" y="48"/>
                  </a:lnTo>
                  <a:lnTo>
                    <a:pt x="55" y="48"/>
                  </a:lnTo>
                  <a:lnTo>
                    <a:pt x="55" y="46"/>
                  </a:lnTo>
                  <a:lnTo>
                    <a:pt x="55" y="46"/>
                  </a:lnTo>
                  <a:lnTo>
                    <a:pt x="55" y="46"/>
                  </a:lnTo>
                  <a:lnTo>
                    <a:pt x="53" y="46"/>
                  </a:lnTo>
                  <a:lnTo>
                    <a:pt x="53" y="46"/>
                  </a:lnTo>
                  <a:lnTo>
                    <a:pt x="53" y="46"/>
                  </a:lnTo>
                  <a:lnTo>
                    <a:pt x="53" y="46"/>
                  </a:lnTo>
                  <a:lnTo>
                    <a:pt x="53" y="44"/>
                  </a:lnTo>
                  <a:lnTo>
                    <a:pt x="53" y="44"/>
                  </a:lnTo>
                  <a:lnTo>
                    <a:pt x="53" y="44"/>
                  </a:lnTo>
                  <a:lnTo>
                    <a:pt x="53" y="44"/>
                  </a:lnTo>
                  <a:lnTo>
                    <a:pt x="53" y="44"/>
                  </a:lnTo>
                  <a:lnTo>
                    <a:pt x="53" y="44"/>
                  </a:lnTo>
                  <a:lnTo>
                    <a:pt x="50" y="44"/>
                  </a:lnTo>
                  <a:lnTo>
                    <a:pt x="50" y="44"/>
                  </a:lnTo>
                  <a:lnTo>
                    <a:pt x="50" y="44"/>
                  </a:lnTo>
                  <a:lnTo>
                    <a:pt x="50" y="41"/>
                  </a:lnTo>
                  <a:lnTo>
                    <a:pt x="50" y="41"/>
                  </a:lnTo>
                  <a:lnTo>
                    <a:pt x="50" y="41"/>
                  </a:lnTo>
                  <a:lnTo>
                    <a:pt x="50" y="41"/>
                  </a:lnTo>
                  <a:lnTo>
                    <a:pt x="48" y="41"/>
                  </a:lnTo>
                  <a:lnTo>
                    <a:pt x="48" y="41"/>
                  </a:lnTo>
                  <a:lnTo>
                    <a:pt x="48" y="41"/>
                  </a:lnTo>
                  <a:lnTo>
                    <a:pt x="48" y="41"/>
                  </a:lnTo>
                  <a:lnTo>
                    <a:pt x="48" y="41"/>
                  </a:lnTo>
                  <a:lnTo>
                    <a:pt x="48" y="41"/>
                  </a:lnTo>
                  <a:lnTo>
                    <a:pt x="45" y="41"/>
                  </a:lnTo>
                  <a:lnTo>
                    <a:pt x="17" y="41"/>
                  </a:lnTo>
                  <a:lnTo>
                    <a:pt x="17" y="58"/>
                  </a:lnTo>
                  <a:lnTo>
                    <a:pt x="17" y="58"/>
                  </a:lnTo>
                  <a:close/>
                  <a:moveTo>
                    <a:pt x="14" y="29"/>
                  </a:moveTo>
                  <a:lnTo>
                    <a:pt x="45" y="29"/>
                  </a:lnTo>
                  <a:lnTo>
                    <a:pt x="45" y="29"/>
                  </a:lnTo>
                  <a:lnTo>
                    <a:pt x="45" y="29"/>
                  </a:lnTo>
                  <a:lnTo>
                    <a:pt x="45" y="29"/>
                  </a:lnTo>
                  <a:lnTo>
                    <a:pt x="45" y="29"/>
                  </a:lnTo>
                  <a:lnTo>
                    <a:pt x="48" y="29"/>
                  </a:lnTo>
                  <a:lnTo>
                    <a:pt x="48" y="27"/>
                  </a:lnTo>
                  <a:lnTo>
                    <a:pt x="48" y="27"/>
                  </a:lnTo>
                  <a:lnTo>
                    <a:pt x="48" y="27"/>
                  </a:lnTo>
                  <a:lnTo>
                    <a:pt x="50" y="27"/>
                  </a:lnTo>
                  <a:lnTo>
                    <a:pt x="50" y="27"/>
                  </a:lnTo>
                  <a:lnTo>
                    <a:pt x="50" y="27"/>
                  </a:lnTo>
                  <a:lnTo>
                    <a:pt x="50" y="24"/>
                  </a:lnTo>
                  <a:lnTo>
                    <a:pt x="50" y="24"/>
                  </a:lnTo>
                  <a:lnTo>
                    <a:pt x="53" y="24"/>
                  </a:lnTo>
                  <a:lnTo>
                    <a:pt x="53" y="24"/>
                  </a:lnTo>
                  <a:lnTo>
                    <a:pt x="53" y="24"/>
                  </a:lnTo>
                  <a:lnTo>
                    <a:pt x="53" y="24"/>
                  </a:lnTo>
                  <a:lnTo>
                    <a:pt x="53" y="22"/>
                  </a:lnTo>
                  <a:lnTo>
                    <a:pt x="53" y="22"/>
                  </a:lnTo>
                  <a:lnTo>
                    <a:pt x="53" y="22"/>
                  </a:lnTo>
                  <a:lnTo>
                    <a:pt x="53" y="22"/>
                  </a:lnTo>
                  <a:lnTo>
                    <a:pt x="53" y="22"/>
                  </a:lnTo>
                  <a:lnTo>
                    <a:pt x="53" y="22"/>
                  </a:lnTo>
                  <a:lnTo>
                    <a:pt x="53" y="22"/>
                  </a:lnTo>
                  <a:lnTo>
                    <a:pt x="53" y="20"/>
                  </a:lnTo>
                  <a:lnTo>
                    <a:pt x="53" y="20"/>
                  </a:lnTo>
                  <a:lnTo>
                    <a:pt x="53" y="20"/>
                  </a:lnTo>
                  <a:lnTo>
                    <a:pt x="53" y="20"/>
                  </a:lnTo>
                  <a:lnTo>
                    <a:pt x="50" y="17"/>
                  </a:lnTo>
                  <a:lnTo>
                    <a:pt x="50" y="17"/>
                  </a:lnTo>
                  <a:lnTo>
                    <a:pt x="50" y="17"/>
                  </a:lnTo>
                  <a:lnTo>
                    <a:pt x="50" y="17"/>
                  </a:lnTo>
                  <a:lnTo>
                    <a:pt x="50" y="17"/>
                  </a:lnTo>
                  <a:lnTo>
                    <a:pt x="50" y="15"/>
                  </a:lnTo>
                  <a:lnTo>
                    <a:pt x="48" y="15"/>
                  </a:lnTo>
                  <a:lnTo>
                    <a:pt x="48" y="15"/>
                  </a:lnTo>
                  <a:lnTo>
                    <a:pt x="48" y="15"/>
                  </a:lnTo>
                  <a:lnTo>
                    <a:pt x="48" y="15"/>
                  </a:lnTo>
                  <a:lnTo>
                    <a:pt x="48" y="15"/>
                  </a:lnTo>
                  <a:lnTo>
                    <a:pt x="48" y="15"/>
                  </a:lnTo>
                  <a:lnTo>
                    <a:pt x="45" y="15"/>
                  </a:lnTo>
                  <a:lnTo>
                    <a:pt x="45" y="15"/>
                  </a:lnTo>
                  <a:lnTo>
                    <a:pt x="45" y="15"/>
                  </a:lnTo>
                  <a:lnTo>
                    <a:pt x="45" y="15"/>
                  </a:lnTo>
                  <a:lnTo>
                    <a:pt x="14" y="15"/>
                  </a:lnTo>
                  <a:lnTo>
                    <a:pt x="14" y="29"/>
                  </a:lnTo>
                  <a:lnTo>
                    <a:pt x="14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571" tIns="45785" rIns="91571" bIns="45785" numCol="1" anchor="t" anchorCtr="0" compatLnSpc="1">
              <a:prstTxWarp prst="textNoShape">
                <a:avLst/>
              </a:prstTxWarp>
            </a:bodyPr>
            <a:lstStyle/>
            <a:p>
              <a:pPr defTabSz="915680"/>
              <a:endParaRPr lang="en-US" sz="1803" dirty="0">
                <a:solidFill>
                  <a:prstClr val="black"/>
                </a:solidFill>
              </a:endParaRPr>
            </a:p>
          </p:txBody>
        </p:sp>
        <p:sp>
          <p:nvSpPr>
            <p:cNvPr id="34" name="Freeform 228"/>
            <p:cNvSpPr>
              <a:spLocks noEditPoints="1"/>
            </p:cNvSpPr>
            <p:nvPr/>
          </p:nvSpPr>
          <p:spPr bwMode="gray">
            <a:xfrm>
              <a:off x="7168" y="232"/>
              <a:ext cx="72" cy="70"/>
            </a:xfrm>
            <a:custGeom>
              <a:avLst/>
              <a:gdLst>
                <a:gd name="T0" fmla="*/ 67 w 72"/>
                <a:gd name="T1" fmla="*/ 36 h 70"/>
                <a:gd name="T2" fmla="*/ 69 w 72"/>
                <a:gd name="T3" fmla="*/ 39 h 70"/>
                <a:gd name="T4" fmla="*/ 69 w 72"/>
                <a:gd name="T5" fmla="*/ 41 h 70"/>
                <a:gd name="T6" fmla="*/ 72 w 72"/>
                <a:gd name="T7" fmla="*/ 44 h 70"/>
                <a:gd name="T8" fmla="*/ 72 w 72"/>
                <a:gd name="T9" fmla="*/ 46 h 70"/>
                <a:gd name="T10" fmla="*/ 72 w 72"/>
                <a:gd name="T11" fmla="*/ 51 h 70"/>
                <a:gd name="T12" fmla="*/ 69 w 72"/>
                <a:gd name="T13" fmla="*/ 53 h 70"/>
                <a:gd name="T14" fmla="*/ 69 w 72"/>
                <a:gd name="T15" fmla="*/ 58 h 70"/>
                <a:gd name="T16" fmla="*/ 67 w 72"/>
                <a:gd name="T17" fmla="*/ 60 h 70"/>
                <a:gd name="T18" fmla="*/ 65 w 72"/>
                <a:gd name="T19" fmla="*/ 65 h 70"/>
                <a:gd name="T20" fmla="*/ 60 w 72"/>
                <a:gd name="T21" fmla="*/ 68 h 70"/>
                <a:gd name="T22" fmla="*/ 57 w 72"/>
                <a:gd name="T23" fmla="*/ 68 h 70"/>
                <a:gd name="T24" fmla="*/ 53 w 72"/>
                <a:gd name="T25" fmla="*/ 70 h 70"/>
                <a:gd name="T26" fmla="*/ 0 w 72"/>
                <a:gd name="T27" fmla="*/ 70 h 70"/>
                <a:gd name="T28" fmla="*/ 50 w 72"/>
                <a:gd name="T29" fmla="*/ 0 h 70"/>
                <a:gd name="T30" fmla="*/ 55 w 72"/>
                <a:gd name="T31" fmla="*/ 0 h 70"/>
                <a:gd name="T32" fmla="*/ 57 w 72"/>
                <a:gd name="T33" fmla="*/ 3 h 70"/>
                <a:gd name="T34" fmla="*/ 60 w 72"/>
                <a:gd name="T35" fmla="*/ 5 h 70"/>
                <a:gd name="T36" fmla="*/ 65 w 72"/>
                <a:gd name="T37" fmla="*/ 8 h 70"/>
                <a:gd name="T38" fmla="*/ 67 w 72"/>
                <a:gd name="T39" fmla="*/ 10 h 70"/>
                <a:gd name="T40" fmla="*/ 67 w 72"/>
                <a:gd name="T41" fmla="*/ 15 h 70"/>
                <a:gd name="T42" fmla="*/ 69 w 72"/>
                <a:gd name="T43" fmla="*/ 17 h 70"/>
                <a:gd name="T44" fmla="*/ 69 w 72"/>
                <a:gd name="T45" fmla="*/ 22 h 70"/>
                <a:gd name="T46" fmla="*/ 67 w 72"/>
                <a:gd name="T47" fmla="*/ 24 h 70"/>
                <a:gd name="T48" fmla="*/ 67 w 72"/>
                <a:gd name="T49" fmla="*/ 29 h 70"/>
                <a:gd name="T50" fmla="*/ 65 w 72"/>
                <a:gd name="T51" fmla="*/ 32 h 70"/>
                <a:gd name="T52" fmla="*/ 17 w 72"/>
                <a:gd name="T53" fmla="*/ 56 h 70"/>
                <a:gd name="T54" fmla="*/ 48 w 72"/>
                <a:gd name="T55" fmla="*/ 56 h 70"/>
                <a:gd name="T56" fmla="*/ 50 w 72"/>
                <a:gd name="T57" fmla="*/ 56 h 70"/>
                <a:gd name="T58" fmla="*/ 50 w 72"/>
                <a:gd name="T59" fmla="*/ 56 h 70"/>
                <a:gd name="T60" fmla="*/ 53 w 72"/>
                <a:gd name="T61" fmla="*/ 53 h 70"/>
                <a:gd name="T62" fmla="*/ 53 w 72"/>
                <a:gd name="T63" fmla="*/ 53 h 70"/>
                <a:gd name="T64" fmla="*/ 55 w 72"/>
                <a:gd name="T65" fmla="*/ 51 h 70"/>
                <a:gd name="T66" fmla="*/ 55 w 72"/>
                <a:gd name="T67" fmla="*/ 51 h 70"/>
                <a:gd name="T68" fmla="*/ 55 w 72"/>
                <a:gd name="T69" fmla="*/ 48 h 70"/>
                <a:gd name="T70" fmla="*/ 55 w 72"/>
                <a:gd name="T71" fmla="*/ 46 h 70"/>
                <a:gd name="T72" fmla="*/ 55 w 72"/>
                <a:gd name="T73" fmla="*/ 46 h 70"/>
                <a:gd name="T74" fmla="*/ 55 w 72"/>
                <a:gd name="T75" fmla="*/ 44 h 70"/>
                <a:gd name="T76" fmla="*/ 53 w 72"/>
                <a:gd name="T77" fmla="*/ 44 h 70"/>
                <a:gd name="T78" fmla="*/ 53 w 72"/>
                <a:gd name="T79" fmla="*/ 41 h 70"/>
                <a:gd name="T80" fmla="*/ 50 w 72"/>
                <a:gd name="T81" fmla="*/ 41 h 70"/>
                <a:gd name="T82" fmla="*/ 50 w 72"/>
                <a:gd name="T83" fmla="*/ 41 h 70"/>
                <a:gd name="T84" fmla="*/ 48 w 72"/>
                <a:gd name="T85" fmla="*/ 41 h 70"/>
                <a:gd name="T86" fmla="*/ 17 w 72"/>
                <a:gd name="T87" fmla="*/ 56 h 70"/>
                <a:gd name="T88" fmla="*/ 45 w 72"/>
                <a:gd name="T89" fmla="*/ 27 h 70"/>
                <a:gd name="T90" fmla="*/ 48 w 72"/>
                <a:gd name="T91" fmla="*/ 27 h 70"/>
                <a:gd name="T92" fmla="*/ 50 w 72"/>
                <a:gd name="T93" fmla="*/ 24 h 70"/>
                <a:gd name="T94" fmla="*/ 53 w 72"/>
                <a:gd name="T95" fmla="*/ 24 h 70"/>
                <a:gd name="T96" fmla="*/ 53 w 72"/>
                <a:gd name="T97" fmla="*/ 22 h 70"/>
                <a:gd name="T98" fmla="*/ 53 w 72"/>
                <a:gd name="T99" fmla="*/ 20 h 70"/>
                <a:gd name="T100" fmla="*/ 53 w 72"/>
                <a:gd name="T101" fmla="*/ 20 h 70"/>
                <a:gd name="T102" fmla="*/ 50 w 72"/>
                <a:gd name="T103" fmla="*/ 17 h 70"/>
                <a:gd name="T104" fmla="*/ 50 w 72"/>
                <a:gd name="T105" fmla="*/ 15 h 70"/>
                <a:gd name="T106" fmla="*/ 48 w 72"/>
                <a:gd name="T107" fmla="*/ 15 h 70"/>
                <a:gd name="T108" fmla="*/ 45 w 72"/>
                <a:gd name="T109" fmla="*/ 15 h 70"/>
                <a:gd name="T110" fmla="*/ 17 w 72"/>
                <a:gd name="T111" fmla="*/ 2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2" h="70">
                  <a:moveTo>
                    <a:pt x="65" y="34"/>
                  </a:moveTo>
                  <a:lnTo>
                    <a:pt x="65" y="34"/>
                  </a:lnTo>
                  <a:lnTo>
                    <a:pt x="65" y="34"/>
                  </a:lnTo>
                  <a:lnTo>
                    <a:pt x="67" y="36"/>
                  </a:lnTo>
                  <a:lnTo>
                    <a:pt x="67" y="36"/>
                  </a:lnTo>
                  <a:lnTo>
                    <a:pt x="67" y="36"/>
                  </a:lnTo>
                  <a:lnTo>
                    <a:pt x="67" y="39"/>
                  </a:lnTo>
                  <a:lnTo>
                    <a:pt x="69" y="39"/>
                  </a:lnTo>
                  <a:lnTo>
                    <a:pt x="69" y="39"/>
                  </a:lnTo>
                  <a:lnTo>
                    <a:pt x="69" y="41"/>
                  </a:lnTo>
                  <a:lnTo>
                    <a:pt x="69" y="41"/>
                  </a:lnTo>
                  <a:lnTo>
                    <a:pt x="69" y="41"/>
                  </a:lnTo>
                  <a:lnTo>
                    <a:pt x="69" y="44"/>
                  </a:lnTo>
                  <a:lnTo>
                    <a:pt x="69" y="44"/>
                  </a:lnTo>
                  <a:lnTo>
                    <a:pt x="72" y="44"/>
                  </a:lnTo>
                  <a:lnTo>
                    <a:pt x="72" y="44"/>
                  </a:lnTo>
                  <a:lnTo>
                    <a:pt x="72" y="46"/>
                  </a:lnTo>
                  <a:lnTo>
                    <a:pt x="72" y="46"/>
                  </a:lnTo>
                  <a:lnTo>
                    <a:pt x="72" y="46"/>
                  </a:lnTo>
                  <a:lnTo>
                    <a:pt x="72" y="46"/>
                  </a:lnTo>
                  <a:lnTo>
                    <a:pt x="72" y="48"/>
                  </a:lnTo>
                  <a:lnTo>
                    <a:pt x="72" y="48"/>
                  </a:lnTo>
                  <a:lnTo>
                    <a:pt x="72" y="48"/>
                  </a:lnTo>
                  <a:lnTo>
                    <a:pt x="72" y="51"/>
                  </a:lnTo>
                  <a:lnTo>
                    <a:pt x="72" y="51"/>
                  </a:lnTo>
                  <a:lnTo>
                    <a:pt x="72" y="51"/>
                  </a:lnTo>
                  <a:lnTo>
                    <a:pt x="72" y="53"/>
                  </a:lnTo>
                  <a:lnTo>
                    <a:pt x="69" y="53"/>
                  </a:lnTo>
                  <a:lnTo>
                    <a:pt x="69" y="56"/>
                  </a:lnTo>
                  <a:lnTo>
                    <a:pt x="69" y="56"/>
                  </a:lnTo>
                  <a:lnTo>
                    <a:pt x="69" y="58"/>
                  </a:lnTo>
                  <a:lnTo>
                    <a:pt x="69" y="58"/>
                  </a:lnTo>
                  <a:lnTo>
                    <a:pt x="69" y="58"/>
                  </a:lnTo>
                  <a:lnTo>
                    <a:pt x="67" y="60"/>
                  </a:lnTo>
                  <a:lnTo>
                    <a:pt x="67" y="60"/>
                  </a:lnTo>
                  <a:lnTo>
                    <a:pt x="67" y="60"/>
                  </a:lnTo>
                  <a:lnTo>
                    <a:pt x="67" y="63"/>
                  </a:lnTo>
                  <a:lnTo>
                    <a:pt x="65" y="63"/>
                  </a:lnTo>
                  <a:lnTo>
                    <a:pt x="65" y="63"/>
                  </a:lnTo>
                  <a:lnTo>
                    <a:pt x="65" y="65"/>
                  </a:lnTo>
                  <a:lnTo>
                    <a:pt x="62" y="65"/>
                  </a:lnTo>
                  <a:lnTo>
                    <a:pt x="62" y="65"/>
                  </a:lnTo>
                  <a:lnTo>
                    <a:pt x="62" y="65"/>
                  </a:lnTo>
                  <a:lnTo>
                    <a:pt x="60" y="68"/>
                  </a:lnTo>
                  <a:lnTo>
                    <a:pt x="60" y="68"/>
                  </a:lnTo>
                  <a:lnTo>
                    <a:pt x="60" y="68"/>
                  </a:lnTo>
                  <a:lnTo>
                    <a:pt x="57" y="68"/>
                  </a:lnTo>
                  <a:lnTo>
                    <a:pt x="57" y="68"/>
                  </a:lnTo>
                  <a:lnTo>
                    <a:pt x="55" y="70"/>
                  </a:lnTo>
                  <a:lnTo>
                    <a:pt x="55" y="70"/>
                  </a:lnTo>
                  <a:lnTo>
                    <a:pt x="53" y="70"/>
                  </a:lnTo>
                  <a:lnTo>
                    <a:pt x="53" y="70"/>
                  </a:lnTo>
                  <a:lnTo>
                    <a:pt x="50" y="70"/>
                  </a:lnTo>
                  <a:lnTo>
                    <a:pt x="50" y="70"/>
                  </a:lnTo>
                  <a:lnTo>
                    <a:pt x="48" y="70"/>
                  </a:lnTo>
                  <a:lnTo>
                    <a:pt x="0" y="70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7" y="0"/>
                  </a:lnTo>
                  <a:lnTo>
                    <a:pt x="57" y="3"/>
                  </a:lnTo>
                  <a:lnTo>
                    <a:pt x="57" y="3"/>
                  </a:lnTo>
                  <a:lnTo>
                    <a:pt x="60" y="3"/>
                  </a:lnTo>
                  <a:lnTo>
                    <a:pt x="60" y="3"/>
                  </a:lnTo>
                  <a:lnTo>
                    <a:pt x="60" y="5"/>
                  </a:lnTo>
                  <a:lnTo>
                    <a:pt x="62" y="5"/>
                  </a:lnTo>
                  <a:lnTo>
                    <a:pt x="62" y="5"/>
                  </a:lnTo>
                  <a:lnTo>
                    <a:pt x="62" y="5"/>
                  </a:lnTo>
                  <a:lnTo>
                    <a:pt x="65" y="8"/>
                  </a:lnTo>
                  <a:lnTo>
                    <a:pt x="65" y="8"/>
                  </a:lnTo>
                  <a:lnTo>
                    <a:pt x="65" y="8"/>
                  </a:lnTo>
                  <a:lnTo>
                    <a:pt x="65" y="10"/>
                  </a:lnTo>
                  <a:lnTo>
                    <a:pt x="67" y="10"/>
                  </a:lnTo>
                  <a:lnTo>
                    <a:pt x="67" y="10"/>
                  </a:lnTo>
                  <a:lnTo>
                    <a:pt x="67" y="12"/>
                  </a:lnTo>
                  <a:lnTo>
                    <a:pt x="67" y="12"/>
                  </a:lnTo>
                  <a:lnTo>
                    <a:pt x="67" y="15"/>
                  </a:lnTo>
                  <a:lnTo>
                    <a:pt x="67" y="15"/>
                  </a:lnTo>
                  <a:lnTo>
                    <a:pt x="67" y="15"/>
                  </a:lnTo>
                  <a:lnTo>
                    <a:pt x="69" y="17"/>
                  </a:lnTo>
                  <a:lnTo>
                    <a:pt x="69" y="17"/>
                  </a:lnTo>
                  <a:lnTo>
                    <a:pt x="69" y="20"/>
                  </a:lnTo>
                  <a:lnTo>
                    <a:pt x="69" y="20"/>
                  </a:lnTo>
                  <a:lnTo>
                    <a:pt x="69" y="22"/>
                  </a:lnTo>
                  <a:lnTo>
                    <a:pt x="69" y="22"/>
                  </a:lnTo>
                  <a:lnTo>
                    <a:pt x="69" y="22"/>
                  </a:lnTo>
                  <a:lnTo>
                    <a:pt x="67" y="24"/>
                  </a:lnTo>
                  <a:lnTo>
                    <a:pt x="67" y="24"/>
                  </a:lnTo>
                  <a:lnTo>
                    <a:pt x="67" y="24"/>
                  </a:lnTo>
                  <a:lnTo>
                    <a:pt x="67" y="27"/>
                  </a:lnTo>
                  <a:lnTo>
                    <a:pt x="67" y="27"/>
                  </a:lnTo>
                  <a:lnTo>
                    <a:pt x="67" y="29"/>
                  </a:lnTo>
                  <a:lnTo>
                    <a:pt x="67" y="29"/>
                  </a:lnTo>
                  <a:lnTo>
                    <a:pt x="67" y="29"/>
                  </a:lnTo>
                  <a:lnTo>
                    <a:pt x="65" y="29"/>
                  </a:lnTo>
                  <a:lnTo>
                    <a:pt x="65" y="32"/>
                  </a:lnTo>
                  <a:lnTo>
                    <a:pt x="65" y="32"/>
                  </a:lnTo>
                  <a:lnTo>
                    <a:pt x="65" y="32"/>
                  </a:lnTo>
                  <a:lnTo>
                    <a:pt x="65" y="34"/>
                  </a:lnTo>
                  <a:lnTo>
                    <a:pt x="65" y="34"/>
                  </a:lnTo>
                  <a:close/>
                  <a:moveTo>
                    <a:pt x="17" y="56"/>
                  </a:moveTo>
                  <a:lnTo>
                    <a:pt x="48" y="56"/>
                  </a:lnTo>
                  <a:lnTo>
                    <a:pt x="48" y="56"/>
                  </a:lnTo>
                  <a:lnTo>
                    <a:pt x="48" y="56"/>
                  </a:lnTo>
                  <a:lnTo>
                    <a:pt x="48" y="56"/>
                  </a:lnTo>
                  <a:lnTo>
                    <a:pt x="48" y="56"/>
                  </a:lnTo>
                  <a:lnTo>
                    <a:pt x="50" y="56"/>
                  </a:lnTo>
                  <a:lnTo>
                    <a:pt x="50" y="56"/>
                  </a:lnTo>
                  <a:lnTo>
                    <a:pt x="50" y="56"/>
                  </a:lnTo>
                  <a:lnTo>
                    <a:pt x="50" y="56"/>
                  </a:lnTo>
                  <a:lnTo>
                    <a:pt x="50" y="56"/>
                  </a:lnTo>
                  <a:lnTo>
                    <a:pt x="50" y="56"/>
                  </a:lnTo>
                  <a:lnTo>
                    <a:pt x="50" y="56"/>
                  </a:lnTo>
                  <a:lnTo>
                    <a:pt x="53" y="56"/>
                  </a:lnTo>
                  <a:lnTo>
                    <a:pt x="53" y="53"/>
                  </a:lnTo>
                  <a:lnTo>
                    <a:pt x="53" y="53"/>
                  </a:lnTo>
                  <a:lnTo>
                    <a:pt x="53" y="53"/>
                  </a:lnTo>
                  <a:lnTo>
                    <a:pt x="53" y="53"/>
                  </a:lnTo>
                  <a:lnTo>
                    <a:pt x="53" y="53"/>
                  </a:lnTo>
                  <a:lnTo>
                    <a:pt x="53" y="53"/>
                  </a:lnTo>
                  <a:lnTo>
                    <a:pt x="53" y="53"/>
                  </a:lnTo>
                  <a:lnTo>
                    <a:pt x="55" y="53"/>
                  </a:lnTo>
                  <a:lnTo>
                    <a:pt x="55" y="53"/>
                  </a:lnTo>
                  <a:lnTo>
                    <a:pt x="55" y="51"/>
                  </a:lnTo>
                  <a:lnTo>
                    <a:pt x="55" y="51"/>
                  </a:lnTo>
                  <a:lnTo>
                    <a:pt x="55" y="51"/>
                  </a:lnTo>
                  <a:lnTo>
                    <a:pt x="55" y="51"/>
                  </a:lnTo>
                  <a:lnTo>
                    <a:pt x="55" y="51"/>
                  </a:lnTo>
                  <a:lnTo>
                    <a:pt x="55" y="51"/>
                  </a:lnTo>
                  <a:lnTo>
                    <a:pt x="55" y="51"/>
                  </a:lnTo>
                  <a:lnTo>
                    <a:pt x="55" y="48"/>
                  </a:lnTo>
                  <a:lnTo>
                    <a:pt x="55" y="48"/>
                  </a:lnTo>
                  <a:lnTo>
                    <a:pt x="55" y="48"/>
                  </a:lnTo>
                  <a:lnTo>
                    <a:pt x="55" y="48"/>
                  </a:lnTo>
                  <a:lnTo>
                    <a:pt x="55" y="48"/>
                  </a:lnTo>
                  <a:lnTo>
                    <a:pt x="55" y="48"/>
                  </a:lnTo>
                  <a:lnTo>
                    <a:pt x="55" y="46"/>
                  </a:lnTo>
                  <a:lnTo>
                    <a:pt x="55" y="46"/>
                  </a:lnTo>
                  <a:lnTo>
                    <a:pt x="55" y="46"/>
                  </a:lnTo>
                  <a:lnTo>
                    <a:pt x="55" y="46"/>
                  </a:lnTo>
                  <a:lnTo>
                    <a:pt x="55" y="46"/>
                  </a:lnTo>
                  <a:lnTo>
                    <a:pt x="55" y="46"/>
                  </a:lnTo>
                  <a:lnTo>
                    <a:pt x="55" y="46"/>
                  </a:lnTo>
                  <a:lnTo>
                    <a:pt x="55" y="44"/>
                  </a:lnTo>
                  <a:lnTo>
                    <a:pt x="55" y="44"/>
                  </a:lnTo>
                  <a:lnTo>
                    <a:pt x="55" y="44"/>
                  </a:lnTo>
                  <a:lnTo>
                    <a:pt x="53" y="44"/>
                  </a:lnTo>
                  <a:lnTo>
                    <a:pt x="53" y="44"/>
                  </a:lnTo>
                  <a:lnTo>
                    <a:pt x="53" y="44"/>
                  </a:lnTo>
                  <a:lnTo>
                    <a:pt x="53" y="44"/>
                  </a:lnTo>
                  <a:lnTo>
                    <a:pt x="53" y="44"/>
                  </a:lnTo>
                  <a:lnTo>
                    <a:pt x="53" y="41"/>
                  </a:lnTo>
                  <a:lnTo>
                    <a:pt x="53" y="41"/>
                  </a:lnTo>
                  <a:lnTo>
                    <a:pt x="53" y="41"/>
                  </a:lnTo>
                  <a:lnTo>
                    <a:pt x="50" y="41"/>
                  </a:lnTo>
                  <a:lnTo>
                    <a:pt x="50" y="41"/>
                  </a:lnTo>
                  <a:lnTo>
                    <a:pt x="50" y="41"/>
                  </a:lnTo>
                  <a:lnTo>
                    <a:pt x="50" y="41"/>
                  </a:lnTo>
                  <a:lnTo>
                    <a:pt x="50" y="41"/>
                  </a:lnTo>
                  <a:lnTo>
                    <a:pt x="50" y="41"/>
                  </a:lnTo>
                  <a:lnTo>
                    <a:pt x="50" y="41"/>
                  </a:lnTo>
                  <a:lnTo>
                    <a:pt x="48" y="41"/>
                  </a:lnTo>
                  <a:lnTo>
                    <a:pt x="48" y="41"/>
                  </a:lnTo>
                  <a:lnTo>
                    <a:pt x="48" y="41"/>
                  </a:lnTo>
                  <a:lnTo>
                    <a:pt x="48" y="41"/>
                  </a:lnTo>
                  <a:lnTo>
                    <a:pt x="48" y="41"/>
                  </a:lnTo>
                  <a:lnTo>
                    <a:pt x="17" y="41"/>
                  </a:lnTo>
                  <a:lnTo>
                    <a:pt x="17" y="56"/>
                  </a:lnTo>
                  <a:lnTo>
                    <a:pt x="17" y="56"/>
                  </a:lnTo>
                  <a:close/>
                  <a:moveTo>
                    <a:pt x="17" y="27"/>
                  </a:moveTo>
                  <a:lnTo>
                    <a:pt x="45" y="27"/>
                  </a:lnTo>
                  <a:lnTo>
                    <a:pt x="45" y="27"/>
                  </a:lnTo>
                  <a:lnTo>
                    <a:pt x="45" y="27"/>
                  </a:lnTo>
                  <a:lnTo>
                    <a:pt x="48" y="27"/>
                  </a:lnTo>
                  <a:lnTo>
                    <a:pt x="48" y="27"/>
                  </a:lnTo>
                  <a:lnTo>
                    <a:pt x="48" y="27"/>
                  </a:lnTo>
                  <a:lnTo>
                    <a:pt x="48" y="27"/>
                  </a:lnTo>
                  <a:lnTo>
                    <a:pt x="48" y="27"/>
                  </a:lnTo>
                  <a:lnTo>
                    <a:pt x="50" y="27"/>
                  </a:lnTo>
                  <a:lnTo>
                    <a:pt x="50" y="27"/>
                  </a:lnTo>
                  <a:lnTo>
                    <a:pt x="50" y="24"/>
                  </a:lnTo>
                  <a:lnTo>
                    <a:pt x="50" y="24"/>
                  </a:lnTo>
                  <a:lnTo>
                    <a:pt x="50" y="24"/>
                  </a:lnTo>
                  <a:lnTo>
                    <a:pt x="53" y="24"/>
                  </a:lnTo>
                  <a:lnTo>
                    <a:pt x="53" y="24"/>
                  </a:lnTo>
                  <a:lnTo>
                    <a:pt x="53" y="22"/>
                  </a:lnTo>
                  <a:lnTo>
                    <a:pt x="53" y="22"/>
                  </a:lnTo>
                  <a:lnTo>
                    <a:pt x="53" y="22"/>
                  </a:lnTo>
                  <a:lnTo>
                    <a:pt x="53" y="22"/>
                  </a:lnTo>
                  <a:lnTo>
                    <a:pt x="53" y="22"/>
                  </a:lnTo>
                  <a:lnTo>
                    <a:pt x="53" y="22"/>
                  </a:lnTo>
                  <a:lnTo>
                    <a:pt x="53" y="22"/>
                  </a:lnTo>
                  <a:lnTo>
                    <a:pt x="53" y="20"/>
                  </a:lnTo>
                  <a:lnTo>
                    <a:pt x="53" y="20"/>
                  </a:lnTo>
                  <a:lnTo>
                    <a:pt x="53" y="20"/>
                  </a:lnTo>
                  <a:lnTo>
                    <a:pt x="53" y="20"/>
                  </a:lnTo>
                  <a:lnTo>
                    <a:pt x="53" y="20"/>
                  </a:lnTo>
                  <a:lnTo>
                    <a:pt x="53" y="20"/>
                  </a:lnTo>
                  <a:lnTo>
                    <a:pt x="53" y="17"/>
                  </a:lnTo>
                  <a:lnTo>
                    <a:pt x="53" y="17"/>
                  </a:lnTo>
                  <a:lnTo>
                    <a:pt x="50" y="17"/>
                  </a:lnTo>
                  <a:lnTo>
                    <a:pt x="50" y="17"/>
                  </a:lnTo>
                  <a:lnTo>
                    <a:pt x="50" y="15"/>
                  </a:lnTo>
                  <a:lnTo>
                    <a:pt x="50" y="15"/>
                  </a:lnTo>
                  <a:lnTo>
                    <a:pt x="50" y="15"/>
                  </a:lnTo>
                  <a:lnTo>
                    <a:pt x="50" y="15"/>
                  </a:lnTo>
                  <a:lnTo>
                    <a:pt x="48" y="15"/>
                  </a:lnTo>
                  <a:lnTo>
                    <a:pt x="48" y="15"/>
                  </a:lnTo>
                  <a:lnTo>
                    <a:pt x="48" y="15"/>
                  </a:lnTo>
                  <a:lnTo>
                    <a:pt x="48" y="15"/>
                  </a:lnTo>
                  <a:lnTo>
                    <a:pt x="48" y="15"/>
                  </a:lnTo>
                  <a:lnTo>
                    <a:pt x="48" y="15"/>
                  </a:lnTo>
                  <a:lnTo>
                    <a:pt x="45" y="15"/>
                  </a:lnTo>
                  <a:lnTo>
                    <a:pt x="45" y="15"/>
                  </a:lnTo>
                  <a:lnTo>
                    <a:pt x="45" y="15"/>
                  </a:lnTo>
                  <a:lnTo>
                    <a:pt x="17" y="15"/>
                  </a:lnTo>
                  <a:lnTo>
                    <a:pt x="17" y="27"/>
                  </a:lnTo>
                  <a:lnTo>
                    <a:pt x="17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571" tIns="45785" rIns="91571" bIns="45785" numCol="1" anchor="t" anchorCtr="0" compatLnSpc="1">
              <a:prstTxWarp prst="textNoShape">
                <a:avLst/>
              </a:prstTxWarp>
            </a:bodyPr>
            <a:lstStyle/>
            <a:p>
              <a:pPr defTabSz="915680"/>
              <a:endParaRPr lang="en-US" sz="1803" dirty="0">
                <a:solidFill>
                  <a:prstClr val="black"/>
                </a:solidFill>
              </a:endParaRPr>
            </a:p>
          </p:txBody>
        </p:sp>
        <p:sp>
          <p:nvSpPr>
            <p:cNvPr id="35" name="Freeform 229"/>
            <p:cNvSpPr>
              <a:spLocks noEditPoints="1"/>
            </p:cNvSpPr>
            <p:nvPr/>
          </p:nvSpPr>
          <p:spPr bwMode="gray">
            <a:xfrm>
              <a:off x="6936" y="180"/>
              <a:ext cx="526" cy="527"/>
            </a:xfrm>
            <a:custGeom>
              <a:avLst/>
              <a:gdLst>
                <a:gd name="T0" fmla="*/ 110 w 220"/>
                <a:gd name="T1" fmla="*/ 0 h 220"/>
                <a:gd name="T2" fmla="*/ 0 w 220"/>
                <a:gd name="T3" fmla="*/ 110 h 220"/>
                <a:gd name="T4" fmla="*/ 110 w 220"/>
                <a:gd name="T5" fmla="*/ 220 h 220"/>
                <a:gd name="T6" fmla="*/ 220 w 220"/>
                <a:gd name="T7" fmla="*/ 110 h 220"/>
                <a:gd name="T8" fmla="*/ 110 w 220"/>
                <a:gd name="T9" fmla="*/ 0 h 220"/>
                <a:gd name="T10" fmla="*/ 110 w 220"/>
                <a:gd name="T11" fmla="*/ 208 h 220"/>
                <a:gd name="T12" fmla="*/ 12 w 220"/>
                <a:gd name="T13" fmla="*/ 110 h 220"/>
                <a:gd name="T14" fmla="*/ 110 w 220"/>
                <a:gd name="T15" fmla="*/ 12 h 220"/>
                <a:gd name="T16" fmla="*/ 208 w 220"/>
                <a:gd name="T17" fmla="*/ 110 h 220"/>
                <a:gd name="T18" fmla="*/ 110 w 220"/>
                <a:gd name="T19" fmla="*/ 20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0" h="220">
                  <a:moveTo>
                    <a:pt x="110" y="0"/>
                  </a:moveTo>
                  <a:cubicBezTo>
                    <a:pt x="49" y="0"/>
                    <a:pt x="0" y="49"/>
                    <a:pt x="0" y="110"/>
                  </a:cubicBezTo>
                  <a:cubicBezTo>
                    <a:pt x="0" y="171"/>
                    <a:pt x="49" y="220"/>
                    <a:pt x="110" y="220"/>
                  </a:cubicBezTo>
                  <a:cubicBezTo>
                    <a:pt x="171" y="220"/>
                    <a:pt x="220" y="171"/>
                    <a:pt x="220" y="110"/>
                  </a:cubicBezTo>
                  <a:cubicBezTo>
                    <a:pt x="220" y="49"/>
                    <a:pt x="171" y="0"/>
                    <a:pt x="110" y="0"/>
                  </a:cubicBezTo>
                  <a:close/>
                  <a:moveTo>
                    <a:pt x="110" y="208"/>
                  </a:moveTo>
                  <a:cubicBezTo>
                    <a:pt x="56" y="208"/>
                    <a:pt x="12" y="164"/>
                    <a:pt x="12" y="110"/>
                  </a:cubicBezTo>
                  <a:cubicBezTo>
                    <a:pt x="12" y="56"/>
                    <a:pt x="56" y="12"/>
                    <a:pt x="110" y="12"/>
                  </a:cubicBezTo>
                  <a:cubicBezTo>
                    <a:pt x="164" y="12"/>
                    <a:pt x="208" y="56"/>
                    <a:pt x="208" y="110"/>
                  </a:cubicBezTo>
                  <a:cubicBezTo>
                    <a:pt x="208" y="164"/>
                    <a:pt x="164" y="208"/>
                    <a:pt x="110" y="20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571" tIns="45785" rIns="91571" bIns="45785" numCol="1" anchor="t" anchorCtr="0" compatLnSpc="1">
              <a:prstTxWarp prst="textNoShape">
                <a:avLst/>
              </a:prstTxWarp>
            </a:bodyPr>
            <a:lstStyle/>
            <a:p>
              <a:pPr defTabSz="915680"/>
              <a:endParaRPr lang="en-US" sz="1803" dirty="0">
                <a:solidFill>
                  <a:prstClr val="black"/>
                </a:solidFill>
              </a:endParaRPr>
            </a:p>
          </p:txBody>
        </p:sp>
      </p:grpSp>
      <p:sp>
        <p:nvSpPr>
          <p:cNvPr id="48" name="Subtitle 2"/>
          <p:cNvSpPr>
            <a:spLocks noGrp="1"/>
          </p:cNvSpPr>
          <p:nvPr>
            <p:ph type="subTitle" idx="1"/>
          </p:nvPr>
        </p:nvSpPr>
        <p:spPr bwMode="black">
          <a:xfrm>
            <a:off x="7055681" y="3064854"/>
            <a:ext cx="4500000" cy="720000"/>
          </a:xfrm>
        </p:spPr>
        <p:txBody>
          <a:bodyPr anchor="t"/>
          <a:lstStyle>
            <a:lvl1pPr marL="0" indent="0" algn="l">
              <a:buNone/>
              <a:defRPr sz="2400" b="1">
                <a:solidFill>
                  <a:schemeClr val="accent3"/>
                </a:solidFill>
              </a:defRPr>
            </a:lvl1pPr>
            <a:lvl2pPr marL="0" indent="0" algn="l">
              <a:buNone/>
              <a:defRPr sz="2400" b="1">
                <a:solidFill>
                  <a:schemeClr val="accent3"/>
                </a:solidFill>
              </a:defRPr>
            </a:lvl2pPr>
            <a:lvl3pPr marL="0" indent="0" algn="l">
              <a:buNone/>
              <a:defRPr sz="2400" b="1">
                <a:solidFill>
                  <a:schemeClr val="accent3"/>
                </a:solidFill>
              </a:defRPr>
            </a:lvl3pPr>
            <a:lvl4pPr marL="0" indent="0" algn="l">
              <a:buNone/>
              <a:defRPr sz="2400" b="1">
                <a:solidFill>
                  <a:schemeClr val="accent3"/>
                </a:solidFill>
              </a:defRPr>
            </a:lvl4pPr>
            <a:lvl5pPr marL="0" indent="0" algn="l">
              <a:buNone/>
              <a:defRPr sz="2400" b="1">
                <a:solidFill>
                  <a:schemeClr val="accent3"/>
                </a:solidFill>
              </a:defRPr>
            </a:lvl5pPr>
            <a:lvl6pPr marL="0" indent="0" algn="l">
              <a:buNone/>
              <a:defRPr sz="2400" b="1">
                <a:solidFill>
                  <a:schemeClr val="accent3"/>
                </a:solidFill>
              </a:defRPr>
            </a:lvl6pPr>
            <a:lvl7pPr marL="0" indent="0" algn="l">
              <a:buNone/>
              <a:defRPr sz="2400" b="1">
                <a:solidFill>
                  <a:schemeClr val="accent3"/>
                </a:solidFill>
              </a:defRPr>
            </a:lvl7pPr>
            <a:lvl8pPr marL="0" indent="0" algn="l">
              <a:buNone/>
              <a:defRPr sz="2400" b="1">
                <a:solidFill>
                  <a:schemeClr val="accent3"/>
                </a:solidFill>
              </a:defRPr>
            </a:lvl8pPr>
            <a:lvl9pPr marL="0" indent="0" algn="l">
              <a:buNone/>
              <a:defRPr sz="2400" b="1">
                <a:solidFill>
                  <a:schemeClr val="accent3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grpSp>
        <p:nvGrpSpPr>
          <p:cNvPr id="24" name="Group 23"/>
          <p:cNvGrpSpPr/>
          <p:nvPr/>
        </p:nvGrpSpPr>
        <p:grpSpPr bwMode="black">
          <a:xfrm>
            <a:off x="759608" y="1"/>
            <a:ext cx="4148849" cy="6858000"/>
            <a:chOff x="-13927138" y="-1074738"/>
            <a:chExt cx="4913313" cy="8121651"/>
          </a:xfrm>
          <a:solidFill>
            <a:schemeClr val="bg1"/>
          </a:solidFill>
        </p:grpSpPr>
        <p:sp>
          <p:nvSpPr>
            <p:cNvPr id="26" name="Freeform 6"/>
            <p:cNvSpPr>
              <a:spLocks/>
            </p:cNvSpPr>
            <p:nvPr userDrawn="1"/>
          </p:nvSpPr>
          <p:spPr bwMode="black">
            <a:xfrm>
              <a:off x="-13927138" y="-1074738"/>
              <a:ext cx="2947988" cy="8121651"/>
            </a:xfrm>
            <a:custGeom>
              <a:avLst/>
              <a:gdLst>
                <a:gd name="T0" fmla="*/ 9 w 1857"/>
                <a:gd name="T1" fmla="*/ 5116 h 5116"/>
                <a:gd name="T2" fmla="*/ 1857 w 1857"/>
                <a:gd name="T3" fmla="*/ 0 h 5116"/>
                <a:gd name="T4" fmla="*/ 1847 w 1857"/>
                <a:gd name="T5" fmla="*/ 0 h 5116"/>
                <a:gd name="T6" fmla="*/ 0 w 1857"/>
                <a:gd name="T7" fmla="*/ 5116 h 5116"/>
                <a:gd name="T8" fmla="*/ 9 w 1857"/>
                <a:gd name="T9" fmla="*/ 5116 h 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7" h="5116">
                  <a:moveTo>
                    <a:pt x="9" y="5116"/>
                  </a:moveTo>
                  <a:lnTo>
                    <a:pt x="1857" y="0"/>
                  </a:lnTo>
                  <a:lnTo>
                    <a:pt x="1847" y="0"/>
                  </a:lnTo>
                  <a:lnTo>
                    <a:pt x="0" y="5116"/>
                  </a:lnTo>
                  <a:lnTo>
                    <a:pt x="9" y="51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7"/>
            <p:cNvSpPr>
              <a:spLocks/>
            </p:cNvSpPr>
            <p:nvPr userDrawn="1"/>
          </p:nvSpPr>
          <p:spPr bwMode="black">
            <a:xfrm>
              <a:off x="-10623550" y="-1074738"/>
              <a:ext cx="1609725" cy="8121651"/>
            </a:xfrm>
            <a:custGeom>
              <a:avLst/>
              <a:gdLst>
                <a:gd name="T0" fmla="*/ 10 w 1014"/>
                <a:gd name="T1" fmla="*/ 5116 h 5116"/>
                <a:gd name="T2" fmla="*/ 1014 w 1014"/>
                <a:gd name="T3" fmla="*/ 0 h 5116"/>
                <a:gd name="T4" fmla="*/ 1004 w 1014"/>
                <a:gd name="T5" fmla="*/ 0 h 5116"/>
                <a:gd name="T6" fmla="*/ 0 w 1014"/>
                <a:gd name="T7" fmla="*/ 5116 h 5116"/>
                <a:gd name="T8" fmla="*/ 10 w 1014"/>
                <a:gd name="T9" fmla="*/ 5116 h 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4" h="5116">
                  <a:moveTo>
                    <a:pt x="10" y="5116"/>
                  </a:moveTo>
                  <a:lnTo>
                    <a:pt x="1014" y="0"/>
                  </a:lnTo>
                  <a:lnTo>
                    <a:pt x="1004" y="0"/>
                  </a:lnTo>
                  <a:lnTo>
                    <a:pt x="0" y="5116"/>
                  </a:lnTo>
                  <a:lnTo>
                    <a:pt x="10" y="51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56618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3"/>
          </p:nvPr>
        </p:nvSpPr>
        <p:spPr bwMode="gray">
          <a:xfrm>
            <a:off x="981821" y="1138299"/>
            <a:ext cx="10798460" cy="252000"/>
          </a:xfrm>
        </p:spPr>
        <p:txBody>
          <a:bodyPr anchor="t"/>
          <a:lstStyle>
            <a:lvl1pPr marL="0" indent="0" algn="l">
              <a:buNone/>
              <a:defRPr sz="1800">
                <a:solidFill>
                  <a:schemeClr val="accent1"/>
                </a:solidFill>
              </a:defRPr>
            </a:lvl1pPr>
            <a:lvl2pPr marL="0" indent="0" algn="l">
              <a:buNone/>
              <a:defRPr sz="1800">
                <a:solidFill>
                  <a:schemeClr val="accent1"/>
                </a:solidFill>
              </a:defRPr>
            </a:lvl2pPr>
            <a:lvl3pPr marL="0" indent="0" algn="l">
              <a:buNone/>
              <a:defRPr sz="1800">
                <a:solidFill>
                  <a:schemeClr val="accent1"/>
                </a:solidFill>
              </a:defRPr>
            </a:lvl3pPr>
            <a:lvl4pPr marL="0" indent="0" algn="l">
              <a:buNone/>
              <a:defRPr sz="1800">
                <a:solidFill>
                  <a:schemeClr val="accent1"/>
                </a:solidFill>
              </a:defRPr>
            </a:lvl4pPr>
            <a:lvl5pPr marL="0" indent="0" algn="l">
              <a:buNone/>
              <a:defRPr sz="1800">
                <a:solidFill>
                  <a:schemeClr val="accent1"/>
                </a:solidFill>
              </a:defRPr>
            </a:lvl5pPr>
            <a:lvl6pPr marL="0" indent="0" algn="l">
              <a:buNone/>
              <a:defRPr sz="1800">
                <a:solidFill>
                  <a:schemeClr val="accent1"/>
                </a:solidFill>
              </a:defRPr>
            </a:lvl6pPr>
            <a:lvl7pPr marL="0" indent="0" algn="l">
              <a:buNone/>
              <a:defRPr sz="1800">
                <a:solidFill>
                  <a:schemeClr val="accent1"/>
                </a:solidFill>
              </a:defRPr>
            </a:lvl7pPr>
            <a:lvl8pPr marL="0" indent="0" algn="l">
              <a:buNone/>
              <a:defRPr sz="1800">
                <a:solidFill>
                  <a:schemeClr val="accent1"/>
                </a:solidFill>
              </a:defRPr>
            </a:lvl8pPr>
            <a:lvl9pPr marL="0" indent="0" algn="l">
              <a:buNone/>
              <a:defRPr sz="1800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8FEB2936-60E2-4D2B-917E-0601F308E834}" type="datetime1">
              <a:rPr lang="en-US" smtClean="0"/>
              <a:t>11/11/2019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n-US"/>
              <a:t>/// Bayer 16:9 Template /// December 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EEAD9179-7A6B-4268-BEB2-F3B8EB06115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 bwMode="gray">
          <a:xfrm>
            <a:off x="980281" y="1732751"/>
            <a:ext cx="10800000" cy="475200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Picture 2" descr="\\nas-mainz\Projekte_vertraulich\Bayer\17-0612_Fischer_CI-Redesign\vom Kunden\Bayer_Cross_2017_on-Screen_RGB_170630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96018" y="617155"/>
            <a:ext cx="399773" cy="39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7945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3"/>
          </p:nvPr>
        </p:nvSpPr>
        <p:spPr bwMode="gray">
          <a:xfrm>
            <a:off x="981821" y="1138299"/>
            <a:ext cx="10797782" cy="252000"/>
          </a:xfrm>
        </p:spPr>
        <p:txBody>
          <a:bodyPr anchor="t"/>
          <a:lstStyle>
            <a:lvl1pPr marL="0" indent="0" algn="l">
              <a:buNone/>
              <a:defRPr sz="1800">
                <a:solidFill>
                  <a:schemeClr val="accent1"/>
                </a:solidFill>
              </a:defRPr>
            </a:lvl1pPr>
            <a:lvl2pPr marL="0" indent="0" algn="l">
              <a:buNone/>
              <a:defRPr sz="1800">
                <a:solidFill>
                  <a:schemeClr val="accent1"/>
                </a:solidFill>
              </a:defRPr>
            </a:lvl2pPr>
            <a:lvl3pPr marL="0" indent="0" algn="l">
              <a:buNone/>
              <a:defRPr sz="1800">
                <a:solidFill>
                  <a:schemeClr val="accent1"/>
                </a:solidFill>
              </a:defRPr>
            </a:lvl3pPr>
            <a:lvl4pPr marL="0" indent="0" algn="l">
              <a:buNone/>
              <a:defRPr sz="1800">
                <a:solidFill>
                  <a:schemeClr val="accent1"/>
                </a:solidFill>
              </a:defRPr>
            </a:lvl4pPr>
            <a:lvl5pPr marL="0" indent="0" algn="l">
              <a:buNone/>
              <a:defRPr sz="1800">
                <a:solidFill>
                  <a:schemeClr val="accent1"/>
                </a:solidFill>
              </a:defRPr>
            </a:lvl5pPr>
            <a:lvl6pPr marL="0" indent="0" algn="l">
              <a:buNone/>
              <a:defRPr sz="1800">
                <a:solidFill>
                  <a:schemeClr val="accent1"/>
                </a:solidFill>
              </a:defRPr>
            </a:lvl6pPr>
            <a:lvl7pPr marL="0" indent="0" algn="l">
              <a:buNone/>
              <a:defRPr sz="1800">
                <a:solidFill>
                  <a:schemeClr val="accent1"/>
                </a:solidFill>
              </a:defRPr>
            </a:lvl7pPr>
            <a:lvl8pPr marL="0" indent="0" algn="l">
              <a:buNone/>
              <a:defRPr sz="1800">
                <a:solidFill>
                  <a:schemeClr val="accent1"/>
                </a:solidFill>
              </a:defRPr>
            </a:lvl8pPr>
            <a:lvl9pPr marL="0" indent="0" algn="l">
              <a:buNone/>
              <a:defRPr sz="1800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587FDE24-23B1-4F41-8A43-39191BCF0C08}" type="datetime1">
              <a:rPr lang="en-US" smtClean="0"/>
              <a:t>11/11/2019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n-US"/>
              <a:t>/// Bayer 16:9 Template /// December 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EEAD9179-7A6B-4268-BEB2-F3B8EB06115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 Placeholder 10 (left)"/>
          <p:cNvSpPr>
            <a:spLocks noGrp="1"/>
          </p:cNvSpPr>
          <p:nvPr>
            <p:ph type="body" sz="quarter" idx="14"/>
          </p:nvPr>
        </p:nvSpPr>
        <p:spPr bwMode="gray">
          <a:xfrm>
            <a:off x="980283" y="1732750"/>
            <a:ext cx="5220000" cy="4752001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10 (right)"/>
          <p:cNvSpPr>
            <a:spLocks noGrp="1"/>
          </p:cNvSpPr>
          <p:nvPr>
            <p:ph type="body" sz="quarter" idx="15"/>
          </p:nvPr>
        </p:nvSpPr>
        <p:spPr bwMode="gray">
          <a:xfrm>
            <a:off x="6559603" y="1732750"/>
            <a:ext cx="5220000" cy="4752001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Picture 2" descr="\\nas-mainz\Projekte_vertraulich\Bayer\17-0612_Fischer_CI-Redesign\vom Kunden\Bayer_Cross_2017_on-Screen_RGB_170630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96018" y="617155"/>
            <a:ext cx="399773" cy="39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0464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980281" y="1732751"/>
            <a:ext cx="10800000" cy="4752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981821" y="181938"/>
            <a:ext cx="10798460" cy="864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gray">
          <a:xfrm>
            <a:off x="11121231" y="6617933"/>
            <a:ext cx="488950" cy="108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r">
              <a:defRPr sz="700">
                <a:noFill/>
              </a:defRPr>
            </a:lvl1pPr>
            <a:lvl2pPr marL="1588" indent="0" algn="r">
              <a:defRPr sz="700">
                <a:noFill/>
              </a:defRPr>
            </a:lvl2pPr>
            <a:lvl3pPr marL="0" indent="0" algn="r">
              <a:defRPr sz="700">
                <a:noFill/>
              </a:defRPr>
            </a:lvl3pPr>
            <a:lvl4pPr marL="0" indent="0" algn="r">
              <a:tabLst/>
              <a:defRPr sz="700">
                <a:noFill/>
              </a:defRPr>
            </a:lvl4pPr>
            <a:lvl5pPr marL="0" indent="0" algn="r">
              <a:defRPr sz="700">
                <a:noFill/>
              </a:defRPr>
            </a:lvl5pPr>
            <a:lvl6pPr marL="0" indent="0" algn="r">
              <a:defRPr sz="700">
                <a:noFill/>
              </a:defRPr>
            </a:lvl6pPr>
            <a:lvl7pPr marL="0" indent="0" algn="r">
              <a:defRPr sz="700">
                <a:noFill/>
              </a:defRPr>
            </a:lvl7pPr>
            <a:lvl8pPr marL="0" indent="0" algn="r">
              <a:defRPr sz="700">
                <a:noFill/>
              </a:defRPr>
            </a:lvl8pPr>
            <a:lvl9pPr marL="0" indent="0" algn="r">
              <a:defRPr sz="700">
                <a:noFill/>
              </a:defRPr>
            </a:lvl9pPr>
          </a:lstStyle>
          <a:p>
            <a:fld id="{F4CEDCD2-F500-434F-99A1-5AE0BE84BE54}" type="datetime1">
              <a:rPr lang="en-US" smtClean="0"/>
              <a:t>11/11/2019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gray">
          <a:xfrm>
            <a:off x="974672" y="6617933"/>
            <a:ext cx="8640000" cy="108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700">
                <a:solidFill>
                  <a:schemeClr val="accent1"/>
                </a:solidFill>
              </a:defRPr>
            </a:lvl1pPr>
            <a:lvl2pPr marL="0" indent="0">
              <a:defRPr sz="700">
                <a:solidFill>
                  <a:schemeClr val="accent1"/>
                </a:solidFill>
              </a:defRPr>
            </a:lvl2pPr>
            <a:lvl3pPr marL="0" indent="0">
              <a:defRPr sz="700">
                <a:solidFill>
                  <a:schemeClr val="accent1"/>
                </a:solidFill>
              </a:defRPr>
            </a:lvl3pPr>
            <a:lvl4pPr marL="0" indent="0">
              <a:defRPr sz="700">
                <a:solidFill>
                  <a:schemeClr val="accent1"/>
                </a:solidFill>
              </a:defRPr>
            </a:lvl4pPr>
            <a:lvl5pPr marL="0" indent="0">
              <a:defRPr sz="700">
                <a:solidFill>
                  <a:schemeClr val="accent1"/>
                </a:solidFill>
              </a:defRPr>
            </a:lvl5pPr>
            <a:lvl6pPr marL="0" indent="0">
              <a:tabLst/>
              <a:defRPr sz="700">
                <a:solidFill>
                  <a:schemeClr val="accent1"/>
                </a:solidFill>
              </a:defRPr>
            </a:lvl6pPr>
            <a:lvl7pPr marL="0" indent="0">
              <a:tabLst/>
              <a:defRPr sz="700">
                <a:solidFill>
                  <a:schemeClr val="accent1"/>
                </a:solidFill>
              </a:defRPr>
            </a:lvl7pPr>
            <a:lvl8pPr marL="0" indent="0">
              <a:defRPr sz="700">
                <a:solidFill>
                  <a:schemeClr val="accent1"/>
                </a:solidFill>
              </a:defRPr>
            </a:lvl8pPr>
            <a:lvl9pPr marL="0" indent="0">
              <a:defRPr sz="700">
                <a:solidFill>
                  <a:schemeClr val="accent1"/>
                </a:solidFill>
              </a:defRPr>
            </a:lvl9pPr>
          </a:lstStyle>
          <a:p>
            <a:r>
              <a:rPr lang="en-US"/>
              <a:t>/// Bayer 16:9 Template /// December 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95843" y="6617933"/>
            <a:ext cx="392326" cy="108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ctr">
              <a:defRPr sz="700">
                <a:solidFill>
                  <a:schemeClr val="accent2"/>
                </a:solidFill>
              </a:defRPr>
            </a:lvl1pPr>
            <a:lvl2pPr marL="0" indent="0" algn="ctr">
              <a:defRPr sz="700">
                <a:solidFill>
                  <a:schemeClr val="accent2"/>
                </a:solidFill>
              </a:defRPr>
            </a:lvl2pPr>
            <a:lvl3pPr marL="0" indent="0" algn="ctr">
              <a:defRPr sz="700">
                <a:solidFill>
                  <a:schemeClr val="accent2"/>
                </a:solidFill>
              </a:defRPr>
            </a:lvl3pPr>
            <a:lvl4pPr marL="0" indent="0" algn="ctr">
              <a:defRPr sz="700">
                <a:solidFill>
                  <a:schemeClr val="accent2"/>
                </a:solidFill>
              </a:defRPr>
            </a:lvl4pPr>
            <a:lvl5pPr marL="0" indent="0" algn="ctr">
              <a:defRPr sz="700">
                <a:solidFill>
                  <a:schemeClr val="accent2"/>
                </a:solidFill>
              </a:defRPr>
            </a:lvl5pPr>
            <a:lvl6pPr marL="0" indent="0" algn="ctr">
              <a:defRPr sz="700">
                <a:solidFill>
                  <a:schemeClr val="accent2"/>
                </a:solidFill>
              </a:defRPr>
            </a:lvl6pPr>
            <a:lvl7pPr marL="0" indent="0" algn="ctr">
              <a:defRPr sz="700">
                <a:solidFill>
                  <a:schemeClr val="accent2"/>
                </a:solidFill>
              </a:defRPr>
            </a:lvl7pPr>
            <a:lvl8pPr marL="0" indent="0" algn="ctr">
              <a:defRPr sz="700">
                <a:solidFill>
                  <a:schemeClr val="accent2"/>
                </a:solidFill>
              </a:defRPr>
            </a:lvl8pPr>
            <a:lvl9pPr marL="0" indent="0" algn="ctr">
              <a:defRPr sz="700">
                <a:solidFill>
                  <a:schemeClr val="accent2"/>
                </a:solidFill>
              </a:defRPr>
            </a:lvl9pPr>
          </a:lstStyle>
          <a:p>
            <a:fld id="{EEAD9179-7A6B-4268-BEB2-F3B8EB06115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562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6" r:id="rId1"/>
    <p:sldLayoutId id="2147484117" r:id="rId2"/>
    <p:sldLayoutId id="2147484118" r:id="rId3"/>
    <p:sldLayoutId id="2147484119" r:id="rId4"/>
    <p:sldLayoutId id="2147484120" r:id="rId5"/>
    <p:sldLayoutId id="2147484121" r:id="rId6"/>
    <p:sldLayoutId id="2147484122" r:id="rId7"/>
    <p:sldLayoutId id="2147484123" r:id="rId8"/>
    <p:sldLayoutId id="2147484124" r:id="rId9"/>
    <p:sldLayoutId id="2147484125" r:id="rId10"/>
    <p:sldLayoutId id="2147484126" r:id="rId11"/>
    <p:sldLayoutId id="2147484127" r:id="rId12"/>
    <p:sldLayoutId id="2147484128" r:id="rId13"/>
    <p:sldLayoutId id="2147484129" r:id="rId14"/>
    <p:sldLayoutId id="2147484130" r:id="rId15"/>
    <p:sldLayoutId id="2147484131" r:id="rId16"/>
    <p:sldLayoutId id="2147484132" r:id="rId17"/>
    <p:sldLayoutId id="2147484133" r:id="rId18"/>
    <p:sldLayoutId id="2147484134" r:id="rId19"/>
    <p:sldLayoutId id="2147484135" r:id="rId20"/>
    <p:sldLayoutId id="2147484136" r:id="rId2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270000" indent="-270000" algn="l" defTabSz="914400" rtl="0" eaLnBrk="1" latinLnBrk="0" hangingPunct="1">
        <a:spcBef>
          <a:spcPts val="300"/>
        </a:spcBef>
        <a:spcAft>
          <a:spcPts val="600"/>
        </a:spcAft>
        <a:buFontTx/>
        <a:buBlip>
          <a:blip r:embed="rId23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270000" algn="l" defTabSz="914400" rtl="0" eaLnBrk="1" latinLnBrk="0" hangingPunct="1">
        <a:spcBef>
          <a:spcPts val="300"/>
        </a:spcBef>
        <a:spcAft>
          <a:spcPts val="600"/>
        </a:spcAft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10000" indent="-270000" algn="l" defTabSz="914400" rtl="0" eaLnBrk="1" latinLnBrk="0" hangingPunct="1">
        <a:spcBef>
          <a:spcPts val="300"/>
        </a:spcBef>
        <a:spcAft>
          <a:spcPts val="600"/>
        </a:spcAft>
        <a:buFontTx/>
        <a:buBlip>
          <a:blip r:embed="rId25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080000" indent="-270000" algn="l" defTabSz="914400" rtl="0" eaLnBrk="1" latinLnBrk="0" hangingPunct="1">
        <a:spcBef>
          <a:spcPts val="300"/>
        </a:spcBef>
        <a:spcAft>
          <a:spcPts val="600"/>
        </a:spcAft>
        <a:buFontTx/>
        <a:buBlip>
          <a:blip r:embed="rId26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080000" indent="-270000" algn="l" defTabSz="914400" rtl="0" eaLnBrk="1" latinLnBrk="0" hangingPunct="1">
        <a:spcBef>
          <a:spcPts val="300"/>
        </a:spcBef>
        <a:spcAft>
          <a:spcPts val="600"/>
        </a:spcAft>
        <a:buFontTx/>
        <a:buBlip>
          <a:blip r:embed="rId26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080000" indent="-270000" algn="l" defTabSz="914400" rtl="0" eaLnBrk="1" latinLnBrk="0" hangingPunct="1">
        <a:spcBef>
          <a:spcPts val="300"/>
        </a:spcBef>
        <a:spcAft>
          <a:spcPts val="600"/>
        </a:spcAft>
        <a:buFontTx/>
        <a:buBlip>
          <a:blip r:embed="rId26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1080000" indent="-270000" algn="l" defTabSz="914400" rtl="0" eaLnBrk="1" latinLnBrk="0" hangingPunct="1">
        <a:spcBef>
          <a:spcPts val="300"/>
        </a:spcBef>
        <a:spcAft>
          <a:spcPts val="600"/>
        </a:spcAft>
        <a:buFontTx/>
        <a:buBlip>
          <a:blip r:embed="rId26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1080000" indent="-270000" algn="l" defTabSz="914400" rtl="0" eaLnBrk="1" latinLnBrk="0" hangingPunct="1">
        <a:spcBef>
          <a:spcPts val="300"/>
        </a:spcBef>
        <a:spcAft>
          <a:spcPts val="600"/>
        </a:spcAft>
        <a:buFontTx/>
        <a:buBlip>
          <a:blip r:embed="rId26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094" userDrawn="1">
          <p15:clr>
            <a:srgbClr val="F26B43"/>
          </p15:clr>
        </p15:guide>
        <p15:guide id="2" pos="3908" userDrawn="1">
          <p15:clr>
            <a:srgbClr val="F26B43"/>
          </p15:clr>
        </p15:guide>
        <p15:guide id="3" pos="4134" userDrawn="1">
          <p15:clr>
            <a:srgbClr val="F26B43"/>
          </p15:clr>
        </p15:guide>
        <p15:guide id="6" pos="7422" userDrawn="1">
          <p15:clr>
            <a:srgbClr val="F26B43"/>
          </p15:clr>
        </p15:guide>
        <p15:guide id="7" pos="2376" userDrawn="1">
          <p15:clr>
            <a:srgbClr val="F26B43"/>
          </p15:clr>
        </p15:guide>
        <p15:guide id="8" pos="2150" userDrawn="1">
          <p15:clr>
            <a:srgbClr val="F26B43"/>
          </p15:clr>
        </p15:guide>
        <p15:guide id="9" pos="619" userDrawn="1">
          <p15:clr>
            <a:srgbClr val="F26B43"/>
          </p15:clr>
        </p15:guide>
        <p15:guide id="10" orient="horz" pos="2478" userDrawn="1">
          <p15:clr>
            <a:srgbClr val="F26B43"/>
          </p15:clr>
        </p15:guide>
        <p15:guide id="11" orient="horz" pos="2592" userDrawn="1">
          <p15:clr>
            <a:srgbClr val="F26B43"/>
          </p15:clr>
        </p15:guide>
        <p15:guide id="12" orient="horz" pos="4086" userDrawn="1">
          <p15:clr>
            <a:srgbClr val="F26B43"/>
          </p15:clr>
        </p15:guide>
        <p15:guide id="13" pos="5894" userDrawn="1">
          <p15:clr>
            <a:srgbClr val="F26B43"/>
          </p15:clr>
        </p15:guide>
        <p15:guide id="14" pos="5666" userDrawn="1">
          <p15:clr>
            <a:srgbClr val="F26B43"/>
          </p15:clr>
        </p15:guide>
        <p15:guide id="15" pos="4020" userDrawn="1">
          <p15:clr>
            <a:srgbClr val="F26B43"/>
          </p15:clr>
        </p15:guide>
        <p15:guide id="16" orient="horz" pos="270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joyfulstones/NLMIXED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png"/><Relationship Id="rId4" Type="http://schemas.openxmlformats.org/officeDocument/2006/relationships/image" Target="../media/image22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.png"/><Relationship Id="rId7" Type="http://schemas.openxmlformats.org/officeDocument/2006/relationships/image" Target="../media/image17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1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1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3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8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mailto:arno.Fritsch@bayer.com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9.jpg"/><Relationship Id="rId4" Type="http://schemas.openxmlformats.org/officeDocument/2006/relationships/hyperlink" Target="mailto:patrick.schloemer@bayer.com" TargetMode="Externa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0.tm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tmp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blackGray"/>
        <p:txBody>
          <a:bodyPr/>
          <a:lstStyle/>
          <a:p>
            <a:fld id="{EEAD9179-7A6B-4268-BEB2-F3B8EB06115B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15" name="Title 14"/>
          <p:cNvSpPr>
            <a:spLocks noGrp="1"/>
          </p:cNvSpPr>
          <p:nvPr>
            <p:ph type="ctrTitle"/>
          </p:nvPr>
        </p:nvSpPr>
        <p:spPr>
          <a:xfrm>
            <a:off x="709560" y="1703296"/>
            <a:ext cx="3934158" cy="1954306"/>
          </a:xfrm>
        </p:spPr>
        <p:txBody>
          <a:bodyPr/>
          <a:lstStyle/>
          <a:p>
            <a:r>
              <a:rPr lang="en-US" sz="2400" b="1" dirty="0" err="1"/>
              <a:t>Estimands</a:t>
            </a:r>
            <a:r>
              <a:rPr lang="en-US" sz="2400" b="1" dirty="0"/>
              <a:t> for recurrent events in the presence of a terminal event – Considerations and simulations for chronic heart failure trials</a:t>
            </a:r>
            <a:endParaRPr lang="de-DE" sz="2400" dirty="0"/>
          </a:p>
        </p:txBody>
      </p:sp>
      <p:sp>
        <p:nvSpPr>
          <p:cNvPr id="33" name="Parallelogramm 32"/>
          <p:cNvSpPr/>
          <p:nvPr/>
        </p:nvSpPr>
        <p:spPr bwMode="gray">
          <a:xfrm>
            <a:off x="4086231" y="21048"/>
            <a:ext cx="4032000" cy="6858724"/>
          </a:xfrm>
          <a:prstGeom prst="parallelogram">
            <a:avLst>
              <a:gd name="adj" fmla="val 32935"/>
            </a:avLst>
          </a:prstGeom>
          <a:blipFill>
            <a:blip r:embed="rId3"/>
            <a:srcRect/>
            <a:stretch>
              <a:fillRect t="-26" b="-2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" name="Parallelogramm 37"/>
          <p:cNvSpPr/>
          <p:nvPr/>
        </p:nvSpPr>
        <p:spPr bwMode="gray">
          <a:xfrm>
            <a:off x="6787822" y="-724"/>
            <a:ext cx="4032000" cy="6858724"/>
          </a:xfrm>
          <a:custGeom>
            <a:avLst/>
            <a:gdLst/>
            <a:ahLst/>
            <a:cxnLst/>
            <a:rect l="l" t="t" r="r" b="b"/>
            <a:pathLst>
              <a:path w="4032000" h="6858724">
                <a:moveTo>
                  <a:pt x="1327939" y="0"/>
                </a:moveTo>
                <a:lnTo>
                  <a:pt x="4032000" y="0"/>
                </a:lnTo>
                <a:lnTo>
                  <a:pt x="2780422" y="6464325"/>
                </a:lnTo>
                <a:lnTo>
                  <a:pt x="517853" y="6858724"/>
                </a:lnTo>
                <a:lnTo>
                  <a:pt x="0" y="6858724"/>
                </a:lnTo>
                <a:close/>
              </a:path>
            </a:pathLst>
          </a:custGeom>
          <a:blipFill>
            <a:blip r:embed="rId4"/>
            <a:srcRect/>
            <a:stretch>
              <a:fillRect t="-26" b="-2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9" name="Parallelogramm 38"/>
          <p:cNvSpPr/>
          <p:nvPr/>
        </p:nvSpPr>
        <p:spPr bwMode="gray">
          <a:xfrm>
            <a:off x="9565690" y="0"/>
            <a:ext cx="2627107" cy="6464770"/>
          </a:xfrm>
          <a:custGeom>
            <a:avLst/>
            <a:gdLst/>
            <a:ahLst/>
            <a:cxnLst/>
            <a:rect l="l" t="t" r="r" b="b"/>
            <a:pathLst>
              <a:path w="2627107" h="6464770">
                <a:moveTo>
                  <a:pt x="1251664" y="0"/>
                </a:moveTo>
                <a:lnTo>
                  <a:pt x="2627107" y="0"/>
                </a:lnTo>
                <a:lnTo>
                  <a:pt x="2627107" y="6007241"/>
                </a:lnTo>
                <a:lnTo>
                  <a:pt x="2624724" y="6007241"/>
                </a:lnTo>
                <a:lnTo>
                  <a:pt x="2624723" y="6007241"/>
                </a:lnTo>
                <a:lnTo>
                  <a:pt x="0" y="6464770"/>
                </a:lnTo>
                <a:close/>
              </a:path>
            </a:pathLst>
          </a:custGeom>
          <a:blipFill>
            <a:blip r:embed="rId5"/>
            <a:srcRect/>
            <a:stretch>
              <a:fillRect l="-22293" r="-22293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7" name="Straight Connector 6"/>
          <p:cNvCxnSpPr/>
          <p:nvPr/>
        </p:nvCxnSpPr>
        <p:spPr bwMode="gray">
          <a:xfrm flipH="1">
            <a:off x="6787822" y="-724"/>
            <a:ext cx="1330409" cy="6858724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 bwMode="gray">
          <a:xfrm flipH="1">
            <a:off x="4086231" y="-724"/>
            <a:ext cx="1330409" cy="6858724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 bwMode="gray">
          <a:xfrm flipH="1">
            <a:off x="9566722" y="-724"/>
            <a:ext cx="1253994" cy="646477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>
          <a:xfrm>
            <a:off x="1068612" y="4364678"/>
            <a:ext cx="3017619" cy="1080000"/>
          </a:xfrm>
        </p:spPr>
        <p:txBody>
          <a:bodyPr/>
          <a:lstStyle/>
          <a:p>
            <a:r>
              <a:rPr lang="de-DE" dirty="0"/>
              <a:t>Arno Fritsch</a:t>
            </a:r>
          </a:p>
          <a:p>
            <a:r>
              <a:rPr lang="de-DE" dirty="0"/>
              <a:t>Patrick Schlömer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61378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838967" y="1551549"/>
            <a:ext cx="10512478" cy="4528504"/>
          </a:xfrm>
        </p:spPr>
        <p:txBody>
          <a:bodyPr/>
          <a:lstStyle/>
          <a:p>
            <a:endParaRPr lang="en-US" dirty="0"/>
          </a:p>
          <a:p>
            <a:pPr marL="540000" lvl="2" indent="0">
              <a:buNone/>
            </a:pPr>
            <a:endParaRPr lang="en-US" dirty="0"/>
          </a:p>
          <a:p>
            <a:pPr marL="540000" lvl="2" indent="0">
              <a:buNone/>
            </a:pPr>
            <a:endParaRPr lang="en-US" dirty="0"/>
          </a:p>
          <a:p>
            <a:pPr marL="540000" lvl="2" indent="0">
              <a:buNone/>
            </a:pPr>
            <a:endParaRPr lang="en-US" dirty="0"/>
          </a:p>
          <a:p>
            <a:pPr marL="540000" lvl="2" indent="0">
              <a:buNone/>
            </a:pPr>
            <a:endParaRPr lang="en-US" dirty="0"/>
          </a:p>
          <a:p>
            <a:endParaRPr lang="en-US" dirty="0"/>
          </a:p>
          <a:p>
            <a:pPr lvl="1"/>
            <a:endParaRPr lang="de-DE" dirty="0"/>
          </a:p>
          <a:p>
            <a:r>
              <a:rPr lang="de-DE" dirty="0"/>
              <a:t>EMA </a:t>
            </a:r>
            <a:r>
              <a:rPr lang="de-DE" dirty="0" err="1"/>
              <a:t>Qualification</a:t>
            </a:r>
            <a:r>
              <a:rPr lang="de-DE" dirty="0"/>
              <a:t> Opinion</a:t>
            </a:r>
          </a:p>
          <a:p>
            <a:pPr lvl="1"/>
            <a:r>
              <a:rPr lang="de-DE" dirty="0" err="1"/>
              <a:t>Qualification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novel</a:t>
            </a:r>
            <a:r>
              <a:rPr lang="de-DE" dirty="0"/>
              <a:t> </a:t>
            </a:r>
            <a:r>
              <a:rPr lang="de-DE" dirty="0" err="1"/>
              <a:t>methods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medicine</a:t>
            </a:r>
            <a:r>
              <a:rPr lang="de-DE" dirty="0"/>
              <a:t> </a:t>
            </a:r>
            <a:r>
              <a:rPr lang="de-DE" dirty="0" err="1"/>
              <a:t>development</a:t>
            </a:r>
            <a:r>
              <a:rPr lang="de-DE" dirty="0"/>
              <a:t> (e.g. </a:t>
            </a:r>
            <a:r>
              <a:rPr lang="de-DE" dirty="0" err="1"/>
              <a:t>biomarkers</a:t>
            </a:r>
            <a:r>
              <a:rPr lang="de-DE" dirty="0"/>
              <a:t>)</a:t>
            </a:r>
          </a:p>
          <a:p>
            <a:pPr lvl="1"/>
            <a:r>
              <a:rPr lang="de-DE" dirty="0"/>
              <a:t>First </a:t>
            </a:r>
            <a:r>
              <a:rPr lang="de-DE" dirty="0" err="1"/>
              <a:t>statistical</a:t>
            </a:r>
            <a:r>
              <a:rPr lang="de-DE" dirty="0"/>
              <a:t> </a:t>
            </a:r>
            <a:r>
              <a:rPr lang="de-DE" dirty="0" err="1"/>
              <a:t>method</a:t>
            </a:r>
            <a:r>
              <a:rPr lang="de-DE" dirty="0"/>
              <a:t> MCP-</a:t>
            </a:r>
            <a:r>
              <a:rPr lang="de-DE" dirty="0" err="1"/>
              <a:t>Mod</a:t>
            </a:r>
            <a:r>
              <a:rPr lang="de-DE" dirty="0"/>
              <a:t> (Novartis)</a:t>
            </a:r>
          </a:p>
          <a:p>
            <a:pPr lvl="1"/>
            <a:r>
              <a:rPr lang="de-DE" dirty="0" err="1"/>
              <a:t>Process</a:t>
            </a:r>
            <a:r>
              <a:rPr lang="de-DE" dirty="0"/>
              <a:t> </a:t>
            </a:r>
            <a:r>
              <a:rPr lang="de-DE" dirty="0" err="1"/>
              <a:t>similar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typical</a:t>
            </a:r>
            <a:r>
              <a:rPr lang="de-DE" dirty="0"/>
              <a:t> </a:t>
            </a:r>
            <a:r>
              <a:rPr lang="de-DE" dirty="0" err="1"/>
              <a:t>drug</a:t>
            </a:r>
            <a:r>
              <a:rPr lang="de-DE" dirty="0"/>
              <a:t> </a:t>
            </a:r>
            <a:r>
              <a:rPr lang="de-DE" dirty="0" err="1"/>
              <a:t>approval</a:t>
            </a:r>
            <a:r>
              <a:rPr lang="de-DE" dirty="0"/>
              <a:t> </a:t>
            </a:r>
            <a:r>
              <a:rPr lang="de-DE" dirty="0" err="1"/>
              <a:t>submission</a:t>
            </a:r>
            <a:endParaRPr lang="en-US" dirty="0"/>
          </a:p>
          <a:p>
            <a:endParaRPr lang="en-US" dirty="0"/>
          </a:p>
          <a:p>
            <a:pPr marL="270000" lvl="1" indent="0">
              <a:buNone/>
            </a:pPr>
            <a:endParaRPr lang="en-US" dirty="0"/>
          </a:p>
          <a:p>
            <a:pPr marL="270000" lvl="1" indent="0">
              <a:buNone/>
            </a:pPr>
            <a:endParaRPr lang="de-DE" dirty="0"/>
          </a:p>
          <a:p>
            <a:pPr marL="540000" lvl="2" indent="0">
              <a:buNone/>
            </a:pPr>
            <a:endParaRPr lang="en-US" dirty="0"/>
          </a:p>
          <a:p>
            <a:pPr marL="0" indent="0" fontAlgn="ctr">
              <a:buNone/>
            </a:pPr>
            <a:endParaRPr lang="en-US" dirty="0"/>
          </a:p>
          <a:p>
            <a:pPr lvl="1" fontAlgn="ctr"/>
            <a:endParaRPr lang="en-US" i="1" dirty="0"/>
          </a:p>
          <a:p>
            <a:pPr lvl="1" fontAlgn="ctr"/>
            <a:endParaRPr lang="en-US" i="1" dirty="0"/>
          </a:p>
          <a:p>
            <a:pPr marL="0" indent="0" fontAlgn="ctr">
              <a:buNone/>
            </a:pPr>
            <a:r>
              <a:rPr lang="en-US" sz="1800" i="1" dirty="0">
                <a:solidFill>
                  <a:srgbClr val="E61A5D"/>
                </a:solidFill>
              </a:rPr>
              <a:t>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D9179-7A6B-4268-BEB2-F3B8EB06115B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 bwMode="gray">
          <a:xfrm>
            <a:off x="1722049" y="367195"/>
            <a:ext cx="10798460" cy="864000"/>
          </a:xfrm>
        </p:spPr>
        <p:txBody>
          <a:bodyPr/>
          <a:lstStyle/>
          <a:p>
            <a:r>
              <a:rPr lang="de-DE" dirty="0"/>
              <a:t>EMA </a:t>
            </a:r>
            <a:r>
              <a:rPr lang="de-DE" dirty="0" err="1"/>
              <a:t>Qualification</a:t>
            </a:r>
            <a:r>
              <a:rPr lang="de-DE" dirty="0"/>
              <a:t> Opinion</a:t>
            </a:r>
            <a:endParaRPr lang="en-US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14E215AB-3A6B-4A60-B59A-9028855D91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335" y="2009729"/>
            <a:ext cx="2835266" cy="497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C:\Users\GCSLP\Desktop\bayer-logo-700x513.jpg">
            <a:extLst>
              <a:ext uri="{FF2B5EF4-FFF2-40B4-BE49-F238E27FC236}">
                <a16:creationId xmlns:a16="http://schemas.microsoft.com/office/drawing/2014/main" id="{A7AD4692-9448-4C8A-B8BB-6CD399EE2D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30" t="12568" r="21583" b="12388"/>
          <a:stretch/>
        </p:blipFill>
        <p:spPr bwMode="auto">
          <a:xfrm>
            <a:off x="4291612" y="1553202"/>
            <a:ext cx="1091427" cy="1075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GCSLP\Desktop\LUNDBECK-logo-RGB.jpg">
            <a:extLst>
              <a:ext uri="{FF2B5EF4-FFF2-40B4-BE49-F238E27FC236}">
                <a16:creationId xmlns:a16="http://schemas.microsoft.com/office/drawing/2014/main" id="{FE4B8759-6C85-4E11-978A-9BAC14CC75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0929" y="1735003"/>
            <a:ext cx="2242291" cy="95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C:\Users\GCSLP\Desktop\Novo-Nordisk-Logo.svg.png">
            <a:extLst>
              <a:ext uri="{FF2B5EF4-FFF2-40B4-BE49-F238E27FC236}">
                <a16:creationId xmlns:a16="http://schemas.microsoft.com/office/drawing/2014/main" id="{4C7C960C-0587-4A8E-AD59-807DDD120E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746" y="2746587"/>
            <a:ext cx="1443253" cy="1094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7" descr="C:\Users\GCSLP\Desktop\library-logo.png">
            <a:extLst>
              <a:ext uri="{FF2B5EF4-FFF2-40B4-BE49-F238E27FC236}">
                <a16:creationId xmlns:a16="http://schemas.microsoft.com/office/drawing/2014/main" id="{CCA72BE0-279B-4B9D-8B6A-B7BAA8F39F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8618" y="2770283"/>
            <a:ext cx="2257055" cy="1081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C:\Users\GCSLP\Desktop\Hda_logo.svg.png">
            <a:extLst>
              <a:ext uri="{FF2B5EF4-FFF2-40B4-BE49-F238E27FC236}">
                <a16:creationId xmlns:a16="http://schemas.microsoft.com/office/drawing/2014/main" id="{836C0789-0DD6-4524-9EF8-4428600A9E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3039" y="2760671"/>
            <a:ext cx="2911820" cy="1125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8690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838967" y="1551549"/>
            <a:ext cx="10512478" cy="4528504"/>
          </a:xfrm>
        </p:spPr>
        <p:txBody>
          <a:bodyPr/>
          <a:lstStyle/>
          <a:p>
            <a:endParaRPr lang="en-US" dirty="0"/>
          </a:p>
          <a:p>
            <a:pPr marL="540000" lvl="2" indent="0">
              <a:buNone/>
            </a:pPr>
            <a:endParaRPr lang="en-US" dirty="0"/>
          </a:p>
          <a:p>
            <a:pPr marL="540000" lvl="2" indent="0">
              <a:buNone/>
            </a:pPr>
            <a:endParaRPr lang="en-US" dirty="0"/>
          </a:p>
          <a:p>
            <a:pPr marL="540000" lvl="2" indent="0">
              <a:buNone/>
            </a:pPr>
            <a:endParaRPr lang="en-US" dirty="0"/>
          </a:p>
          <a:p>
            <a:pPr marL="270000" lvl="1" indent="0">
              <a:buNone/>
            </a:pPr>
            <a:endParaRPr lang="de-DE" dirty="0"/>
          </a:p>
          <a:p>
            <a:r>
              <a:rPr lang="de-DE" dirty="0" err="1"/>
              <a:t>Estimands</a:t>
            </a:r>
            <a:r>
              <a:rPr lang="de-DE" dirty="0"/>
              <a:t>, </a:t>
            </a:r>
            <a:r>
              <a:rPr lang="de-DE" dirty="0" err="1"/>
              <a:t>case</a:t>
            </a:r>
            <a:r>
              <a:rPr lang="de-DE" dirty="0"/>
              <a:t> </a:t>
            </a:r>
            <a:r>
              <a:rPr lang="de-DE" dirty="0" err="1"/>
              <a:t>studies</a:t>
            </a:r>
            <a:r>
              <a:rPr lang="de-DE" dirty="0"/>
              <a:t>, </a:t>
            </a:r>
            <a:r>
              <a:rPr lang="de-DE" dirty="0" err="1"/>
              <a:t>efficiency</a:t>
            </a:r>
            <a:r>
              <a:rPr lang="de-DE" dirty="0"/>
              <a:t> </a:t>
            </a:r>
            <a:r>
              <a:rPr lang="de-DE" dirty="0" err="1"/>
              <a:t>comparison</a:t>
            </a:r>
            <a:r>
              <a:rPr lang="de-DE" dirty="0"/>
              <a:t> etc. on 80 </a:t>
            </a:r>
            <a:r>
              <a:rPr lang="de-DE" dirty="0" err="1"/>
              <a:t>pages</a:t>
            </a:r>
            <a:r>
              <a:rPr lang="de-DE" dirty="0"/>
              <a:t> + additional 85 </a:t>
            </a:r>
            <a:r>
              <a:rPr lang="de-DE" dirty="0" err="1"/>
              <a:t>pages</a:t>
            </a:r>
            <a:r>
              <a:rPr lang="de-DE" dirty="0"/>
              <a:t> </a:t>
            </a:r>
            <a:r>
              <a:rPr lang="de-DE" dirty="0" err="1"/>
              <a:t>appendix</a:t>
            </a:r>
            <a:endParaRPr lang="de-DE" dirty="0"/>
          </a:p>
          <a:p>
            <a:r>
              <a:rPr lang="de-DE" dirty="0" err="1"/>
              <a:t>Submitted</a:t>
            </a:r>
            <a:r>
              <a:rPr lang="de-DE" dirty="0"/>
              <a:t> </a:t>
            </a:r>
            <a:r>
              <a:rPr lang="de-DE" err="1"/>
              <a:t>January</a:t>
            </a:r>
            <a:r>
              <a:rPr lang="de-DE"/>
              <a:t> 2018</a:t>
            </a:r>
            <a:endParaRPr lang="de-DE" dirty="0"/>
          </a:p>
          <a:p>
            <a:endParaRPr lang="en-US" dirty="0"/>
          </a:p>
          <a:p>
            <a:pPr marL="270000" lvl="1" indent="0">
              <a:buNone/>
            </a:pPr>
            <a:endParaRPr lang="en-US" dirty="0"/>
          </a:p>
          <a:p>
            <a:pPr marL="270000" lvl="1" indent="0">
              <a:buNone/>
            </a:pPr>
            <a:endParaRPr lang="de-DE" dirty="0"/>
          </a:p>
          <a:p>
            <a:pPr marL="540000" lvl="2" indent="0">
              <a:buNone/>
            </a:pPr>
            <a:endParaRPr lang="en-US" dirty="0"/>
          </a:p>
          <a:p>
            <a:pPr marL="0" indent="0" fontAlgn="ctr">
              <a:buNone/>
            </a:pPr>
            <a:endParaRPr lang="en-US" dirty="0"/>
          </a:p>
          <a:p>
            <a:pPr lvl="1" fontAlgn="ctr"/>
            <a:endParaRPr lang="en-US" i="1" dirty="0"/>
          </a:p>
          <a:p>
            <a:pPr lvl="1" fontAlgn="ctr"/>
            <a:endParaRPr lang="en-US" i="1" dirty="0"/>
          </a:p>
          <a:p>
            <a:pPr marL="0" indent="0" fontAlgn="ctr">
              <a:buNone/>
            </a:pPr>
            <a:r>
              <a:rPr lang="en-US" sz="1800" i="1" dirty="0">
                <a:solidFill>
                  <a:srgbClr val="E61A5D"/>
                </a:solidFill>
              </a:rPr>
              <a:t>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D9179-7A6B-4268-BEB2-F3B8EB06115B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 bwMode="gray">
          <a:xfrm>
            <a:off x="1722049" y="367195"/>
            <a:ext cx="10798460" cy="864000"/>
          </a:xfrm>
        </p:spPr>
        <p:txBody>
          <a:bodyPr/>
          <a:lstStyle/>
          <a:p>
            <a:r>
              <a:rPr lang="de-DE" dirty="0"/>
              <a:t>EMA </a:t>
            </a:r>
            <a:r>
              <a:rPr lang="de-DE" dirty="0" err="1"/>
              <a:t>Qualification</a:t>
            </a:r>
            <a:r>
              <a:rPr lang="de-DE" dirty="0"/>
              <a:t> Opinion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54609D0-1628-4C0F-B746-C8C297963C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7873" y="1551549"/>
            <a:ext cx="9894666" cy="1719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125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D9179-7A6B-4268-BEB2-F3B8EB06115B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Estimands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8260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974672" y="1565046"/>
            <a:ext cx="10512478" cy="4528504"/>
          </a:xfrm>
        </p:spPr>
        <p:txBody>
          <a:bodyPr/>
          <a:lstStyle/>
          <a:p>
            <a:pPr marL="285625" indent="-285750"/>
            <a:r>
              <a:rPr lang="en-US" dirty="0"/>
              <a:t>According to Draft ICH E9 Addendum an </a:t>
            </a:r>
            <a:r>
              <a:rPr lang="en-US" dirty="0" err="1"/>
              <a:t>estimand</a:t>
            </a:r>
            <a:r>
              <a:rPr lang="en-US" dirty="0"/>
              <a:t> has four attributes</a:t>
            </a:r>
          </a:p>
          <a:p>
            <a:pPr marL="555625" lvl="1" indent="-285750"/>
            <a:endParaRPr lang="en-US" dirty="0"/>
          </a:p>
          <a:p>
            <a:pPr marL="727075" lvl="1" indent="-457200">
              <a:buClr>
                <a:srgbClr val="74C713"/>
              </a:buClr>
              <a:buFont typeface="+mj-lt"/>
              <a:buAutoNum type="alphaUcPeriod"/>
            </a:pPr>
            <a:r>
              <a:rPr lang="en-US" sz="3200" dirty="0"/>
              <a:t>Population</a:t>
            </a:r>
          </a:p>
          <a:p>
            <a:pPr marL="727075" lvl="1" indent="-457200">
              <a:buClr>
                <a:srgbClr val="74C713"/>
              </a:buClr>
              <a:buFont typeface="+mj-lt"/>
              <a:buAutoNum type="alphaUcPeriod"/>
            </a:pPr>
            <a:endParaRPr lang="en-US" sz="1000" dirty="0"/>
          </a:p>
          <a:p>
            <a:pPr marL="727075" lvl="1" indent="-457200">
              <a:buClr>
                <a:srgbClr val="74C713"/>
              </a:buClr>
              <a:buFont typeface="+mj-lt"/>
              <a:buAutoNum type="alphaUcPeriod"/>
            </a:pPr>
            <a:r>
              <a:rPr lang="en-US" sz="3200" dirty="0"/>
              <a:t>Variable</a:t>
            </a:r>
          </a:p>
          <a:p>
            <a:pPr marL="727075" lvl="1" indent="-457200">
              <a:buClr>
                <a:srgbClr val="74C713"/>
              </a:buClr>
              <a:buFont typeface="+mj-lt"/>
              <a:buAutoNum type="alphaUcPeriod"/>
            </a:pPr>
            <a:endParaRPr lang="en-US" sz="1000" dirty="0"/>
          </a:p>
          <a:p>
            <a:pPr marL="727075" lvl="1" indent="-457200">
              <a:buClr>
                <a:srgbClr val="74C713"/>
              </a:buClr>
              <a:buFont typeface="+mj-lt"/>
              <a:buAutoNum type="alphaUcPeriod"/>
            </a:pPr>
            <a:r>
              <a:rPr lang="en-US" sz="3200" dirty="0" err="1"/>
              <a:t>Intercurrent</a:t>
            </a:r>
            <a:r>
              <a:rPr lang="en-US" sz="3200" dirty="0"/>
              <a:t> Events</a:t>
            </a:r>
          </a:p>
          <a:p>
            <a:pPr marL="727075" lvl="1" indent="-457200">
              <a:buClr>
                <a:srgbClr val="74C713"/>
              </a:buClr>
              <a:buFont typeface="+mj-lt"/>
              <a:buAutoNum type="alphaUcPeriod"/>
            </a:pPr>
            <a:endParaRPr lang="en-US" sz="1000" dirty="0"/>
          </a:p>
          <a:p>
            <a:pPr marL="727075" lvl="1" indent="-457200">
              <a:buClr>
                <a:srgbClr val="74C713"/>
              </a:buClr>
              <a:buFont typeface="+mj-lt"/>
              <a:buAutoNum type="alphaUcPeriod"/>
            </a:pPr>
            <a:r>
              <a:rPr lang="en-US" sz="3200" dirty="0"/>
              <a:t>Summary Measure</a:t>
            </a:r>
            <a:endParaRPr lang="de-DE" sz="3200" dirty="0"/>
          </a:p>
          <a:p>
            <a:pPr marL="0" indent="0" fontAlgn="ctr">
              <a:buNone/>
            </a:pPr>
            <a:endParaRPr lang="en-US" dirty="0"/>
          </a:p>
          <a:p>
            <a:pPr lvl="1" fontAlgn="ctr"/>
            <a:endParaRPr lang="en-US" i="1" dirty="0"/>
          </a:p>
          <a:p>
            <a:pPr lvl="1" fontAlgn="ctr"/>
            <a:endParaRPr lang="en-US" i="1" dirty="0"/>
          </a:p>
          <a:p>
            <a:pPr marL="0" indent="0" fontAlgn="ctr">
              <a:buNone/>
            </a:pPr>
            <a:r>
              <a:rPr lang="en-US" sz="1800" i="1" dirty="0">
                <a:solidFill>
                  <a:srgbClr val="E61A5D"/>
                </a:solidFill>
              </a:rPr>
              <a:t>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D9179-7A6B-4268-BEB2-F3B8EB06115B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 bwMode="gray">
          <a:xfrm>
            <a:off x="1722049" y="367195"/>
            <a:ext cx="10798460" cy="864000"/>
          </a:xfrm>
        </p:spPr>
        <p:txBody>
          <a:bodyPr/>
          <a:lstStyle/>
          <a:p>
            <a:r>
              <a:rPr lang="de-DE" dirty="0" err="1"/>
              <a:t>Estimand</a:t>
            </a:r>
            <a:r>
              <a:rPr lang="de-DE" dirty="0"/>
              <a:t> </a:t>
            </a:r>
            <a:r>
              <a:rPr lang="de-DE" dirty="0" err="1"/>
              <a:t>Concept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054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974672" y="1565046"/>
            <a:ext cx="10512478" cy="4528504"/>
          </a:xfrm>
        </p:spPr>
        <p:txBody>
          <a:bodyPr/>
          <a:lstStyle/>
          <a:p>
            <a:pPr marL="457075" indent="-457200">
              <a:buClr>
                <a:srgbClr val="74C713"/>
              </a:buClr>
              <a:buFont typeface="+mj-lt"/>
              <a:buAutoNum type="alphaUcPeriod"/>
            </a:pPr>
            <a:r>
              <a:rPr lang="en-GB" dirty="0"/>
              <a:t>Population</a:t>
            </a:r>
          </a:p>
          <a:p>
            <a:pPr marL="825625" lvl="2" indent="-285750"/>
            <a:r>
              <a:rPr lang="en-GB" dirty="0"/>
              <a:t>Defined according to inclusion/exclusion criteria</a:t>
            </a:r>
          </a:p>
          <a:p>
            <a:pPr marL="457075" indent="-457200">
              <a:buClr>
                <a:srgbClr val="74C713"/>
              </a:buClr>
              <a:buFont typeface="+mj-lt"/>
              <a:buAutoNum type="alphaUcPeriod"/>
            </a:pPr>
            <a:r>
              <a:rPr lang="en-GB" dirty="0"/>
              <a:t>Variable</a:t>
            </a:r>
          </a:p>
          <a:p>
            <a:pPr marL="825625" lvl="2" indent="-285750"/>
            <a:r>
              <a:rPr lang="en-GB" dirty="0"/>
              <a:t>Number of HHF events</a:t>
            </a:r>
          </a:p>
          <a:p>
            <a:pPr marL="457075" indent="-457200">
              <a:buClr>
                <a:srgbClr val="74C713"/>
              </a:buClr>
              <a:buFont typeface="+mj-lt"/>
              <a:buAutoNum type="alphaUcPeriod"/>
            </a:pPr>
            <a:r>
              <a:rPr lang="en-GB" dirty="0" err="1"/>
              <a:t>Intercurrent</a:t>
            </a:r>
            <a:r>
              <a:rPr lang="en-GB" dirty="0"/>
              <a:t> </a:t>
            </a:r>
            <a:r>
              <a:rPr lang="en-GB" dirty="0" smtClean="0"/>
              <a:t>events </a:t>
            </a:r>
            <a:endParaRPr lang="en-GB" dirty="0"/>
          </a:p>
          <a:p>
            <a:pPr marL="825625" lvl="2" indent="-285750"/>
            <a:r>
              <a:rPr lang="en-GB" dirty="0"/>
              <a:t>Treatment discontinuation: Treatment policy strategy </a:t>
            </a:r>
          </a:p>
          <a:p>
            <a:pPr marL="1095625" lvl="3" indent="-285750"/>
            <a:r>
              <a:rPr lang="en-GB" dirty="0"/>
              <a:t>Events after treatment discontinuation are collected and analysed</a:t>
            </a:r>
          </a:p>
          <a:p>
            <a:pPr marL="825625" lvl="2" indent="-285750"/>
            <a:r>
              <a:rPr lang="en-GB" dirty="0"/>
              <a:t>CV death and non-CV death: While alive strategy</a:t>
            </a:r>
          </a:p>
          <a:p>
            <a:pPr marL="1095625" lvl="3" indent="-285750"/>
            <a:r>
              <a:rPr lang="en-GB" dirty="0"/>
              <a:t>All events up until time of death are included</a:t>
            </a:r>
          </a:p>
          <a:p>
            <a:pPr marL="285500" indent="-285750"/>
            <a:endParaRPr lang="de-DE" dirty="0"/>
          </a:p>
          <a:p>
            <a:pPr marL="0" indent="0" fontAlgn="ctr">
              <a:buNone/>
            </a:pPr>
            <a:endParaRPr lang="en-US" dirty="0"/>
          </a:p>
          <a:p>
            <a:pPr lvl="1" fontAlgn="ctr"/>
            <a:endParaRPr lang="en-US" i="1" dirty="0"/>
          </a:p>
          <a:p>
            <a:pPr lvl="1" fontAlgn="ctr"/>
            <a:endParaRPr lang="en-US" i="1" dirty="0"/>
          </a:p>
          <a:p>
            <a:pPr marL="0" indent="0" fontAlgn="ctr">
              <a:buNone/>
            </a:pPr>
            <a:r>
              <a:rPr lang="en-US" sz="1800" i="1" dirty="0">
                <a:solidFill>
                  <a:srgbClr val="E61A5D"/>
                </a:solidFill>
              </a:rPr>
              <a:t>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D9179-7A6B-4268-BEB2-F3B8EB06115B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 bwMode="gray">
          <a:xfrm>
            <a:off x="1722049" y="367195"/>
            <a:ext cx="10798460" cy="864000"/>
          </a:xfrm>
        </p:spPr>
        <p:txBody>
          <a:bodyPr/>
          <a:lstStyle/>
          <a:p>
            <a:r>
              <a:rPr lang="de-DE" dirty="0" err="1"/>
              <a:t>Estimand</a:t>
            </a:r>
            <a:r>
              <a:rPr lang="de-DE" dirty="0"/>
              <a:t> HHF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7197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974672" y="1565046"/>
            <a:ext cx="10512478" cy="4528504"/>
          </a:xfrm>
        </p:spPr>
        <p:txBody>
          <a:bodyPr/>
          <a:lstStyle/>
          <a:p>
            <a:pPr marL="457075" indent="-457200">
              <a:buClr>
                <a:srgbClr val="74C713"/>
              </a:buClr>
              <a:buFont typeface="+mj-lt"/>
              <a:buAutoNum type="alphaUcPeriod"/>
            </a:pPr>
            <a:r>
              <a:rPr lang="en-GB" dirty="0"/>
              <a:t>Population</a:t>
            </a:r>
          </a:p>
          <a:p>
            <a:pPr marL="825625" lvl="2" indent="-285750"/>
            <a:r>
              <a:rPr lang="en-GB" dirty="0"/>
              <a:t>Defined according to inclusion/exclusion criteria</a:t>
            </a:r>
          </a:p>
          <a:p>
            <a:pPr marL="457075" indent="-457200">
              <a:buClr>
                <a:srgbClr val="74C713"/>
              </a:buClr>
              <a:buFont typeface="+mj-lt"/>
              <a:buAutoNum type="alphaUcPeriod"/>
            </a:pPr>
            <a:r>
              <a:rPr lang="en-GB" dirty="0"/>
              <a:t>Variable</a:t>
            </a:r>
          </a:p>
          <a:p>
            <a:pPr marL="825625" lvl="2" indent="-285750"/>
            <a:r>
              <a:rPr lang="en-GB" dirty="0"/>
              <a:t>Number of HHF </a:t>
            </a:r>
            <a:r>
              <a:rPr lang="en-GB" dirty="0">
                <a:solidFill>
                  <a:srgbClr val="66B512"/>
                </a:solidFill>
              </a:rPr>
              <a:t>and CVD events</a:t>
            </a:r>
          </a:p>
          <a:p>
            <a:pPr marL="457075" indent="-457200">
              <a:buClr>
                <a:srgbClr val="74C713"/>
              </a:buClr>
              <a:buFont typeface="+mj-lt"/>
              <a:buAutoNum type="alphaUcPeriod"/>
            </a:pPr>
            <a:r>
              <a:rPr lang="en-GB" dirty="0" err="1"/>
              <a:t>Intercurrent</a:t>
            </a:r>
            <a:r>
              <a:rPr lang="en-GB" dirty="0"/>
              <a:t> </a:t>
            </a:r>
            <a:r>
              <a:rPr lang="en-GB" dirty="0" smtClean="0"/>
              <a:t>events </a:t>
            </a:r>
            <a:endParaRPr lang="en-GB" dirty="0"/>
          </a:p>
          <a:p>
            <a:pPr marL="825625" lvl="2" indent="-285750"/>
            <a:r>
              <a:rPr lang="en-GB" dirty="0"/>
              <a:t>Treatment discontinuation: Treatment policy strategy </a:t>
            </a:r>
          </a:p>
          <a:p>
            <a:pPr marL="1095625" lvl="3" indent="-285750"/>
            <a:r>
              <a:rPr lang="en-GB" dirty="0"/>
              <a:t>Events after treatment discontinuation are collected and analysed</a:t>
            </a:r>
          </a:p>
          <a:p>
            <a:pPr marL="825625" lvl="2" indent="-285750"/>
            <a:r>
              <a:rPr lang="en-GB" dirty="0"/>
              <a:t>Non-CV death: While alive strategy</a:t>
            </a:r>
          </a:p>
          <a:p>
            <a:pPr marL="825625" lvl="2" indent="-285750"/>
            <a:r>
              <a:rPr lang="en-GB" dirty="0">
                <a:solidFill>
                  <a:srgbClr val="66B512"/>
                </a:solidFill>
              </a:rPr>
              <a:t>CV death: Composite strategy</a:t>
            </a:r>
          </a:p>
          <a:p>
            <a:pPr marL="285500" indent="-285750"/>
            <a:endParaRPr lang="de-DE" dirty="0"/>
          </a:p>
          <a:p>
            <a:pPr marL="0" indent="0" fontAlgn="ctr">
              <a:buNone/>
            </a:pPr>
            <a:endParaRPr lang="en-US" dirty="0"/>
          </a:p>
          <a:p>
            <a:pPr lvl="1" fontAlgn="ctr"/>
            <a:endParaRPr lang="en-US" i="1" dirty="0"/>
          </a:p>
          <a:p>
            <a:pPr lvl="1" fontAlgn="ctr"/>
            <a:endParaRPr lang="en-US" i="1" dirty="0"/>
          </a:p>
          <a:p>
            <a:pPr marL="0" indent="0" fontAlgn="ctr">
              <a:buNone/>
            </a:pPr>
            <a:r>
              <a:rPr lang="en-US" sz="1800" i="1" dirty="0">
                <a:solidFill>
                  <a:srgbClr val="E61A5D"/>
                </a:solidFill>
              </a:rPr>
              <a:t>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D9179-7A6B-4268-BEB2-F3B8EB06115B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 bwMode="gray">
          <a:xfrm>
            <a:off x="1722049" y="367195"/>
            <a:ext cx="10798460" cy="864000"/>
          </a:xfrm>
        </p:spPr>
        <p:txBody>
          <a:bodyPr/>
          <a:lstStyle/>
          <a:p>
            <a:r>
              <a:rPr lang="de-DE" dirty="0" err="1"/>
              <a:t>Estimand</a:t>
            </a:r>
            <a:r>
              <a:rPr lang="de-DE" dirty="0"/>
              <a:t> HHF</a:t>
            </a:r>
            <a:r>
              <a:rPr lang="de-DE" dirty="0">
                <a:solidFill>
                  <a:srgbClr val="66B512"/>
                </a:solidFill>
              </a:rPr>
              <a:t>+CVD</a:t>
            </a:r>
            <a:endParaRPr lang="en-US" dirty="0">
              <a:solidFill>
                <a:srgbClr val="66B51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373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Placeholder 5"/>
              <p:cNvSpPr>
                <a:spLocks noGrp="1"/>
              </p:cNvSpPr>
              <p:nvPr>
                <p:ph type="body" sz="quarter" idx="13"/>
              </p:nvPr>
            </p:nvSpPr>
            <p:spPr>
              <a:xfrm>
                <a:off x="974672" y="1565046"/>
                <a:ext cx="10512478" cy="4528504"/>
              </a:xfrm>
            </p:spPr>
            <p:txBody>
              <a:bodyPr/>
              <a:lstStyle/>
              <a:p>
                <a:pPr marL="457075" indent="-457200">
                  <a:buClr>
                    <a:srgbClr val="74C713"/>
                  </a:buClr>
                  <a:buFont typeface="+mj-lt"/>
                  <a:buAutoNum type="alphaUcPeriod" startAt="4"/>
                </a:pPr>
                <a:r>
                  <a:rPr lang="en-GB" dirty="0"/>
                  <a:t>Summary Measure</a:t>
                </a:r>
              </a:p>
              <a:p>
                <a:pPr marL="825625" lvl="2" indent="-285750"/>
                <a:r>
                  <a:rPr lang="en-US" dirty="0"/>
                  <a:t>Let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CH" b="1" i="1">
                            <a:latin typeface="Cambria Math"/>
                          </a:rPr>
                          <m:t>𝑵</m:t>
                        </m:r>
                      </m:e>
                      <m:sub>
                        <m:r>
                          <a:rPr lang="de-CH" b="1" i="1">
                            <a:latin typeface="Cambria Math"/>
                          </a:rPr>
                          <m:t>𝒊</m:t>
                        </m:r>
                      </m:sub>
                    </m:sSub>
                    <m:r>
                      <a:rPr lang="en-US" b="1" i="1">
                        <a:latin typeface="Cambria Math"/>
                      </a:rPr>
                      <m:t>=</m:t>
                    </m:r>
                  </m:oMath>
                </a14:m>
                <a:r>
                  <a:rPr lang="en-US" dirty="0"/>
                  <a:t> number of events patient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 </m:t>
                    </m:r>
                    <m:r>
                      <a:rPr lang="en-US" i="1"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/>
                  <a:t> has during study,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CH" b="1" i="1">
                            <a:latin typeface="Cambria Math"/>
                          </a:rPr>
                          <m:t>𝑻</m:t>
                        </m:r>
                      </m:e>
                      <m:sub>
                        <m:r>
                          <a:rPr lang="de-CH" b="1" i="1">
                            <a:latin typeface="Cambria Math"/>
                          </a:rPr>
                          <m:t>𝒊</m:t>
                        </m:r>
                      </m:sub>
                    </m:sSub>
                    <m:r>
                      <a:rPr lang="en-US" b="1" i="1">
                        <a:latin typeface="Cambria Math"/>
                      </a:rPr>
                      <m:t>=</m:t>
                    </m:r>
                  </m:oMath>
                </a14:m>
                <a:r>
                  <a:rPr lang="en-US" dirty="0"/>
                  <a:t> time that patient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 </m:t>
                    </m:r>
                    <m:r>
                      <a:rPr lang="en-US" i="1"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/>
                  <a:t> is in the study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CH" b="1" i="1">
                            <a:latin typeface="Cambria Math"/>
                          </a:rPr>
                          <m:t>𝑹</m:t>
                        </m:r>
                      </m:e>
                      <m:sub>
                        <m:r>
                          <a:rPr lang="de-CH" b="1" i="1">
                            <a:latin typeface="Cambria Math"/>
                          </a:rPr>
                          <m:t>𝒊</m:t>
                        </m:r>
                      </m:sub>
                    </m:sSub>
                    <m:r>
                      <a:rPr lang="en-US" b="1" i="1">
                        <a:latin typeface="Cambria Math"/>
                      </a:rPr>
                      <m:t>=</m:t>
                    </m:r>
                    <m:f>
                      <m:fPr>
                        <m:type m:val="lin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/>
                              </a:rPr>
                              <m:t>𝑵</m:t>
                            </m:r>
                          </m:e>
                          <m:sub>
                            <m:r>
                              <a:rPr lang="en-US" b="1" i="1">
                                <a:latin typeface="Cambria Math"/>
                              </a:rPr>
                              <m:t>𝒊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/>
                              </a:rPr>
                              <m:t>𝑻</m:t>
                            </m:r>
                          </m:e>
                          <m:sub>
                            <m:r>
                              <a:rPr lang="en-US" b="1" i="1">
                                <a:latin typeface="Cambria Math"/>
                              </a:rPr>
                              <m:t>𝒊</m:t>
                            </m:r>
                          </m:sub>
                        </m:sSub>
                      </m:den>
                    </m:f>
                  </m:oMath>
                </a14:m>
                <a:r>
                  <a:rPr lang="de-DE" b="1" dirty="0"/>
                  <a:t> </a:t>
                </a:r>
                <a:r>
                  <a:rPr lang="de-DE" dirty="0" err="1"/>
                  <a:t>the</a:t>
                </a:r>
                <a:r>
                  <a:rPr lang="de-DE" dirty="0"/>
                  <a:t> individual rate</a:t>
                </a:r>
              </a:p>
              <a:p>
                <a:pPr lvl="2" indent="-285750"/>
                <a:r>
                  <a:rPr lang="de-DE" dirty="0" err="1"/>
                  <a:t>We</a:t>
                </a:r>
                <a:r>
                  <a:rPr lang="de-DE" dirty="0"/>
                  <a:t> </a:t>
                </a:r>
                <a:r>
                  <a:rPr lang="de-DE" dirty="0" err="1"/>
                  <a:t>consider</a:t>
                </a:r>
                <a:endParaRPr lang="de-DE" sz="1600" b="1" i="1" dirty="0"/>
              </a:p>
              <a:p>
                <a:pPr marL="25425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undOvr"/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b="1" i="1">
                                  <a:latin typeface="Cambria Math"/>
                                </a:rPr>
                                <m:t>𝒊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𝟏</m:t>
                              </m:r>
                            </m:sub>
                            <m:sup>
                              <m:r>
                                <a:rPr lang="en-US" b="1" i="1">
                                  <a:latin typeface="Cambria Math"/>
                                </a:rPr>
                                <m:t>𝒎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CH" b="1" i="1">
                                      <a:latin typeface="Cambria Math"/>
                                    </a:rPr>
                                    <m:t>𝑵</m:t>
                                  </m:r>
                                </m:e>
                                <m:sub>
                                  <m:r>
                                    <a:rPr lang="de-CH" b="1" i="1">
                                      <a:latin typeface="Cambria Math"/>
                                    </a:rPr>
                                    <m:t>𝒊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limLoc m:val="undOvr"/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b="1" i="1">
                                  <a:latin typeface="Cambria Math"/>
                                </a:rPr>
                                <m:t>𝒊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𝟏</m:t>
                              </m:r>
                            </m:sub>
                            <m:sup>
                              <m:r>
                                <a:rPr lang="en-US" b="1" i="1">
                                  <a:latin typeface="Cambria Math"/>
                                </a:rPr>
                                <m:t>𝒎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CH" b="1" i="1">
                                      <a:latin typeface="Cambria Math"/>
                                    </a:rPr>
                                    <m:t>𝑻</m:t>
                                  </m:r>
                                </m:e>
                                <m:sub>
                                  <m:r>
                                    <a:rPr lang="de-CH" b="1" i="1">
                                      <a:latin typeface="Cambria Math"/>
                                    </a:rPr>
                                    <m:t>𝒊</m:t>
                                  </m:r>
                                </m:sub>
                              </m:sSub>
                            </m:e>
                          </m:nary>
                        </m:den>
                      </m:f>
                      <m:r>
                        <a:rPr lang="de-CH" b="1" i="1">
                          <a:latin typeface="Cambria Math"/>
                        </a:rPr>
                        <m:t> </m:t>
                      </m:r>
                      <m:r>
                        <m:rPr>
                          <m:aln/>
                        </m:rPr>
                        <a:rPr lang="de-CH" b="1" i="1">
                          <a:latin typeface="Cambria Math"/>
                        </a:rPr>
                        <m:t>=</m:t>
                      </m:r>
                      <m:r>
                        <a:rPr lang="de-CH" b="1" i="1">
                          <a:latin typeface="Cambria Math"/>
                        </a:rPr>
                        <m:t> </m:t>
                      </m:r>
                      <m:f>
                        <m:f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CH" b="1" i="1">
                                  <a:latin typeface="Cambria Math"/>
                                </a:rPr>
                                <m:t>𝑵</m:t>
                              </m:r>
                            </m:e>
                            <m:sub>
                              <m:r>
                                <a:rPr lang="de-CH" b="1" i="1"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CH" b="1" i="1">
                                  <a:latin typeface="Cambria Math"/>
                                </a:rPr>
                                <m:t>𝑻</m:t>
                              </m:r>
                            </m:e>
                            <m:sub>
                              <m:r>
                                <a:rPr lang="de-CH" b="1" i="1"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CH" b="1" i="1">
                                  <a:latin typeface="Cambria Math"/>
                                </a:rPr>
                                <m:t>𝑻</m:t>
                              </m:r>
                            </m:e>
                            <m:sub>
                              <m:r>
                                <a:rPr lang="de-CH" b="1" i="1"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nary>
                            <m:naryPr>
                              <m:chr m:val="∑"/>
                              <m:limLoc m:val="undOvr"/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b="1" i="1">
                                  <a:latin typeface="Cambria Math"/>
                                </a:rPr>
                                <m:t>𝒊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𝟏</m:t>
                              </m:r>
                            </m:sub>
                            <m:sup>
                              <m:r>
                                <a:rPr lang="en-US" b="1" i="1">
                                  <a:latin typeface="Cambria Math"/>
                                </a:rPr>
                                <m:t>𝒎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CH" b="1" i="1">
                                      <a:latin typeface="Cambria Math"/>
                                    </a:rPr>
                                    <m:t>𝑻</m:t>
                                  </m:r>
                                </m:e>
                                <m:sub>
                                  <m:r>
                                    <a:rPr lang="de-CH" b="1" i="1">
                                      <a:latin typeface="Cambria Math"/>
                                    </a:rPr>
                                    <m:t>𝒊</m:t>
                                  </m:r>
                                </m:sub>
                              </m:sSub>
                            </m:e>
                          </m:nary>
                        </m:den>
                      </m:f>
                      <m:r>
                        <a:rPr lang="de-CH" b="1" i="1">
                          <a:latin typeface="Cambria Math"/>
                        </a:rPr>
                        <m:t>+…+</m:t>
                      </m:r>
                      <m:f>
                        <m:f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CH" b="1" i="1">
                                  <a:latin typeface="Cambria Math"/>
                                </a:rPr>
                                <m:t>𝑵</m:t>
                              </m:r>
                            </m:e>
                            <m:sub>
                              <m:r>
                                <a:rPr lang="de-CH" b="1" i="1">
                                  <a:latin typeface="Cambria Math"/>
                                </a:rPr>
                                <m:t>𝒎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CH" b="1" i="1">
                                  <a:latin typeface="Cambria Math"/>
                                </a:rPr>
                                <m:t>𝑻</m:t>
                              </m:r>
                            </m:e>
                            <m:sub>
                              <m:r>
                                <a:rPr lang="de-CH" b="1" i="1">
                                  <a:latin typeface="Cambria Math"/>
                                </a:rPr>
                                <m:t>𝒎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CH" b="1" i="1">
                                  <a:latin typeface="Cambria Math"/>
                                </a:rPr>
                                <m:t>𝑻</m:t>
                              </m:r>
                            </m:e>
                            <m:sub>
                              <m:r>
                                <a:rPr lang="de-CH" b="1" i="1">
                                  <a:latin typeface="Cambria Math"/>
                                </a:rPr>
                                <m:t>𝒎</m:t>
                              </m:r>
                            </m:sub>
                          </m:sSub>
                        </m:num>
                        <m:den>
                          <m:nary>
                            <m:naryPr>
                              <m:chr m:val="∑"/>
                              <m:limLoc m:val="undOvr"/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b="1" i="1">
                                  <a:latin typeface="Cambria Math"/>
                                </a:rPr>
                                <m:t>𝒊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𝟏</m:t>
                              </m:r>
                            </m:sub>
                            <m:sup>
                              <m:r>
                                <a:rPr lang="en-US" b="1" i="1">
                                  <a:latin typeface="Cambria Math"/>
                                </a:rPr>
                                <m:t>𝒎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CH" b="1" i="1">
                                      <a:latin typeface="Cambria Math"/>
                                    </a:rPr>
                                    <m:t>𝑻</m:t>
                                  </m:r>
                                </m:e>
                                <m:sub>
                                  <m:r>
                                    <a:rPr lang="de-CH" b="1" i="1">
                                      <a:latin typeface="Cambria Math"/>
                                    </a:rPr>
                                    <m:t>𝒊</m:t>
                                  </m:r>
                                </m:sub>
                              </m:sSub>
                            </m:e>
                          </m:nary>
                        </m:den>
                      </m:f>
                      <m:r>
                        <m:rPr>
                          <m:aln/>
                        </m:rPr>
                        <a:rPr lang="de-CH" b="1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CH" b="1" i="1">
                              <a:latin typeface="Cambria Math"/>
                            </a:rPr>
                            <m:t>𝟏</m:t>
                          </m:r>
                        </m:num>
                        <m:den>
                          <m:nary>
                            <m:naryPr>
                              <m:chr m:val="∑"/>
                              <m:limLoc m:val="undOvr"/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b="1" i="1">
                                  <a:latin typeface="Cambria Math"/>
                                </a:rPr>
                                <m:t>𝒊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𝟏</m:t>
                              </m:r>
                            </m:sub>
                            <m:sup>
                              <m:r>
                                <a:rPr lang="en-US" b="1" i="1">
                                  <a:latin typeface="Cambria Math"/>
                                </a:rPr>
                                <m:t>𝒎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CH" b="1" i="1">
                                      <a:latin typeface="Cambria Math"/>
                                    </a:rPr>
                                    <m:t>𝑻</m:t>
                                  </m:r>
                                </m:e>
                                <m:sub>
                                  <m:r>
                                    <a:rPr lang="de-CH" b="1" i="1">
                                      <a:latin typeface="Cambria Math"/>
                                    </a:rPr>
                                    <m:t>𝒊</m:t>
                                  </m:r>
                                </m:sub>
                              </m:sSub>
                            </m:e>
                          </m:nary>
                        </m:den>
                      </m:f>
                      <m:nary>
                        <m:naryPr>
                          <m:chr m:val="∑"/>
                          <m:limLoc m:val="undOvr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1" i="1">
                              <a:latin typeface="Cambria Math"/>
                            </a:rPr>
                            <m:t>𝒊</m:t>
                          </m:r>
                          <m:r>
                            <a:rPr lang="en-US" b="1" i="1">
                              <a:latin typeface="Cambria Math"/>
                            </a:rPr>
                            <m:t>=</m:t>
                          </m:r>
                          <m:r>
                            <a:rPr lang="en-US" b="1" i="1">
                              <a:latin typeface="Cambria Math"/>
                            </a:rPr>
                            <m:t>𝟏</m:t>
                          </m:r>
                        </m:sub>
                        <m:sup>
                          <m:r>
                            <a:rPr lang="en-US" b="1" i="1">
                              <a:latin typeface="Cambria Math"/>
                            </a:rPr>
                            <m:t>𝒎</m:t>
                          </m:r>
                        </m:sup>
                        <m:e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CH" b="1" i="1">
                                      <a:latin typeface="Cambria Math"/>
                                    </a:rPr>
                                    <m:t>𝑻</m:t>
                                  </m:r>
                                </m:e>
                                <m:sub>
                                  <m:r>
                                    <a:rPr lang="de-CH" b="1" i="1">
                                      <a:latin typeface="Cambria Math"/>
                                    </a:rPr>
                                    <m:t>𝒊</m:t>
                                  </m:r>
                                </m:sub>
                              </m:sSub>
                              <m:r>
                                <a:rPr lang="de-CH" b="1" i="1">
                                  <a:latin typeface="Cambria Math"/>
                                </a:rPr>
                                <m:t>∗</m:t>
                              </m:r>
                              <m:r>
                                <a:rPr lang="de-CH" b="1" i="1">
                                  <a:latin typeface="Cambria Math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de-CH" b="1" i="1">
                                  <a:latin typeface="Cambria Math"/>
                                </a:rPr>
                                <m:t>𝒊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/>
              </a:p>
              <a:p>
                <a:pPr lvl="2" indent="-285750"/>
                <a:r>
                  <a:rPr lang="en-US" dirty="0"/>
                  <a:t>an exposure-weighted rate </a:t>
                </a:r>
              </a:p>
              <a:p>
                <a:pPr marL="825500" lvl="2" indent="-285750"/>
                <a:r>
                  <a:rPr lang="de-DE" dirty="0"/>
                  <a:t>Treatments </a:t>
                </a:r>
                <a:r>
                  <a:rPr lang="de-DE" dirty="0" err="1"/>
                  <a:t>are</a:t>
                </a:r>
                <a:r>
                  <a:rPr lang="de-DE" dirty="0"/>
                  <a:t> </a:t>
                </a:r>
                <a:r>
                  <a:rPr lang="de-DE" dirty="0" err="1"/>
                  <a:t>compared</a:t>
                </a:r>
                <a:r>
                  <a:rPr lang="de-DE" dirty="0"/>
                  <a:t> </a:t>
                </a:r>
                <a:r>
                  <a:rPr lang="de-DE" dirty="0" err="1"/>
                  <a:t>by</a:t>
                </a:r>
                <a:r>
                  <a:rPr lang="de-DE" dirty="0"/>
                  <a:t> </a:t>
                </a:r>
                <a:r>
                  <a:rPr lang="de-DE" dirty="0" err="1"/>
                  <a:t>the</a:t>
                </a:r>
                <a:r>
                  <a:rPr lang="de-DE" dirty="0"/>
                  <a:t> rate </a:t>
                </a:r>
                <a:r>
                  <a:rPr lang="de-DE" dirty="0" err="1"/>
                  <a:t>ratio</a:t>
                </a:r>
                <a:r>
                  <a:rPr lang="de-DE" dirty="0"/>
                  <a:t> </a:t>
                </a:r>
                <a:r>
                  <a:rPr lang="de-DE" dirty="0" err="1"/>
                  <a:t>between</a:t>
                </a:r>
                <a:r>
                  <a:rPr lang="de-DE" dirty="0"/>
                  <a:t> </a:t>
                </a:r>
                <a:r>
                  <a:rPr lang="de-DE" dirty="0" err="1"/>
                  <a:t>treatment</a:t>
                </a:r>
                <a:r>
                  <a:rPr lang="de-DE" dirty="0"/>
                  <a:t> </a:t>
                </a:r>
                <a:r>
                  <a:rPr lang="de-DE" dirty="0" err="1"/>
                  <a:t>groups</a:t>
                </a:r>
                <a:endParaRPr lang="de-DE" dirty="0"/>
              </a:p>
              <a:p>
                <a:pPr marL="555500" lvl="1" indent="-285750"/>
                <a:endParaRPr lang="de-DE" dirty="0"/>
              </a:p>
              <a:p>
                <a:pPr marL="0" indent="0" fontAlgn="ctr">
                  <a:buNone/>
                </a:pPr>
                <a:endParaRPr lang="en-US" dirty="0"/>
              </a:p>
              <a:p>
                <a:pPr lvl="1" fontAlgn="ctr"/>
                <a:endParaRPr lang="en-US" i="1" dirty="0"/>
              </a:p>
              <a:p>
                <a:pPr lvl="1" fontAlgn="ctr"/>
                <a:endParaRPr lang="en-US" i="1" dirty="0"/>
              </a:p>
              <a:p>
                <a:pPr marL="0" indent="0" fontAlgn="ctr">
                  <a:buNone/>
                </a:pPr>
                <a:r>
                  <a:rPr lang="en-US" sz="1800" i="1" dirty="0">
                    <a:solidFill>
                      <a:srgbClr val="E61A5D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6" name="Tex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xfrm>
                <a:off x="974672" y="1565046"/>
                <a:ext cx="10512478" cy="4528504"/>
              </a:xfrm>
              <a:blipFill>
                <a:blip r:embed="rId3"/>
                <a:stretch>
                  <a:fillRect l="-1392" t="-1615" r="-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D9179-7A6B-4268-BEB2-F3B8EB06115B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 bwMode="gray">
          <a:xfrm>
            <a:off x="1722049" y="367195"/>
            <a:ext cx="10798460" cy="864000"/>
          </a:xfrm>
        </p:spPr>
        <p:txBody>
          <a:bodyPr/>
          <a:lstStyle/>
          <a:p>
            <a:r>
              <a:rPr lang="de-DE" dirty="0"/>
              <a:t>Summary </a:t>
            </a:r>
            <a:r>
              <a:rPr lang="de-DE" dirty="0" err="1"/>
              <a:t>Measure</a:t>
            </a:r>
            <a:r>
              <a:rPr lang="de-DE" dirty="0"/>
              <a:t> (</a:t>
            </a:r>
            <a:r>
              <a:rPr lang="de-DE" dirty="0" err="1"/>
              <a:t>Both</a:t>
            </a:r>
            <a:r>
              <a:rPr lang="de-DE" dirty="0"/>
              <a:t> </a:t>
            </a:r>
            <a:r>
              <a:rPr lang="de-DE" dirty="0" err="1"/>
              <a:t>Estimands</a:t>
            </a:r>
            <a:r>
              <a:rPr lang="de-DE" dirty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680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D9179-7A6B-4268-BEB2-F3B8EB06115B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</a:t>
            </a:r>
          </a:p>
        </p:txBody>
      </p:sp>
    </p:spTree>
    <p:extLst>
      <p:ext uri="{BB962C8B-B14F-4D97-AF65-F5344CB8AC3E}">
        <p14:creationId xmlns:p14="http://schemas.microsoft.com/office/powerpoint/2010/main" val="2652978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974672" y="1565046"/>
            <a:ext cx="10512478" cy="4528504"/>
          </a:xfrm>
        </p:spPr>
        <p:txBody>
          <a:bodyPr/>
          <a:lstStyle/>
          <a:p>
            <a:pPr indent="-285750"/>
            <a:r>
              <a:rPr lang="en-US" dirty="0"/>
              <a:t>Cox proportional hazards model for time-to-first event</a:t>
            </a:r>
          </a:p>
          <a:p>
            <a:pPr indent="-285750"/>
            <a:endParaRPr lang="en-US" sz="200" dirty="0"/>
          </a:p>
          <a:p>
            <a:pPr indent="-285750"/>
            <a:r>
              <a:rPr lang="en-US" dirty="0"/>
              <a:t>Negative binomial regression (NB)</a:t>
            </a:r>
          </a:p>
          <a:p>
            <a:pPr lvl="1" indent="-285750"/>
            <a:r>
              <a:rPr lang="en-US" dirty="0"/>
              <a:t>Proportional intensity model with constant baseline intensity function</a:t>
            </a:r>
          </a:p>
          <a:p>
            <a:pPr lvl="1" indent="-285750"/>
            <a:r>
              <a:rPr lang="en-US" dirty="0"/>
              <a:t>Poisson-Gamma mixture process (conditional: Poisson, marginal: NB)</a:t>
            </a:r>
          </a:p>
          <a:p>
            <a:pPr indent="-285750"/>
            <a:endParaRPr lang="en-US" sz="200" dirty="0"/>
          </a:p>
          <a:p>
            <a:pPr indent="-285750"/>
            <a:r>
              <a:rPr lang="en-US" dirty="0"/>
              <a:t>Lin-Wei-Yang-Ying (LWYY)</a:t>
            </a:r>
          </a:p>
          <a:p>
            <a:pPr lvl="1" indent="-285750"/>
            <a:r>
              <a:rPr lang="en-US" dirty="0"/>
              <a:t>Proportional rate model with arbitrary baseline rate function</a:t>
            </a:r>
          </a:p>
          <a:p>
            <a:pPr lvl="1" indent="-285750"/>
            <a:r>
              <a:rPr lang="en-US" dirty="0"/>
              <a:t>Andersen-Gill model with robust standard errors</a:t>
            </a:r>
          </a:p>
          <a:p>
            <a:pPr lvl="1" indent="-285750"/>
            <a:r>
              <a:rPr lang="en-US" dirty="0"/>
              <a:t>Extension of Cox proportional hazards model</a:t>
            </a:r>
          </a:p>
          <a:p>
            <a:pPr lvl="1" indent="-285750"/>
            <a:endParaRPr lang="de-DE" dirty="0"/>
          </a:p>
          <a:p>
            <a:pPr lvl="1" indent="-285750"/>
            <a:endParaRPr lang="de-DE" dirty="0"/>
          </a:p>
          <a:p>
            <a:pPr lvl="1" fontAlgn="ctr"/>
            <a:endParaRPr lang="en-US" i="1" dirty="0"/>
          </a:p>
          <a:p>
            <a:pPr lvl="1" fontAlgn="ctr"/>
            <a:endParaRPr lang="en-US" i="1" dirty="0"/>
          </a:p>
          <a:p>
            <a:pPr marL="0" indent="0" fontAlgn="ctr">
              <a:buNone/>
            </a:pPr>
            <a:r>
              <a:rPr lang="en-US" sz="1800" i="1" dirty="0">
                <a:solidFill>
                  <a:srgbClr val="E61A5D"/>
                </a:solidFill>
              </a:rPr>
              <a:t>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D9179-7A6B-4268-BEB2-F3B8EB06115B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 bwMode="gray">
          <a:xfrm>
            <a:off x="1722049" y="367195"/>
            <a:ext cx="10798460" cy="864000"/>
          </a:xfrm>
        </p:spPr>
        <p:txBody>
          <a:bodyPr/>
          <a:lstStyle/>
          <a:p>
            <a:r>
              <a:rPr lang="de-DE" dirty="0" err="1"/>
              <a:t>Methods</a:t>
            </a:r>
            <a:r>
              <a:rPr lang="de-DE" dirty="0"/>
              <a:t> </a:t>
            </a:r>
            <a:r>
              <a:rPr lang="de-DE" dirty="0" err="1"/>
              <a:t>Investigated</a:t>
            </a:r>
            <a:r>
              <a:rPr lang="de-DE" dirty="0"/>
              <a:t> (1)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780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974672" y="1565046"/>
            <a:ext cx="10512478" cy="4528504"/>
          </a:xfrm>
        </p:spPr>
        <p:txBody>
          <a:bodyPr/>
          <a:lstStyle/>
          <a:p>
            <a:pPr indent="-285750"/>
            <a:r>
              <a:rPr lang="en-US" dirty="0"/>
              <a:t>Wei-Lin-</a:t>
            </a:r>
            <a:r>
              <a:rPr lang="en-US" dirty="0" err="1"/>
              <a:t>Weissfeld</a:t>
            </a:r>
            <a:r>
              <a:rPr lang="en-US" dirty="0"/>
              <a:t> (WLW)</a:t>
            </a:r>
          </a:p>
          <a:p>
            <a:pPr lvl="1" indent="-285750"/>
            <a:r>
              <a:rPr lang="en-US" dirty="0"/>
              <a:t>Total time approach (time to 1</a:t>
            </a:r>
            <a:r>
              <a:rPr lang="en-US" baseline="30000" dirty="0"/>
              <a:t>st</a:t>
            </a:r>
            <a:r>
              <a:rPr lang="en-US" dirty="0"/>
              <a:t>, time to 2</a:t>
            </a:r>
            <a:r>
              <a:rPr lang="en-US" baseline="30000" dirty="0"/>
              <a:t>nd</a:t>
            </a:r>
            <a:r>
              <a:rPr lang="en-US" dirty="0"/>
              <a:t>, time to 3</a:t>
            </a:r>
            <a:r>
              <a:rPr lang="en-US" baseline="30000" dirty="0"/>
              <a:t>rd</a:t>
            </a:r>
            <a:r>
              <a:rPr lang="en-US" dirty="0"/>
              <a:t>, …)</a:t>
            </a:r>
          </a:p>
          <a:p>
            <a:pPr lvl="1" indent="-285750"/>
            <a:r>
              <a:rPr lang="en-US" dirty="0"/>
              <a:t>Marginal stratified Cox models</a:t>
            </a:r>
          </a:p>
          <a:p>
            <a:pPr indent="-285750"/>
            <a:endParaRPr lang="en-US" sz="200" dirty="0"/>
          </a:p>
          <a:p>
            <a:pPr indent="-285750"/>
            <a:r>
              <a:rPr lang="en-US" dirty="0"/>
              <a:t>Prentice-Williams-Peterson (PWP)</a:t>
            </a:r>
          </a:p>
          <a:p>
            <a:pPr lvl="1" indent="-285750"/>
            <a:r>
              <a:rPr lang="en-US" dirty="0"/>
              <a:t>Gap time approach (time to 1</a:t>
            </a:r>
            <a:r>
              <a:rPr lang="en-US" baseline="30000" dirty="0"/>
              <a:t>st</a:t>
            </a:r>
            <a:r>
              <a:rPr lang="en-US" dirty="0"/>
              <a:t>, time from 1</a:t>
            </a:r>
            <a:r>
              <a:rPr lang="en-US" baseline="30000" dirty="0"/>
              <a:t>st</a:t>
            </a:r>
            <a:r>
              <a:rPr lang="en-US" dirty="0"/>
              <a:t> to 2</a:t>
            </a:r>
            <a:r>
              <a:rPr lang="en-US" baseline="30000" dirty="0"/>
              <a:t>nd</a:t>
            </a:r>
            <a:r>
              <a:rPr lang="en-US" dirty="0"/>
              <a:t>, time from 2</a:t>
            </a:r>
            <a:r>
              <a:rPr lang="en-US" baseline="30000" dirty="0"/>
              <a:t>nd</a:t>
            </a:r>
            <a:r>
              <a:rPr lang="en-US" dirty="0"/>
              <a:t> to 3</a:t>
            </a:r>
            <a:r>
              <a:rPr lang="en-US" baseline="30000" dirty="0"/>
              <a:t>rd</a:t>
            </a:r>
            <a:r>
              <a:rPr lang="en-US" dirty="0"/>
              <a:t>, …) </a:t>
            </a:r>
          </a:p>
          <a:p>
            <a:pPr lvl="1" indent="-285750"/>
            <a:r>
              <a:rPr lang="en-US" dirty="0"/>
              <a:t>Conditional stratified Cox models</a:t>
            </a:r>
          </a:p>
          <a:p>
            <a:pPr lvl="2" indent="-285750"/>
            <a:endParaRPr lang="de-DE" dirty="0"/>
          </a:p>
          <a:p>
            <a:pPr lvl="1" indent="-285750"/>
            <a:endParaRPr lang="de-DE" dirty="0"/>
          </a:p>
          <a:p>
            <a:pPr lvl="1" fontAlgn="ctr"/>
            <a:endParaRPr lang="en-US" i="1" dirty="0"/>
          </a:p>
          <a:p>
            <a:pPr lvl="1" fontAlgn="ctr"/>
            <a:endParaRPr lang="en-US" i="1" dirty="0"/>
          </a:p>
          <a:p>
            <a:pPr marL="0" indent="0" fontAlgn="ctr">
              <a:buNone/>
            </a:pPr>
            <a:r>
              <a:rPr lang="en-US" sz="1800" i="1" dirty="0">
                <a:solidFill>
                  <a:srgbClr val="E61A5D"/>
                </a:solidFill>
              </a:rPr>
              <a:t>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D9179-7A6B-4268-BEB2-F3B8EB06115B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 bwMode="gray">
          <a:xfrm>
            <a:off x="1722049" y="367195"/>
            <a:ext cx="10798460" cy="864000"/>
          </a:xfrm>
        </p:spPr>
        <p:txBody>
          <a:bodyPr/>
          <a:lstStyle/>
          <a:p>
            <a:r>
              <a:rPr lang="de-DE" dirty="0" err="1"/>
              <a:t>Methods</a:t>
            </a:r>
            <a:r>
              <a:rPr lang="de-DE" dirty="0"/>
              <a:t> </a:t>
            </a:r>
            <a:r>
              <a:rPr lang="de-DE" dirty="0" err="1"/>
              <a:t>Investigated</a:t>
            </a:r>
            <a:r>
              <a:rPr lang="de-DE" dirty="0"/>
              <a:t> (2)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378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974672" y="1565046"/>
            <a:ext cx="10512478" cy="4528504"/>
          </a:xfrm>
        </p:spPr>
        <p:txBody>
          <a:bodyPr/>
          <a:lstStyle/>
          <a:p>
            <a:pPr marL="0" indent="0">
              <a:buNone/>
            </a:pPr>
            <a:endParaRPr lang="de-DE" dirty="0">
              <a:solidFill>
                <a:srgbClr val="000000"/>
              </a:solidFill>
            </a:endParaRPr>
          </a:p>
          <a:p>
            <a:r>
              <a:rPr lang="de-DE" dirty="0" err="1">
                <a:solidFill>
                  <a:srgbClr val="000000"/>
                </a:solidFill>
              </a:rPr>
              <a:t>Qualification</a:t>
            </a:r>
            <a:r>
              <a:rPr lang="de-DE" dirty="0">
                <a:solidFill>
                  <a:srgbClr val="000000"/>
                </a:solidFill>
              </a:rPr>
              <a:t> </a:t>
            </a:r>
            <a:r>
              <a:rPr lang="de-DE" dirty="0" err="1">
                <a:solidFill>
                  <a:srgbClr val="000000"/>
                </a:solidFill>
              </a:rPr>
              <a:t>opinion</a:t>
            </a:r>
            <a:r>
              <a:rPr lang="de-DE" dirty="0">
                <a:solidFill>
                  <a:srgbClr val="000000"/>
                </a:solidFill>
              </a:rPr>
              <a:t> </a:t>
            </a:r>
            <a:r>
              <a:rPr lang="de-DE" dirty="0" err="1">
                <a:solidFill>
                  <a:srgbClr val="000000"/>
                </a:solidFill>
              </a:rPr>
              <a:t>consortium</a:t>
            </a:r>
            <a:r>
              <a:rPr lang="de-DE" dirty="0">
                <a:solidFill>
                  <a:srgbClr val="000000"/>
                </a:solidFill>
              </a:rPr>
              <a:t>:</a:t>
            </a:r>
          </a:p>
          <a:p>
            <a:pPr lvl="1"/>
            <a:r>
              <a:rPr lang="de-DE" dirty="0">
                <a:solidFill>
                  <a:srgbClr val="000000"/>
                </a:solidFill>
              </a:rPr>
              <a:t>Franco Mendolia (Bayer)</a:t>
            </a:r>
          </a:p>
          <a:p>
            <a:pPr lvl="1"/>
            <a:r>
              <a:rPr lang="de-DE" dirty="0"/>
              <a:t>Mouna </a:t>
            </a:r>
            <a:r>
              <a:rPr lang="de-DE" dirty="0" err="1"/>
              <a:t>Akacha</a:t>
            </a:r>
            <a:r>
              <a:rPr lang="de-DE" dirty="0"/>
              <a:t>, Jiawei Wei, Frank Bretz, Heinz Schmidli, Tobias Mütze (Novartis)</a:t>
            </a:r>
          </a:p>
          <a:p>
            <a:pPr lvl="1"/>
            <a:r>
              <a:rPr lang="de-DE" dirty="0"/>
              <a:t>James Roger (London School </a:t>
            </a:r>
            <a:r>
              <a:rPr lang="de-DE" dirty="0" err="1"/>
              <a:t>of</a:t>
            </a:r>
            <a:r>
              <a:rPr lang="de-DE" dirty="0"/>
              <a:t> Hygiene and Tropical </a:t>
            </a:r>
            <a:r>
              <a:rPr lang="de-DE" dirty="0" err="1"/>
              <a:t>Medicine</a:t>
            </a:r>
            <a:r>
              <a:rPr lang="de-DE" dirty="0"/>
              <a:t>)</a:t>
            </a:r>
            <a:endParaRPr lang="en-US" dirty="0"/>
          </a:p>
          <a:p>
            <a:pPr lvl="1"/>
            <a:r>
              <a:rPr lang="de-DE" dirty="0"/>
              <a:t>Antje Jahn (Darmstadt </a:t>
            </a:r>
            <a:r>
              <a:rPr lang="de-DE" dirty="0" err="1"/>
              <a:t>Universtiy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Applied </a:t>
            </a:r>
            <a:r>
              <a:rPr lang="de-DE" dirty="0" err="1"/>
              <a:t>Sciences</a:t>
            </a:r>
            <a:r>
              <a:rPr lang="de-DE" dirty="0"/>
              <a:t>)</a:t>
            </a:r>
          </a:p>
          <a:p>
            <a:pPr lvl="1"/>
            <a:r>
              <a:rPr lang="de-DE" dirty="0"/>
              <a:t>Philip Hougaard (</a:t>
            </a:r>
            <a:r>
              <a:rPr lang="de-DE" dirty="0" err="1"/>
              <a:t>Lundbeck</a:t>
            </a:r>
            <a:r>
              <a:rPr lang="de-DE" dirty="0"/>
              <a:t>)</a:t>
            </a:r>
          </a:p>
          <a:p>
            <a:pPr lvl="1"/>
            <a:r>
              <a:rPr lang="de-DE" dirty="0"/>
              <a:t>Henrik Ravn (Novo </a:t>
            </a:r>
            <a:r>
              <a:rPr lang="de-DE" dirty="0" err="1"/>
              <a:t>Nordisk</a:t>
            </a:r>
            <a:r>
              <a:rPr lang="de-DE" dirty="0"/>
              <a:t>)</a:t>
            </a:r>
          </a:p>
          <a:p>
            <a:pPr lvl="1"/>
            <a:endParaRPr lang="de-DE" dirty="0"/>
          </a:p>
          <a:p>
            <a:pPr lvl="1" fontAlgn="ctr"/>
            <a:endParaRPr lang="en-US" i="1" dirty="0"/>
          </a:p>
          <a:p>
            <a:pPr lvl="1" fontAlgn="ctr"/>
            <a:endParaRPr lang="en-US" i="1" dirty="0"/>
          </a:p>
          <a:p>
            <a:pPr marL="0" indent="0" fontAlgn="ctr">
              <a:buNone/>
            </a:pPr>
            <a:r>
              <a:rPr lang="en-US" sz="1800" i="1" dirty="0">
                <a:solidFill>
                  <a:srgbClr val="E61A5D"/>
                </a:solidFill>
              </a:rPr>
              <a:t>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D9179-7A6B-4268-BEB2-F3B8EB06115B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 bwMode="gray">
          <a:xfrm>
            <a:off x="1722049" y="367195"/>
            <a:ext cx="10798460" cy="864000"/>
          </a:xfrm>
        </p:spPr>
        <p:txBody>
          <a:bodyPr/>
          <a:lstStyle/>
          <a:p>
            <a:r>
              <a:rPr lang="de-DE" dirty="0" err="1"/>
              <a:t>Acknowledgements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293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Placeholder 5"/>
              <p:cNvSpPr>
                <a:spLocks noGrp="1"/>
              </p:cNvSpPr>
              <p:nvPr>
                <p:ph type="body" sz="quarter" idx="13"/>
              </p:nvPr>
            </p:nvSpPr>
            <p:spPr>
              <a:xfrm>
                <a:off x="974672" y="1565046"/>
                <a:ext cx="10512478" cy="4528504"/>
              </a:xfrm>
            </p:spPr>
            <p:txBody>
              <a:bodyPr/>
              <a:lstStyle/>
              <a:p>
                <a:pPr indent="-285750"/>
                <a:r>
                  <a:rPr lang="de-DE" dirty="0"/>
                  <a:t>Joint </a:t>
                </a:r>
                <a:r>
                  <a:rPr lang="de-DE" dirty="0" err="1"/>
                  <a:t>frailty</a:t>
                </a:r>
                <a:r>
                  <a:rPr lang="de-DE" dirty="0"/>
                  <a:t> </a:t>
                </a:r>
                <a:r>
                  <a:rPr lang="de-DE" dirty="0" err="1"/>
                  <a:t>model</a:t>
                </a:r>
                <a:r>
                  <a:rPr lang="de-DE" dirty="0"/>
                  <a:t> (JFM) (Rogers et al, 2016)</a:t>
                </a:r>
              </a:p>
              <a:p>
                <a:pPr lvl="1" indent="-285750"/>
                <a:endParaRPr lang="de-DE" dirty="0"/>
              </a:p>
              <a:p>
                <a:pPr lvl="1" indent="-285750"/>
                <a:r>
                  <a:rPr lang="de-DE" dirty="0" err="1"/>
                  <a:t>Separately</a:t>
                </a:r>
                <a:r>
                  <a:rPr lang="de-DE" dirty="0"/>
                  <a:t> </a:t>
                </a:r>
                <a:r>
                  <a:rPr lang="de-DE" dirty="0" err="1"/>
                  <a:t>model</a:t>
                </a:r>
                <a:r>
                  <a:rPr lang="de-DE" dirty="0"/>
                  <a:t> </a:t>
                </a:r>
                <a:r>
                  <a:rPr lang="de-DE" dirty="0" err="1"/>
                  <a:t>effect</a:t>
                </a:r>
                <a:r>
                  <a:rPr lang="de-DE" dirty="0"/>
                  <a:t> on HHF and CVD (</a:t>
                </a:r>
                <a:r>
                  <a:rPr lang="de-DE" dirty="0" err="1"/>
                  <a:t>linked</a:t>
                </a:r>
                <a:r>
                  <a:rPr lang="de-DE" dirty="0"/>
                  <a:t> </a:t>
                </a:r>
                <a:r>
                  <a:rPr lang="de-DE" dirty="0" err="1"/>
                  <a:t>by</a:t>
                </a:r>
                <a:r>
                  <a:rPr lang="de-DE" dirty="0"/>
                  <a:t> patient </a:t>
                </a:r>
                <a:r>
                  <a:rPr lang="de-DE" dirty="0" err="1"/>
                  <a:t>specific</a:t>
                </a:r>
                <a:r>
                  <a:rPr lang="de-DE" dirty="0"/>
                  <a:t> </a:t>
                </a:r>
                <a:r>
                  <a:rPr lang="de-DE" dirty="0" err="1"/>
                  <a:t>frailties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de-DE" dirty="0"/>
                  <a:t>)</a:t>
                </a:r>
              </a:p>
              <a:p>
                <a:pPr marL="254250" lvl="1" indent="0">
                  <a:buNone/>
                </a:pPr>
                <a:endParaRPr lang="de-DE" dirty="0"/>
              </a:p>
              <a:p>
                <a:pPr lvl="2" indent="-285750"/>
                <a:r>
                  <a:rPr lang="de-DE" dirty="0"/>
                  <a:t>CVD: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t</m:t>
                        </m:r>
                      </m:e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e-DE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sup>
                    </m:sSubSup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exp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⁡(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𝐶𝑉𝐷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de-DE" dirty="0"/>
              </a:p>
              <a:p>
                <a:pPr lvl="2" indent="-285750"/>
                <a:r>
                  <a:rPr lang="de-DE" dirty="0"/>
                  <a:t>HHF: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λ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t</m:t>
                        </m:r>
                      </m:e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exp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⁡(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𝐻𝐻𝐹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de-DE" dirty="0"/>
              </a:p>
              <a:p>
                <a:pPr lvl="1" indent="-285750"/>
                <a:endParaRPr lang="de-DE" dirty="0"/>
              </a:p>
              <a:p>
                <a:pPr lvl="1" indent="-285750"/>
                <a:r>
                  <a:rPr lang="de-DE" dirty="0"/>
                  <a:t>Common </a:t>
                </a:r>
                <a:r>
                  <a:rPr lang="de-DE" dirty="0" err="1"/>
                  <a:t>choices</a:t>
                </a:r>
                <a:r>
                  <a:rPr lang="de-DE" dirty="0"/>
                  <a:t> </a:t>
                </a:r>
                <a:r>
                  <a:rPr lang="de-DE" dirty="0" err="1"/>
                  <a:t>for</a:t>
                </a:r>
                <a:r>
                  <a:rPr lang="de-DE" dirty="0"/>
                  <a:t> </a:t>
                </a:r>
                <a:r>
                  <a:rPr lang="de-DE" dirty="0" err="1"/>
                  <a:t>distribution</a:t>
                </a:r>
                <a:r>
                  <a:rPr lang="de-DE" dirty="0"/>
                  <a:t> </a:t>
                </a:r>
                <a:r>
                  <a:rPr lang="de-DE" dirty="0" err="1"/>
                  <a:t>of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de-DE" dirty="0"/>
                  <a:t> </a:t>
                </a:r>
                <a:r>
                  <a:rPr lang="de-DE" dirty="0" err="1"/>
                  <a:t>are</a:t>
                </a:r>
                <a:r>
                  <a:rPr lang="de-DE" dirty="0"/>
                  <a:t> log-normal and </a:t>
                </a:r>
                <a:r>
                  <a:rPr lang="de-DE" dirty="0" err="1"/>
                  <a:t>gamma</a:t>
                </a:r>
                <a:endParaRPr lang="de-DE" dirty="0"/>
              </a:p>
              <a:p>
                <a:pPr lvl="1" indent="-285750"/>
                <a:r>
                  <a:rPr lang="de-DE" dirty="0" err="1"/>
                  <a:t>Estimates</a:t>
                </a:r>
                <a:r>
                  <a:rPr lang="de-DE" dirty="0"/>
                  <a:t> </a:t>
                </a:r>
                <a:r>
                  <a:rPr lang="de-DE" dirty="0" err="1"/>
                  <a:t>are</a:t>
                </a:r>
                <a:r>
                  <a:rPr lang="de-DE" dirty="0"/>
                  <a:t> </a:t>
                </a:r>
                <a:r>
                  <a:rPr lang="de-DE" dirty="0" err="1"/>
                  <a:t>conditional</a:t>
                </a:r>
                <a:r>
                  <a:rPr lang="de-DE" dirty="0"/>
                  <a:t>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de-DE" dirty="0"/>
                  <a:t>, marginal </a:t>
                </a:r>
                <a:r>
                  <a:rPr lang="de-DE" dirty="0" err="1"/>
                  <a:t>interpretation</a:t>
                </a:r>
                <a:r>
                  <a:rPr lang="de-DE" dirty="0"/>
                  <a:t> not </a:t>
                </a:r>
                <a:r>
                  <a:rPr lang="de-DE" dirty="0" err="1"/>
                  <a:t>straightforward</a:t>
                </a:r>
                <a:endParaRPr lang="de-DE" dirty="0"/>
              </a:p>
              <a:p>
                <a:pPr lvl="1" indent="-285750"/>
                <a:r>
                  <a:rPr lang="de-DE" dirty="0"/>
                  <a:t>Fit via </a:t>
                </a:r>
                <a:r>
                  <a:rPr lang="de-DE" dirty="0" err="1"/>
                  <a:t>penalized</a:t>
                </a:r>
                <a:r>
                  <a:rPr lang="de-DE" dirty="0"/>
                  <a:t> </a:t>
                </a:r>
                <a:r>
                  <a:rPr lang="de-DE" dirty="0" err="1"/>
                  <a:t>likelihood</a:t>
                </a:r>
                <a:r>
                  <a:rPr lang="de-DE" dirty="0"/>
                  <a:t> (R </a:t>
                </a:r>
                <a:r>
                  <a:rPr lang="de-DE" dirty="0" err="1"/>
                  <a:t>package</a:t>
                </a:r>
                <a:r>
                  <a:rPr lang="de-DE" dirty="0"/>
                  <a:t> </a:t>
                </a:r>
                <a:r>
                  <a:rPr lang="de-DE" dirty="0" err="1"/>
                  <a:t>frailtypack</a:t>
                </a:r>
                <a:r>
                  <a:rPr lang="de-DE" dirty="0"/>
                  <a:t>) </a:t>
                </a:r>
                <a:r>
                  <a:rPr lang="de-DE" dirty="0" err="1"/>
                  <a:t>or</a:t>
                </a:r>
                <a:r>
                  <a:rPr lang="de-DE" dirty="0"/>
                  <a:t> </a:t>
                </a:r>
                <a:r>
                  <a:rPr lang="de-DE" dirty="0" err="1"/>
                  <a:t>Gaussian</a:t>
                </a:r>
                <a:r>
                  <a:rPr lang="de-DE" dirty="0"/>
                  <a:t> </a:t>
                </a:r>
                <a:r>
                  <a:rPr lang="de-DE" dirty="0" err="1"/>
                  <a:t>Quadrature</a:t>
                </a:r>
                <a:r>
                  <a:rPr lang="de-DE" dirty="0"/>
                  <a:t> (Liu and Huang, 2008) </a:t>
                </a:r>
                <a:r>
                  <a:rPr lang="de-DE" dirty="0">
                    <a:hlinkClick r:id="rId3"/>
                  </a:rPr>
                  <a:t>SAS code</a:t>
                </a:r>
                <a:r>
                  <a:rPr lang="de-DE" dirty="0"/>
                  <a:t> </a:t>
                </a:r>
              </a:p>
              <a:p>
                <a:pPr lvl="2" indent="-285750"/>
                <a:endParaRPr lang="de-DE" dirty="0"/>
              </a:p>
              <a:p>
                <a:pPr lvl="1" indent="-285750"/>
                <a:endParaRPr lang="de-DE" dirty="0"/>
              </a:p>
              <a:p>
                <a:pPr lvl="1" fontAlgn="ctr"/>
                <a:endParaRPr lang="en-US" i="1" dirty="0"/>
              </a:p>
              <a:p>
                <a:pPr lvl="1" fontAlgn="ctr"/>
                <a:endParaRPr lang="en-US" i="1" dirty="0"/>
              </a:p>
              <a:p>
                <a:pPr marL="0" indent="0" fontAlgn="ctr">
                  <a:buNone/>
                </a:pPr>
                <a:r>
                  <a:rPr lang="en-US" sz="1800" i="1" dirty="0">
                    <a:solidFill>
                      <a:srgbClr val="E61A5D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6" name="Tex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xfrm>
                <a:off x="974672" y="1565046"/>
                <a:ext cx="10512478" cy="4528504"/>
              </a:xfrm>
              <a:blipFill>
                <a:blip r:embed="rId4"/>
                <a:stretch>
                  <a:fillRect l="-58" t="-161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D9179-7A6B-4268-BEB2-F3B8EB06115B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 bwMode="gray">
          <a:xfrm>
            <a:off x="1722049" y="367195"/>
            <a:ext cx="10798460" cy="864000"/>
          </a:xfrm>
        </p:spPr>
        <p:txBody>
          <a:bodyPr/>
          <a:lstStyle/>
          <a:p>
            <a:r>
              <a:rPr lang="de-DE" dirty="0"/>
              <a:t>Methods </a:t>
            </a:r>
            <a:r>
              <a:rPr lang="de-DE" dirty="0" err="1"/>
              <a:t>Investigated</a:t>
            </a:r>
            <a:r>
              <a:rPr lang="de-DE" dirty="0"/>
              <a:t> (3)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532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Placeholder 5"/>
              <p:cNvSpPr>
                <a:spLocks noGrp="1"/>
              </p:cNvSpPr>
              <p:nvPr>
                <p:ph type="body" sz="quarter" idx="13"/>
              </p:nvPr>
            </p:nvSpPr>
            <p:spPr>
              <a:xfrm>
                <a:off x="974672" y="1565046"/>
                <a:ext cx="10512478" cy="4528504"/>
              </a:xfrm>
            </p:spPr>
            <p:txBody>
              <a:bodyPr/>
              <a:lstStyle/>
              <a:p>
                <a:pPr indent="-285750"/>
                <a:r>
                  <a:rPr lang="de-DE" dirty="0"/>
                  <a:t>WinRatio </a:t>
                </a:r>
                <a:r>
                  <a:rPr lang="de-DE" dirty="0" err="1"/>
                  <a:t>approach</a:t>
                </a:r>
                <a:r>
                  <a:rPr lang="de-DE" dirty="0"/>
                  <a:t> (</a:t>
                </a:r>
                <a:r>
                  <a:rPr lang="de-DE" dirty="0" err="1"/>
                  <a:t>Pocock</a:t>
                </a:r>
                <a:r>
                  <a:rPr lang="de-DE" dirty="0"/>
                  <a:t> et al, 2012)</a:t>
                </a:r>
              </a:p>
              <a:p>
                <a:pPr lvl="1" indent="-285750"/>
                <a:r>
                  <a:rPr lang="de-DE" dirty="0" err="1"/>
                  <a:t>Based</a:t>
                </a:r>
                <a:r>
                  <a:rPr lang="de-DE" dirty="0"/>
                  <a:t> on </a:t>
                </a:r>
                <a:r>
                  <a:rPr lang="de-DE" dirty="0" err="1"/>
                  <a:t>pairwise</a:t>
                </a:r>
                <a:r>
                  <a:rPr lang="de-DE" dirty="0"/>
                  <a:t> </a:t>
                </a:r>
                <a:r>
                  <a:rPr lang="de-DE" dirty="0" err="1"/>
                  <a:t>comparison</a:t>
                </a:r>
                <a:r>
                  <a:rPr lang="de-DE" dirty="0"/>
                  <a:t> </a:t>
                </a:r>
                <a:r>
                  <a:rPr lang="de-DE" dirty="0" err="1"/>
                  <a:t>of</a:t>
                </a:r>
                <a:r>
                  <a:rPr lang="de-DE" dirty="0"/>
                  <a:t> </a:t>
                </a:r>
                <a:r>
                  <a:rPr lang="de-DE" dirty="0" err="1"/>
                  <a:t>patients</a:t>
                </a:r>
                <a:r>
                  <a:rPr lang="de-DE" dirty="0"/>
                  <a:t> </a:t>
                </a:r>
                <a:r>
                  <a:rPr lang="de-DE" dirty="0" err="1"/>
                  <a:t>between</a:t>
                </a:r>
                <a:r>
                  <a:rPr lang="de-DE" dirty="0"/>
                  <a:t> </a:t>
                </a:r>
                <a:r>
                  <a:rPr lang="de-DE" dirty="0" err="1"/>
                  <a:t>treatment</a:t>
                </a:r>
                <a:r>
                  <a:rPr lang="de-DE" dirty="0"/>
                  <a:t> </a:t>
                </a:r>
                <a:r>
                  <a:rPr lang="de-DE" dirty="0" err="1"/>
                  <a:t>groups</a:t>
                </a:r>
                <a:r>
                  <a:rPr lang="de-DE" dirty="0"/>
                  <a:t> (</a:t>
                </a:r>
                <a:r>
                  <a:rPr lang="de-DE" dirty="0" err="1"/>
                  <a:t>winner</a:t>
                </a:r>
                <a:r>
                  <a:rPr lang="de-DE" dirty="0"/>
                  <a:t>, </a:t>
                </a:r>
                <a:r>
                  <a:rPr lang="de-DE" dirty="0" err="1"/>
                  <a:t>looser</a:t>
                </a:r>
                <a:r>
                  <a:rPr lang="de-DE" dirty="0"/>
                  <a:t>, </a:t>
                </a:r>
                <a:r>
                  <a:rPr lang="de-DE" dirty="0" err="1"/>
                  <a:t>tie</a:t>
                </a:r>
                <a:r>
                  <a:rPr lang="de-DE" dirty="0"/>
                  <a:t>)</a:t>
                </a:r>
              </a:p>
              <a:p>
                <a:pPr marL="981450" lvl="2" indent="-457200">
                  <a:buClr>
                    <a:srgbClr val="E61A5D"/>
                  </a:buClr>
                  <a:buFont typeface="+mj-lt"/>
                  <a:buAutoNum type="arabicPeriod"/>
                </a:pPr>
                <a:r>
                  <a:rPr lang="de-DE" dirty="0" err="1"/>
                  <a:t>Compare</a:t>
                </a:r>
                <a:r>
                  <a:rPr lang="de-DE" dirty="0"/>
                  <a:t> </a:t>
                </a:r>
                <a:r>
                  <a:rPr lang="de-DE" dirty="0" err="1"/>
                  <a:t>based</a:t>
                </a:r>
                <a:r>
                  <a:rPr lang="de-DE" dirty="0"/>
                  <a:t> on time </a:t>
                </a:r>
                <a:r>
                  <a:rPr lang="de-DE" dirty="0" err="1"/>
                  <a:t>to</a:t>
                </a:r>
                <a:r>
                  <a:rPr lang="de-DE" dirty="0"/>
                  <a:t> CVD </a:t>
                </a:r>
              </a:p>
              <a:p>
                <a:pPr marL="981450" lvl="2" indent="-457200">
                  <a:buClr>
                    <a:srgbClr val="E61A5D"/>
                  </a:buClr>
                  <a:buFont typeface="+mj-lt"/>
                  <a:buAutoNum type="arabicPeriod"/>
                </a:pPr>
                <a:r>
                  <a:rPr lang="de-DE" dirty="0" err="1"/>
                  <a:t>If</a:t>
                </a:r>
                <a:r>
                  <a:rPr lang="de-DE" dirty="0"/>
                  <a:t> </a:t>
                </a:r>
                <a:r>
                  <a:rPr lang="de-DE" dirty="0" err="1"/>
                  <a:t>no</a:t>
                </a:r>
                <a:r>
                  <a:rPr lang="de-DE" dirty="0"/>
                  <a:t> </a:t>
                </a:r>
                <a:r>
                  <a:rPr lang="de-DE" dirty="0" err="1"/>
                  <a:t>winner</a:t>
                </a:r>
                <a:r>
                  <a:rPr lang="de-DE" dirty="0"/>
                  <a:t> </a:t>
                </a:r>
                <a:r>
                  <a:rPr lang="de-DE" dirty="0" err="1"/>
                  <a:t>or</a:t>
                </a:r>
                <a:r>
                  <a:rPr lang="de-DE" dirty="0"/>
                  <a:t> </a:t>
                </a:r>
                <a:r>
                  <a:rPr lang="de-DE" dirty="0" err="1"/>
                  <a:t>looser</a:t>
                </a:r>
                <a:r>
                  <a:rPr lang="de-DE" dirty="0"/>
                  <a:t>: </a:t>
                </a:r>
                <a:r>
                  <a:rPr lang="de-DE" dirty="0" err="1"/>
                  <a:t>Compare</a:t>
                </a:r>
                <a:r>
                  <a:rPr lang="de-DE" dirty="0"/>
                  <a:t> </a:t>
                </a:r>
                <a:r>
                  <a:rPr lang="de-DE" dirty="0" err="1"/>
                  <a:t>based</a:t>
                </a:r>
                <a:r>
                  <a:rPr lang="de-DE" dirty="0"/>
                  <a:t> on time-</a:t>
                </a:r>
                <a:r>
                  <a:rPr lang="de-DE" dirty="0" err="1"/>
                  <a:t>to</a:t>
                </a:r>
                <a:r>
                  <a:rPr lang="de-DE" dirty="0"/>
                  <a:t>-first </a:t>
                </a:r>
                <a:r>
                  <a:rPr lang="de-DE" dirty="0" err="1"/>
                  <a:t>or</a:t>
                </a:r>
                <a:r>
                  <a:rPr lang="de-DE" dirty="0"/>
                  <a:t> rate </a:t>
                </a:r>
                <a:r>
                  <a:rPr lang="de-DE" dirty="0" err="1"/>
                  <a:t>of</a:t>
                </a:r>
                <a:r>
                  <a:rPr lang="de-DE" dirty="0"/>
                  <a:t> HHF</a:t>
                </a:r>
              </a:p>
              <a:p>
                <a:pPr lvl="1" indent="-285750"/>
                <a:r>
                  <a:rPr lang="de-DE" dirty="0" err="1"/>
                  <a:t>Win</a:t>
                </a:r>
                <a:r>
                  <a:rPr lang="de-DE" dirty="0"/>
                  <a:t> </a:t>
                </a:r>
                <a:r>
                  <a:rPr lang="de-DE" dirty="0" err="1"/>
                  <a:t>ratio</a:t>
                </a:r>
                <a:r>
                  <a:rPr lang="de-DE" dirty="0"/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𝑊𝑅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</m:den>
                    </m:f>
                  </m:oMath>
                </a14:m>
                <a:r>
                  <a:rPr lang="de-DE" dirty="0"/>
                  <a:t>, </a:t>
                </a:r>
                <a:r>
                  <a:rPr lang="de-DE" dirty="0" err="1"/>
                  <a:t>where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𝑊</m:t>
                        </m:r>
                      </m:sub>
                    </m:sSub>
                  </m:oMath>
                </a14:m>
                <a:r>
                  <a:rPr lang="de-DE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de-DE" dirty="0"/>
                  <a:t> = </a:t>
                </a:r>
                <a:r>
                  <a:rPr lang="de-DE" dirty="0" err="1"/>
                  <a:t>number</a:t>
                </a:r>
                <a:r>
                  <a:rPr lang="de-DE" dirty="0"/>
                  <a:t> </a:t>
                </a:r>
                <a:r>
                  <a:rPr lang="de-DE" dirty="0" err="1"/>
                  <a:t>of</a:t>
                </a:r>
                <a:r>
                  <a:rPr lang="de-DE" dirty="0"/>
                  <a:t> </a:t>
                </a:r>
                <a:r>
                  <a:rPr lang="de-DE" dirty="0" err="1"/>
                  <a:t>winners</a:t>
                </a:r>
                <a:r>
                  <a:rPr lang="de-DE" dirty="0"/>
                  <a:t>/</a:t>
                </a:r>
                <a:r>
                  <a:rPr lang="de-DE" dirty="0" err="1"/>
                  <a:t>losers</a:t>
                </a:r>
                <a:r>
                  <a:rPr lang="de-DE" dirty="0"/>
                  <a:t> in </a:t>
                </a:r>
                <a:r>
                  <a:rPr lang="de-DE" dirty="0" err="1"/>
                  <a:t>treatment</a:t>
                </a:r>
                <a:r>
                  <a:rPr lang="de-DE" dirty="0"/>
                  <a:t> </a:t>
                </a:r>
                <a:r>
                  <a:rPr lang="de-DE" dirty="0" err="1"/>
                  <a:t>group</a:t>
                </a:r>
                <a:endParaRPr lang="de-DE" dirty="0"/>
              </a:p>
              <a:p>
                <a:pPr lvl="1" indent="-285750"/>
                <a:r>
                  <a:rPr lang="de-DE" dirty="0" err="1"/>
                  <a:t>We</a:t>
                </a:r>
                <a:r>
                  <a:rPr lang="de-DE" dirty="0"/>
                  <a:t> </a:t>
                </a:r>
                <a:r>
                  <a:rPr lang="de-DE" dirty="0" err="1"/>
                  <a:t>look</a:t>
                </a:r>
                <a:r>
                  <a:rPr lang="de-DE" dirty="0"/>
                  <a:t> at </a:t>
                </a:r>
                <a:r>
                  <a:rPr lang="de-DE" dirty="0" err="1"/>
                  <a:t>unmatched</a:t>
                </a:r>
                <a:r>
                  <a:rPr lang="de-DE" dirty="0"/>
                  <a:t> </a:t>
                </a:r>
                <a:r>
                  <a:rPr lang="de-DE" dirty="0" err="1"/>
                  <a:t>pairs</a:t>
                </a:r>
                <a:r>
                  <a:rPr lang="de-DE" dirty="0"/>
                  <a:t> </a:t>
                </a:r>
                <a:r>
                  <a:rPr lang="de-DE" dirty="0" err="1"/>
                  <a:t>approach</a:t>
                </a:r>
                <a:endParaRPr lang="de-DE" dirty="0"/>
              </a:p>
              <a:p>
                <a:pPr marL="0" indent="0">
                  <a:buNone/>
                </a:pPr>
                <a:endParaRPr lang="de-DE" dirty="0"/>
              </a:p>
              <a:p>
                <a:pPr lvl="2" indent="-285750"/>
                <a:endParaRPr lang="de-DE" dirty="0"/>
              </a:p>
              <a:p>
                <a:pPr lvl="1" indent="-285750"/>
                <a:endParaRPr lang="de-DE" dirty="0"/>
              </a:p>
              <a:p>
                <a:pPr lvl="1" fontAlgn="ctr"/>
                <a:endParaRPr lang="en-US" i="1" dirty="0"/>
              </a:p>
              <a:p>
                <a:pPr lvl="1" fontAlgn="ctr"/>
                <a:endParaRPr lang="en-US" i="1" dirty="0"/>
              </a:p>
              <a:p>
                <a:pPr marL="0" indent="0" fontAlgn="ctr">
                  <a:buNone/>
                </a:pPr>
                <a:r>
                  <a:rPr lang="en-US" sz="1800" i="1" dirty="0">
                    <a:solidFill>
                      <a:srgbClr val="E61A5D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6" name="Tex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xfrm>
                <a:off x="974672" y="1565046"/>
                <a:ext cx="10512478" cy="4528504"/>
              </a:xfrm>
              <a:blipFill>
                <a:blip r:embed="rId3"/>
                <a:stretch>
                  <a:fillRect l="-58" t="-1615" r="-104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D9179-7A6B-4268-BEB2-F3B8EB06115B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 bwMode="gray">
          <a:xfrm>
            <a:off x="1722049" y="367195"/>
            <a:ext cx="10798460" cy="864000"/>
          </a:xfrm>
        </p:spPr>
        <p:txBody>
          <a:bodyPr/>
          <a:lstStyle/>
          <a:p>
            <a:r>
              <a:rPr lang="de-DE" dirty="0"/>
              <a:t>Methods </a:t>
            </a:r>
            <a:r>
              <a:rPr lang="de-DE" dirty="0" err="1"/>
              <a:t>Investigated</a:t>
            </a:r>
            <a:r>
              <a:rPr lang="de-DE" dirty="0"/>
              <a:t> (4)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82F1E6F-1960-47AF-92D5-EABBD06607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4095" y="4376977"/>
            <a:ext cx="3673055" cy="151988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144145C-88B2-4A71-A0CD-656A3C0507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3263" y="4376977"/>
            <a:ext cx="3062354" cy="191794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7A36450-8CB6-4C92-A50C-0A88C4CC3C9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61223" y="4348493"/>
            <a:ext cx="2917959" cy="1831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706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D9179-7A6B-4268-BEB2-F3B8EB06115B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 Study</a:t>
            </a:r>
          </a:p>
        </p:txBody>
      </p:sp>
    </p:spTree>
    <p:extLst>
      <p:ext uri="{BB962C8B-B14F-4D97-AF65-F5344CB8AC3E}">
        <p14:creationId xmlns:p14="http://schemas.microsoft.com/office/powerpoint/2010/main" val="1197740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974672" y="1565046"/>
            <a:ext cx="10512478" cy="4528504"/>
          </a:xfrm>
        </p:spPr>
        <p:txBody>
          <a:bodyPr/>
          <a:lstStyle/>
          <a:p>
            <a:r>
              <a:rPr lang="en-US" dirty="0"/>
              <a:t>Model situations as observed in previous heart failure trials (preserved ejection fraction)</a:t>
            </a:r>
          </a:p>
          <a:p>
            <a:pPr lvl="1"/>
            <a:r>
              <a:rPr lang="en-US" dirty="0"/>
              <a:t>Time to HHFs within patient as well as CVD process and HHF process highly correlated </a:t>
            </a:r>
          </a:p>
          <a:p>
            <a:pPr lvl="2"/>
            <a:r>
              <a:rPr lang="en-US" sz="1800" dirty="0"/>
              <a:t>Joint gamma frailty model to incorporate dependency</a:t>
            </a:r>
          </a:p>
          <a:p>
            <a:pPr marL="540000" lvl="2" indent="0">
              <a:buNone/>
            </a:pPr>
            <a:endParaRPr lang="en-US" sz="1400" dirty="0"/>
          </a:p>
          <a:p>
            <a:pPr lvl="1"/>
            <a:r>
              <a:rPr lang="en-US" dirty="0"/>
              <a:t>Annualized placebo rate of CVD 4.0 (events / 100 patient-years)</a:t>
            </a:r>
          </a:p>
          <a:p>
            <a:pPr lvl="2"/>
            <a:r>
              <a:rPr lang="en-US" sz="1800" dirty="0"/>
              <a:t>CHARM-Preserved 3.9; TOPCAT BNP Stratum 3.9</a:t>
            </a:r>
          </a:p>
          <a:p>
            <a:pPr lvl="2"/>
            <a:endParaRPr lang="en-US" sz="1400" dirty="0"/>
          </a:p>
          <a:p>
            <a:pPr lvl="1"/>
            <a:r>
              <a:rPr lang="en-US" dirty="0"/>
              <a:t>Annualized placebo rate of first composite event 9.0</a:t>
            </a:r>
          </a:p>
          <a:p>
            <a:pPr lvl="2"/>
            <a:r>
              <a:rPr lang="en-US" sz="1400" dirty="0"/>
              <a:t> </a:t>
            </a:r>
            <a:r>
              <a:rPr lang="en-US" sz="1800" dirty="0"/>
              <a:t>CHARM-Preserved 9.1; TOPCAT BNP Stratum 8.5</a:t>
            </a:r>
          </a:p>
          <a:p>
            <a:pPr lvl="2"/>
            <a:endParaRPr lang="en-US" sz="1400" dirty="0"/>
          </a:p>
          <a:p>
            <a:pPr lvl="1"/>
            <a:r>
              <a:rPr lang="en-US" dirty="0"/>
              <a:t>Overall observed ratio of recurrent to first composite events = 1.8 (Anker and McMurray, 2012)</a:t>
            </a:r>
          </a:p>
          <a:p>
            <a:pPr lvl="2"/>
            <a:r>
              <a:rPr lang="en-US" dirty="0"/>
              <a:t>Choose frailty variance so that this ratio results</a:t>
            </a:r>
          </a:p>
          <a:p>
            <a:pPr marL="270000" lvl="1" indent="0">
              <a:buNone/>
            </a:pPr>
            <a:endParaRPr lang="en-US" dirty="0"/>
          </a:p>
          <a:p>
            <a:pPr lvl="2"/>
            <a:endParaRPr lang="en-US" dirty="0"/>
          </a:p>
          <a:p>
            <a:pPr fontAlgn="ctr"/>
            <a:endParaRPr lang="en-US" dirty="0"/>
          </a:p>
          <a:p>
            <a:pPr lvl="1" fontAlgn="ctr"/>
            <a:endParaRPr lang="en-US" i="1" dirty="0"/>
          </a:p>
          <a:p>
            <a:pPr lvl="1" fontAlgn="ctr"/>
            <a:endParaRPr lang="en-US" i="1" dirty="0"/>
          </a:p>
          <a:p>
            <a:pPr marL="0" indent="0" fontAlgn="ctr">
              <a:buNone/>
            </a:pPr>
            <a:r>
              <a:rPr lang="en-US" sz="1800" i="1" dirty="0">
                <a:solidFill>
                  <a:srgbClr val="E61A5D"/>
                </a:solidFill>
              </a:rPr>
              <a:t>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D9179-7A6B-4268-BEB2-F3B8EB06115B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 bwMode="gray">
          <a:xfrm>
            <a:off x="1722049" y="367195"/>
            <a:ext cx="10798460" cy="864000"/>
          </a:xfrm>
        </p:spPr>
        <p:txBody>
          <a:bodyPr/>
          <a:lstStyle/>
          <a:p>
            <a:r>
              <a:rPr lang="de-DE" dirty="0"/>
              <a:t>Simulation Study – Set-</a:t>
            </a:r>
            <a:r>
              <a:rPr lang="de-DE" dirty="0" err="1"/>
              <a:t>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79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Placeholder 5"/>
              <p:cNvSpPr>
                <a:spLocks noGrp="1"/>
              </p:cNvSpPr>
              <p:nvPr>
                <p:ph type="body" sz="quarter" idx="13"/>
              </p:nvPr>
            </p:nvSpPr>
            <p:spPr>
              <a:xfrm>
                <a:off x="974672" y="1565046"/>
                <a:ext cx="10512478" cy="4528504"/>
              </a:xfrm>
            </p:spPr>
            <p:txBody>
              <a:bodyPr/>
              <a:lstStyle/>
              <a:p>
                <a:pPr lvl="1"/>
                <a:r>
                  <a:rPr lang="en-US" dirty="0"/>
                  <a:t>Study duration 5 years / Patient recruitment 3 years</a:t>
                </a:r>
              </a:p>
              <a:p>
                <a:pPr lvl="1"/>
                <a:r>
                  <a:rPr lang="en-US" dirty="0"/>
                  <a:t>It is assumed that 5% of patients discontinue treatment each year</a:t>
                </a:r>
              </a:p>
              <a:p>
                <a:pPr marL="270000" lvl="1" indent="0">
                  <a:buNone/>
                </a:pPr>
                <a:endParaRPr lang="en-US" dirty="0"/>
              </a:p>
              <a:p>
                <a:pPr lvl="1"/>
                <a:r>
                  <a:rPr lang="de-DE" dirty="0"/>
                  <a:t>Treatment </a:t>
                </a:r>
                <a:r>
                  <a:rPr lang="de-DE" dirty="0" err="1"/>
                  <a:t>effects</a:t>
                </a:r>
                <a:r>
                  <a:rPr lang="de-DE" dirty="0"/>
                  <a:t> </a:t>
                </a:r>
                <a:r>
                  <a:rPr lang="de-DE" dirty="0" err="1"/>
                  <a:t>varied</a:t>
                </a:r>
                <a:r>
                  <a:rPr lang="de-DE" dirty="0"/>
                  <a:t> </a:t>
                </a:r>
                <a:r>
                  <a:rPr lang="de-DE" dirty="0" err="1"/>
                  <a:t>indepently</a:t>
                </a:r>
                <a:endParaRPr lang="de-DE" dirty="0"/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/>
                          </a:rPr>
                          <m:t>𝑅𝑅</m:t>
                        </m:r>
                      </m:e>
                      <m:sub>
                        <m:r>
                          <a:rPr lang="de-DE" i="1">
                            <a:latin typeface="Cambria Math"/>
                          </a:rPr>
                          <m:t>𝐻𝐻𝐹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dirty="0"/>
                  <a:t> Rate </a:t>
                </a:r>
                <a:r>
                  <a:rPr lang="de-DE" dirty="0" err="1"/>
                  <a:t>ratio</a:t>
                </a:r>
                <a:r>
                  <a:rPr lang="de-DE" dirty="0"/>
                  <a:t> </a:t>
                </a:r>
                <a:r>
                  <a:rPr lang="de-DE" dirty="0" err="1"/>
                  <a:t>for</a:t>
                </a:r>
                <a:r>
                  <a:rPr lang="de-DE" dirty="0"/>
                  <a:t> HHF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/>
                          </a:rPr>
                          <m:t>𝐻𝑅</m:t>
                        </m:r>
                      </m:e>
                      <m:sub>
                        <m:r>
                          <a:rPr lang="de-DE" i="1">
                            <a:latin typeface="Cambria Math"/>
                          </a:rPr>
                          <m:t>𝐶𝑉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</m:oMath>
                </a14:m>
                <a:r>
                  <a:rPr lang="de-DE" dirty="0"/>
                  <a:t>: Hazard </a:t>
                </a:r>
                <a:r>
                  <a:rPr lang="de-DE" dirty="0" err="1"/>
                  <a:t>ratio</a:t>
                </a:r>
                <a:r>
                  <a:rPr lang="de-DE" dirty="0"/>
                  <a:t> </a:t>
                </a:r>
                <a:r>
                  <a:rPr lang="de-DE" dirty="0" err="1"/>
                  <a:t>for</a:t>
                </a:r>
                <a:r>
                  <a:rPr lang="de-DE" dirty="0"/>
                  <a:t> CVD</a:t>
                </a:r>
              </a:p>
              <a:p>
                <a:pPr marL="540000" lvl="2" indent="0">
                  <a:buNone/>
                </a:pPr>
                <a:endParaRPr lang="de-DE" dirty="0"/>
              </a:p>
              <a:p>
                <a:pPr lvl="1"/>
                <a:r>
                  <a:rPr lang="de-DE" dirty="0"/>
                  <a:t>Sample </a:t>
                </a:r>
                <a:r>
                  <a:rPr lang="de-DE" dirty="0" err="1"/>
                  <a:t>size</a:t>
                </a:r>
                <a:r>
                  <a:rPr lang="de-DE" dirty="0"/>
                  <a:t>: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/>
                      </a:rPr>
                      <m:t>𝑁</m:t>
                    </m:r>
                    <m:r>
                      <a:rPr lang="de-DE" i="1">
                        <a:latin typeface="Cambria Math"/>
                      </a:rPr>
                      <m:t>=4350</m:t>
                    </m:r>
                  </m:oMath>
                </a14:m>
                <a:r>
                  <a:rPr lang="de-DE" dirty="0"/>
                  <a:t>, i.e. 2175 </a:t>
                </a:r>
                <a:r>
                  <a:rPr lang="de-DE" dirty="0" err="1"/>
                  <a:t>patients</a:t>
                </a:r>
                <a:r>
                  <a:rPr lang="de-DE" dirty="0"/>
                  <a:t> per </a:t>
                </a:r>
                <a:r>
                  <a:rPr lang="de-DE" dirty="0" err="1"/>
                  <a:t>treatment</a:t>
                </a:r>
                <a:r>
                  <a:rPr lang="de-DE" dirty="0"/>
                  <a:t> arm</a:t>
                </a:r>
              </a:p>
              <a:p>
                <a:pPr lvl="2"/>
                <a:r>
                  <a:rPr lang="de-DE" sz="1800" dirty="0"/>
                  <a:t>90 % power </a:t>
                </a:r>
                <a:r>
                  <a:rPr lang="de-DE" sz="1800" dirty="0" err="1"/>
                  <a:t>for</a:t>
                </a:r>
                <a:r>
                  <a:rPr lang="de-DE" sz="1800" dirty="0"/>
                  <a:t> LWYY at 5% </a:t>
                </a:r>
                <a:r>
                  <a:rPr lang="de-DE" sz="1800" dirty="0" err="1"/>
                  <a:t>alpha</a:t>
                </a:r>
                <a:r>
                  <a:rPr lang="de-DE" sz="1800" dirty="0"/>
                  <a:t> </a:t>
                </a:r>
                <a:r>
                  <a:rPr lang="de-DE" sz="1800" dirty="0" err="1"/>
                  <a:t>level</a:t>
                </a:r>
                <a:r>
                  <a:rPr lang="de-DE" sz="1800" dirty="0"/>
                  <a:t> </a:t>
                </a:r>
                <a:r>
                  <a:rPr lang="de-DE" sz="1800" dirty="0" err="1"/>
                  <a:t>when</a:t>
                </a:r>
                <a:r>
                  <a:rPr lang="de-DE" sz="1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800" i="1">
                            <a:latin typeface="Cambria Math"/>
                          </a:rPr>
                          <m:t>𝐻𝑅</m:t>
                        </m:r>
                      </m:e>
                      <m:sub>
                        <m:r>
                          <a:rPr lang="de-DE" sz="1800" i="1">
                            <a:latin typeface="Cambria Math"/>
                          </a:rPr>
                          <m:t>𝐶𝑉</m:t>
                        </m:r>
                        <m:r>
                          <a:rPr lang="de-DE" sz="1800" b="0" i="1" smtClean="0">
                            <a:latin typeface="Cambria Math"/>
                          </a:rPr>
                          <m:t>𝐷</m:t>
                        </m:r>
                      </m:sub>
                    </m:sSub>
                    <m:r>
                      <a:rPr lang="de-DE" sz="1800" i="1">
                        <a:latin typeface="Cambria Math"/>
                      </a:rPr>
                      <m:t>=0.8 </m:t>
                    </m:r>
                  </m:oMath>
                </a14:m>
                <a:r>
                  <a:rPr lang="de-DE" sz="1800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800" i="1">
                            <a:latin typeface="Cambria Math"/>
                          </a:rPr>
                          <m:t>𝑅𝑅</m:t>
                        </m:r>
                      </m:e>
                      <m:sub>
                        <m:r>
                          <a:rPr lang="de-DE" sz="1800" i="1">
                            <a:latin typeface="Cambria Math"/>
                          </a:rPr>
                          <m:t>𝐻𝐻𝐹</m:t>
                        </m:r>
                      </m:sub>
                    </m:sSub>
                    <m:r>
                      <a:rPr lang="de-DE" sz="1800" i="1">
                        <a:latin typeface="Cambria Math"/>
                      </a:rPr>
                      <m:t>=0.7</m:t>
                    </m:r>
                  </m:oMath>
                </a14:m>
                <a:r>
                  <a:rPr lang="de-DE" sz="1800" dirty="0"/>
                  <a:t> on HHF+CVD</a:t>
                </a:r>
              </a:p>
              <a:p>
                <a:pPr marL="540000" lvl="2" indent="0">
                  <a:buNone/>
                </a:pPr>
                <a:endParaRPr lang="de-DE" sz="1800" dirty="0"/>
              </a:p>
              <a:p>
                <a:pPr marL="540000" lvl="2" indent="0">
                  <a:buNone/>
                </a:pPr>
                <a:endParaRPr lang="en-US" dirty="0"/>
              </a:p>
              <a:p>
                <a:pPr fontAlgn="ctr"/>
                <a:endParaRPr lang="en-US" dirty="0"/>
              </a:p>
              <a:p>
                <a:pPr lvl="1" fontAlgn="ctr"/>
                <a:endParaRPr lang="en-US" i="1" dirty="0"/>
              </a:p>
              <a:p>
                <a:pPr lvl="1" fontAlgn="ctr"/>
                <a:endParaRPr lang="en-US" i="1" dirty="0"/>
              </a:p>
              <a:p>
                <a:pPr marL="0" indent="0" fontAlgn="ctr">
                  <a:buNone/>
                </a:pPr>
                <a:r>
                  <a:rPr lang="en-US" sz="1800" i="1" dirty="0">
                    <a:solidFill>
                      <a:srgbClr val="E61A5D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6" name="Tex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xfrm>
                <a:off x="974672" y="1565046"/>
                <a:ext cx="10512478" cy="4528504"/>
              </a:xfrm>
              <a:blipFill>
                <a:blip r:embed="rId3"/>
                <a:stretch>
                  <a:fillRect t="-161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D9179-7A6B-4268-BEB2-F3B8EB06115B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 bwMode="gray">
          <a:xfrm>
            <a:off x="1722049" y="367195"/>
            <a:ext cx="10798460" cy="864000"/>
          </a:xfrm>
        </p:spPr>
        <p:txBody>
          <a:bodyPr/>
          <a:lstStyle/>
          <a:p>
            <a:r>
              <a:rPr lang="de-DE" dirty="0"/>
              <a:t>Simulation Study – Set-</a:t>
            </a:r>
            <a:r>
              <a:rPr lang="de-DE" dirty="0" err="1"/>
              <a:t>Up</a:t>
            </a:r>
            <a:r>
              <a:rPr lang="de-DE" dirty="0"/>
              <a:t> (</a:t>
            </a:r>
            <a:r>
              <a:rPr lang="de-DE" dirty="0" err="1"/>
              <a:t>Cont</a:t>
            </a:r>
            <a:r>
              <a:rPr lang="de-DE" dirty="0"/>
              <a:t>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517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D9179-7A6B-4268-BEB2-F3B8EB06115B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 bwMode="gray">
          <a:xfrm>
            <a:off x="1722049" y="367195"/>
            <a:ext cx="10798460" cy="864000"/>
          </a:xfrm>
        </p:spPr>
        <p:txBody>
          <a:bodyPr/>
          <a:lstStyle/>
          <a:p>
            <a:r>
              <a:rPr lang="de-DE" dirty="0"/>
              <a:t>Simulation Study – </a:t>
            </a:r>
            <a:r>
              <a:rPr lang="de-DE" dirty="0" err="1"/>
              <a:t>Estimand</a:t>
            </a:r>
            <a:r>
              <a:rPr lang="de-DE" dirty="0"/>
              <a:t> Value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Placeholder 1"/>
              <p:cNvSpPr>
                <a:spLocks noGrp="1"/>
              </p:cNvSpPr>
              <p:nvPr>
                <p:ph type="body" sz="quarter" idx="13"/>
              </p:nvPr>
            </p:nvSpPr>
            <p:spPr>
              <a:xfrm>
                <a:off x="1210234" y="1757082"/>
                <a:ext cx="9968753" cy="4727669"/>
              </a:xfrm>
            </p:spPr>
            <p:txBody>
              <a:bodyPr/>
              <a:lstStyle/>
              <a:p>
                <a:r>
                  <a:rPr lang="de-DE" dirty="0" err="1"/>
                  <a:t>Have</a:t>
                </a:r>
                <a:r>
                  <a:rPr lang="de-DE" dirty="0"/>
                  <a:t> </a:t>
                </a:r>
                <a:r>
                  <a:rPr lang="de-DE" dirty="0" err="1"/>
                  <a:t>noted</a:t>
                </a:r>
                <a:r>
                  <a:rPr lang="de-DE" dirty="0"/>
                  <a:t> </a:t>
                </a:r>
                <a:r>
                  <a:rPr lang="de-DE" dirty="0" err="1"/>
                  <a:t>that</a:t>
                </a:r>
                <a:r>
                  <a:rPr lang="de-DE" dirty="0"/>
                  <a:t> </a:t>
                </a:r>
                <a:r>
                  <a:rPr lang="de-DE" dirty="0" err="1"/>
                  <a:t>mean</a:t>
                </a:r>
                <a:r>
                  <a:rPr lang="de-DE" dirty="0"/>
                  <a:t> </a:t>
                </a:r>
                <a:r>
                  <a:rPr lang="de-DE" dirty="0" err="1"/>
                  <a:t>effect</a:t>
                </a:r>
                <a:r>
                  <a:rPr lang="de-DE" dirty="0"/>
                  <a:t> </a:t>
                </a:r>
                <a:r>
                  <a:rPr lang="de-DE" dirty="0" err="1"/>
                  <a:t>of</a:t>
                </a:r>
                <a:r>
                  <a:rPr lang="de-DE" dirty="0"/>
                  <a:t> LWYY same </a:t>
                </a:r>
                <a:r>
                  <a:rPr lang="de-DE" dirty="0" err="1"/>
                  <a:t>as</a:t>
                </a:r>
                <a:r>
                  <a:rPr lang="de-DE" dirty="0"/>
                  <a:t> </a:t>
                </a:r>
                <a:r>
                  <a:rPr lang="de-DE" dirty="0" err="1"/>
                  <a:t>exposure-weighted</a:t>
                </a:r>
                <a:r>
                  <a:rPr lang="de-DE" dirty="0"/>
                  <a:t> </a:t>
                </a:r>
                <a:r>
                  <a:rPr lang="de-DE" dirty="0" err="1"/>
                  <a:t>estimand</a:t>
                </a:r>
                <a:endParaRPr lang="de-DE" dirty="0"/>
              </a:p>
              <a:p>
                <a:r>
                  <a:rPr lang="de-DE" dirty="0" err="1"/>
                  <a:t>Confirmed</a:t>
                </a:r>
                <a:r>
                  <a:rPr lang="de-DE" dirty="0"/>
                  <a:t> by simulation </a:t>
                </a:r>
                <a:r>
                  <a:rPr lang="de-DE" dirty="0" err="1"/>
                  <a:t>with</a:t>
                </a:r>
                <a:r>
                  <a:rPr lang="de-DE" dirty="0"/>
                  <a:t> n=100,000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/>
                          </a:rPr>
                          <m:t>𝑅𝑅</m:t>
                        </m:r>
                      </m:e>
                      <m:sub>
                        <m:r>
                          <a:rPr lang="de-DE" i="1">
                            <a:latin typeface="Cambria Math"/>
                          </a:rPr>
                          <m:t>𝐻𝐻𝐹</m:t>
                        </m:r>
                      </m:sub>
                    </m:sSub>
                  </m:oMath>
                </a14:m>
                <a:r>
                  <a:rPr lang="de-DE" dirty="0"/>
                  <a:t>= 0.7</a:t>
                </a:r>
              </a:p>
              <a:p>
                <a:endParaRPr lang="de-DE" dirty="0"/>
              </a:p>
              <a:p>
                <a:endParaRPr lang="de-DE" dirty="0"/>
              </a:p>
              <a:p>
                <a:endParaRPr lang="de-DE" dirty="0"/>
              </a:p>
              <a:p>
                <a:endParaRPr lang="de-DE" dirty="0"/>
              </a:p>
              <a:p>
                <a:endParaRPr lang="de-DE" dirty="0"/>
              </a:p>
              <a:p>
                <a:r>
                  <a:rPr lang="de-DE" dirty="0"/>
                  <a:t>Can also </a:t>
                </a:r>
                <a:r>
                  <a:rPr lang="de-DE" dirty="0" err="1"/>
                  <a:t>be</a:t>
                </a:r>
                <a:r>
                  <a:rPr lang="de-DE" dirty="0"/>
                  <a:t> </a:t>
                </a:r>
                <a:r>
                  <a:rPr lang="de-DE" dirty="0" err="1"/>
                  <a:t>proven</a:t>
                </a:r>
                <a:r>
                  <a:rPr lang="de-DE" dirty="0"/>
                  <a:t> </a:t>
                </a:r>
                <a:r>
                  <a:rPr lang="de-DE" dirty="0" err="1"/>
                  <a:t>mathematically</a:t>
                </a:r>
                <a:r>
                  <a:rPr lang="de-DE" dirty="0"/>
                  <a:t> </a:t>
                </a:r>
                <a:r>
                  <a:rPr lang="de-DE" dirty="0" err="1"/>
                  <a:t>under</a:t>
                </a:r>
                <a:r>
                  <a:rPr lang="de-DE" dirty="0"/>
                  <a:t> </a:t>
                </a:r>
                <a:r>
                  <a:rPr lang="de-DE" dirty="0" err="1"/>
                  <a:t>joint</a:t>
                </a:r>
                <a:r>
                  <a:rPr lang="de-DE" dirty="0"/>
                  <a:t> </a:t>
                </a:r>
                <a:r>
                  <a:rPr lang="de-DE" dirty="0" err="1"/>
                  <a:t>frailty</a:t>
                </a:r>
                <a:r>
                  <a:rPr lang="de-DE" dirty="0"/>
                  <a:t> </a:t>
                </a:r>
                <a:r>
                  <a:rPr lang="de-DE" dirty="0" err="1"/>
                  <a:t>model</a:t>
                </a:r>
                <a:r>
                  <a:rPr lang="de-DE" dirty="0"/>
                  <a:t> and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ex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xfrm>
                <a:off x="1210234" y="1757082"/>
                <a:ext cx="9968753" cy="4727669"/>
              </a:xfrm>
              <a:blipFill>
                <a:blip r:embed="rId3"/>
                <a:stretch>
                  <a:fillRect l="-61" t="-1546" b="-12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Content Placeholder 5"/>
          <p:cNvGraphicFramePr>
            <a:graphicFrameLocks/>
          </p:cNvGraphicFramePr>
          <p:nvPr>
            <p:extLst/>
          </p:nvPr>
        </p:nvGraphicFramePr>
        <p:xfrm>
          <a:off x="3392228" y="2894924"/>
          <a:ext cx="5897838" cy="2675984"/>
        </p:xfrm>
        <a:graphic>
          <a:graphicData uri="http://schemas.openxmlformats.org/drawingml/2006/table">
            <a:tbl>
              <a:tblPr firstRow="1" bandRow="1"/>
              <a:tblGrid>
                <a:gridCol w="1062121">
                  <a:extLst>
                    <a:ext uri="{9D8B030D-6E8A-4147-A177-3AD203B41FA5}">
                      <a16:colId xmlns:a16="http://schemas.microsoft.com/office/drawing/2014/main" val="576397525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3149369918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4070705166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616129275"/>
                    </a:ext>
                  </a:extLst>
                </a:gridCol>
                <a:gridCol w="864128">
                  <a:extLst>
                    <a:ext uri="{9D8B030D-6E8A-4147-A177-3AD203B41FA5}">
                      <a16:colId xmlns:a16="http://schemas.microsoft.com/office/drawing/2014/main" val="1359521263"/>
                    </a:ext>
                  </a:extLst>
                </a:gridCol>
                <a:gridCol w="675791">
                  <a:extLst>
                    <a:ext uri="{9D8B030D-6E8A-4147-A177-3AD203B41FA5}">
                      <a16:colId xmlns:a16="http://schemas.microsoft.com/office/drawing/2014/main" val="1922043696"/>
                    </a:ext>
                  </a:extLst>
                </a:gridCol>
                <a:gridCol w="675791">
                  <a:extLst>
                    <a:ext uri="{9D8B030D-6E8A-4147-A177-3AD203B41FA5}">
                      <a16:colId xmlns:a16="http://schemas.microsoft.com/office/drawing/2014/main" val="750896893"/>
                    </a:ext>
                  </a:extLst>
                </a:gridCol>
                <a:gridCol w="675791">
                  <a:extLst>
                    <a:ext uri="{9D8B030D-6E8A-4147-A177-3AD203B41FA5}">
                      <a16:colId xmlns:a16="http://schemas.microsoft.com/office/drawing/2014/main" val="481938116"/>
                    </a:ext>
                  </a:extLst>
                </a:gridCol>
              </a:tblGrid>
              <a:tr h="5253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sz="1400" dirty="0"/>
                    </a:p>
                  </a:txBody>
                  <a:tcPr>
                    <a:lnL w="12700" cap="sq" cmpd="sng" algn="ctr">
                      <a:solidFill>
                        <a:srgbClr val="0460A9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sq" cmpd="sng" algn="ctr">
                      <a:solidFill>
                        <a:srgbClr val="0460A9"/>
                      </a:solidFill>
                      <a:prstDash val="solid"/>
                    </a:lnT>
                    <a:lnB w="12700" cap="sq" cmpd="sng" algn="ctr">
                      <a:solidFill>
                        <a:srgbClr val="0460A9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460A9"/>
                    </a:solidFill>
                  </a:tcPr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400" dirty="0"/>
                        <a:t>Exposure-weighted rate</a:t>
                      </a:r>
                      <a:r>
                        <a:rPr lang="en-US" sz="1400" baseline="0" dirty="0"/>
                        <a:t> based </a:t>
                      </a:r>
                      <a:r>
                        <a:rPr lang="en-US" sz="1400" baseline="0" dirty="0" err="1"/>
                        <a:t>estimand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sq" cmpd="sng" algn="ctr">
                      <a:solidFill>
                        <a:srgbClr val="0460A9"/>
                      </a:solidFill>
                      <a:prstDash val="solid"/>
                    </a:lnT>
                    <a:lnB w="12700" cap="sq" cmpd="sng" algn="ctr">
                      <a:solidFill>
                        <a:srgbClr val="0460A9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460A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400" dirty="0"/>
                        <a:t>Method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sq" cmpd="sng" algn="ctr">
                      <a:solidFill>
                        <a:srgbClr val="0460A9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460A9"/>
                    </a:solidFill>
                  </a:tcPr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400" dirty="0"/>
                        <a:t>Estimate</a:t>
                      </a:r>
                    </a:p>
                  </a:txBody>
                  <a:tcPr>
                    <a:lnL>
                      <a:noFill/>
                    </a:lnL>
                    <a:lnR w="12700" cap="sq" cmpd="sng" algn="ctr">
                      <a:solidFill>
                        <a:srgbClr val="0460A9"/>
                      </a:solidFill>
                      <a:prstDash val="solid"/>
                    </a:lnR>
                    <a:lnT w="12700" cap="sq" cmpd="sng" algn="ctr">
                      <a:solidFill>
                        <a:srgbClr val="0460A9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460A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2055999"/>
                  </a:ext>
                </a:extLst>
              </a:tr>
              <a:tr h="3090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de-DE" sz="1400" i="1" baseline="0" dirty="0">
                          <a:solidFill>
                            <a:schemeClr val="tx1"/>
                          </a:solidFill>
                        </a:rPr>
                        <a:t>HR</a:t>
                      </a:r>
                      <a:r>
                        <a:rPr lang="de-DE" sz="1400" i="1" baseline="-25000" dirty="0">
                          <a:solidFill>
                            <a:schemeClr val="tx1"/>
                          </a:solidFill>
                        </a:rPr>
                        <a:t>CVD</a:t>
                      </a:r>
                      <a:endParaRPr lang="en-US" sz="14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sq" cmpd="sng" algn="ctr">
                      <a:solidFill>
                        <a:srgbClr val="0460A9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sq" cmpd="sng" algn="ctr">
                      <a:solidFill>
                        <a:srgbClr val="0460A9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400" b="0" dirty="0"/>
                        <a:t>0.8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sq" cmpd="sng" algn="ctr">
                      <a:solidFill>
                        <a:srgbClr val="0460A9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altLang="zh-CN" sz="1400" b="0" dirty="0"/>
                        <a:t>1.0</a:t>
                      </a:r>
                      <a:endParaRPr lang="en-US" sz="1400" b="0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sq" cmpd="sng" algn="ctr">
                      <a:solidFill>
                        <a:srgbClr val="0460A9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400" b="0" dirty="0"/>
                        <a:t>1.</a:t>
                      </a:r>
                      <a:r>
                        <a:rPr lang="en-US" altLang="zh-CN" sz="1400" b="0" dirty="0"/>
                        <a:t>25</a:t>
                      </a:r>
                      <a:endParaRPr lang="en-US" sz="1400" b="0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sq" cmpd="sng" algn="ctr">
                      <a:solidFill>
                        <a:srgbClr val="0460A9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400" dirty="0"/>
                        <a:t>0.8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400" dirty="0"/>
                        <a:t>1.0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400" dirty="0"/>
                        <a:t>1.25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3406202"/>
                  </a:ext>
                </a:extLst>
              </a:tr>
              <a:tr h="3048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sq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sz="1400" b="0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sq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sz="1400" b="0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sq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sz="1400" b="0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sq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400" dirty="0"/>
                        <a:t>Cox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400" dirty="0"/>
                        <a:t>0.841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400" dirty="0"/>
                        <a:t>0.799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400" dirty="0"/>
                        <a:t>0.782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6264075"/>
                  </a:ext>
                </a:extLst>
              </a:tr>
              <a:tr h="3048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HHF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sq" cmpd="sng" algn="ctr">
                      <a:noFill/>
                      <a:prstDash val="solid"/>
                    </a:lnT>
                    <a:lnB w="12700" cap="sq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400" b="1" dirty="0"/>
                        <a:t>0.783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sq" cmpd="sng" algn="ctr">
                      <a:noFill/>
                      <a:prstDash val="solid"/>
                    </a:lnT>
                    <a:lnB w="12700" cap="sq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400" b="1" dirty="0"/>
                        <a:t>0.722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sq" cmpd="sng" algn="ctr">
                      <a:noFill/>
                      <a:prstDash val="solid"/>
                    </a:lnT>
                    <a:lnB w="12700" cap="sq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400" b="1" dirty="0"/>
                        <a:t>0.688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sq" cmpd="sng" algn="ctr">
                      <a:noFill/>
                      <a:prstDash val="solid"/>
                    </a:lnT>
                    <a:lnB w="12700" cap="sq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400" dirty="0"/>
                        <a:t>NB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400" b="0" i="0" dirty="0"/>
                        <a:t>0.752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400" dirty="0"/>
                        <a:t>0.700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400" dirty="0"/>
                        <a:t>0.684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8009615"/>
                  </a:ext>
                </a:extLst>
              </a:tr>
              <a:tr h="3048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sq" cmpd="sng" algn="ctr">
                      <a:noFill/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sz="1400" b="0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sq" cmpd="sng" algn="ctr">
                      <a:noFill/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sz="1400" b="0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sq" cmpd="sng" algn="ctr">
                      <a:noFill/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sz="1400" b="0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sq" cmpd="sng" algn="ctr">
                      <a:noFill/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400" dirty="0"/>
                        <a:t>LWYY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400" b="1" dirty="0"/>
                        <a:t>0.784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400" b="1" dirty="0"/>
                        <a:t>0.722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400" b="1" dirty="0"/>
                        <a:t>0.687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4739874"/>
                  </a:ext>
                </a:extLst>
              </a:tr>
              <a:tr h="3090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sq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sz="1400" b="0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sz="1400" b="0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sz="1400" b="0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400" dirty="0"/>
                        <a:t>Cox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400" dirty="0"/>
                        <a:t>0.875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400" dirty="0"/>
                        <a:t>0.898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400" dirty="0"/>
                        <a:t>0.935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3418677"/>
                  </a:ext>
                </a:extLst>
              </a:tr>
              <a:tr h="3090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HHF+CVD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sq" cmpd="sng" algn="ctr">
                      <a:noFill/>
                      <a:prstDash val="solid"/>
                    </a:lnT>
                    <a:lnB w="12700" cap="sq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400" b="1" dirty="0"/>
                        <a:t>0.809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400" b="1" dirty="0"/>
                        <a:t>0.806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400" b="1" dirty="0"/>
                        <a:t>0.822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400" dirty="0"/>
                        <a:t>NB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400" b="0" dirty="0"/>
                        <a:t>0.766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400" dirty="0"/>
                        <a:t>0.814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400" dirty="0"/>
                        <a:t>0.885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892574"/>
                  </a:ext>
                </a:extLst>
              </a:tr>
              <a:tr h="3090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sq" cmpd="sng" algn="ctr">
                      <a:noFill/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sz="1400" b="0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sz="1400" b="0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sz="1400" b="0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400" dirty="0"/>
                        <a:t>LWYY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400" b="1" dirty="0"/>
                        <a:t>0.809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400" b="1" dirty="0"/>
                        <a:t>0.806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400" b="1" dirty="0"/>
                        <a:t>0.821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13207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9589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Placeholder 5"/>
              <p:cNvSpPr>
                <a:spLocks noGrp="1"/>
              </p:cNvSpPr>
              <p:nvPr>
                <p:ph type="body" sz="quarter" idx="13"/>
              </p:nvPr>
            </p:nvSpPr>
            <p:spPr>
              <a:xfrm>
                <a:off x="974672" y="1565046"/>
                <a:ext cx="10512478" cy="4528504"/>
              </a:xfrm>
            </p:spPr>
            <p:txBody>
              <a:bodyPr/>
              <a:lstStyle/>
              <a:p>
                <a:r>
                  <a:rPr lang="en-US" dirty="0"/>
                  <a:t>Results shown based on simulating 10,000 studies</a:t>
                </a:r>
              </a:p>
              <a:p>
                <a:r>
                  <a:rPr lang="en-US" dirty="0"/>
                  <a:t>Type </a:t>
                </a:r>
                <a:r>
                  <a:rPr lang="en-US"/>
                  <a:t>I error (2-sided)</a:t>
                </a:r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/>
                          </a:rPr>
                          <m:t>𝑅𝑅</m:t>
                        </m:r>
                      </m:e>
                      <m:sub>
                        <m:r>
                          <a:rPr lang="de-DE" i="1">
                            <a:latin typeface="Cambria Math"/>
                          </a:rPr>
                          <m:t>𝐻𝐻𝐹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=1 &amp;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de-DE" i="1">
                            <a:latin typeface="Cambria Math"/>
                          </a:rPr>
                          <m:t>𝐻𝑅</m:t>
                        </m:r>
                      </m:e>
                      <m:sub>
                        <m:r>
                          <a:rPr lang="de-DE" i="1">
                            <a:latin typeface="Cambria Math"/>
                          </a:rPr>
                          <m:t>𝐶𝑉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de-DE" b="0" dirty="0"/>
              </a:p>
              <a:p>
                <a:pPr lvl="2"/>
                <a:r>
                  <a:rPr lang="de-DE" dirty="0"/>
                  <a:t>Relevant null </a:t>
                </a:r>
                <a:r>
                  <a:rPr lang="de-DE" dirty="0" err="1"/>
                  <a:t>hypothesis</a:t>
                </a:r>
                <a:r>
                  <a:rPr lang="de-DE" dirty="0"/>
                  <a:t> </a:t>
                </a:r>
                <a:r>
                  <a:rPr lang="de-DE" dirty="0" err="1"/>
                  <a:t>for</a:t>
                </a:r>
                <a:r>
                  <a:rPr lang="de-DE" dirty="0"/>
                  <a:t> </a:t>
                </a:r>
                <a:r>
                  <a:rPr lang="en-US" dirty="0"/>
                  <a:t>HHF+CVD and part of null hypothesis for HHF</a:t>
                </a:r>
                <a:endParaRPr lang="de-DE" b="0" dirty="0"/>
              </a:p>
              <a:p>
                <a:pPr lvl="2"/>
                <a:r>
                  <a:rPr lang="en-US" dirty="0"/>
                  <a:t>Type I error by all methods controlled both when looking at HHF and HHF+CVD</a:t>
                </a:r>
              </a:p>
              <a:p>
                <a:pPr marL="540000" lvl="2" indent="0">
                  <a:buNone/>
                </a:pPr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/>
                          </a:rPr>
                          <m:t>𝑅𝑅</m:t>
                        </m:r>
                      </m:e>
                      <m:sub>
                        <m:r>
                          <a:rPr lang="de-DE" i="1">
                            <a:latin typeface="Cambria Math"/>
                          </a:rPr>
                          <m:t>𝐻𝐻𝐹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</a:rPr>
                      <m:t>=1 &amp;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de-DE" i="1">
                            <a:latin typeface="Cambria Math"/>
                          </a:rPr>
                          <m:t>𝐻𝑅</m:t>
                        </m:r>
                      </m:e>
                      <m:sub>
                        <m:r>
                          <a:rPr lang="de-DE" i="1">
                            <a:latin typeface="Cambria Math"/>
                          </a:rPr>
                          <m:t>𝐶𝑉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lang="de-DE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de-DE" dirty="0"/>
              </a:p>
              <a:p>
                <a:pPr lvl="2"/>
                <a:r>
                  <a:rPr lang="de-DE" dirty="0"/>
                  <a:t>Part </a:t>
                </a:r>
                <a:r>
                  <a:rPr lang="de-DE" dirty="0" err="1"/>
                  <a:t>of</a:t>
                </a:r>
                <a:r>
                  <a:rPr lang="de-DE" dirty="0"/>
                  <a:t> null </a:t>
                </a:r>
                <a:r>
                  <a:rPr lang="de-DE" dirty="0" err="1"/>
                  <a:t>hypothesis</a:t>
                </a:r>
                <a:r>
                  <a:rPr lang="de-DE" dirty="0"/>
                  <a:t> </a:t>
                </a:r>
                <a:r>
                  <a:rPr lang="de-DE" dirty="0" err="1"/>
                  <a:t>for</a:t>
                </a:r>
                <a:r>
                  <a:rPr lang="de-DE" dirty="0"/>
                  <a:t> HHF, but not </a:t>
                </a:r>
                <a:r>
                  <a:rPr lang="de-DE" dirty="0" err="1"/>
                  <a:t>for</a:t>
                </a:r>
                <a:r>
                  <a:rPr lang="de-DE" dirty="0"/>
                  <a:t> HHF+CVD</a:t>
                </a:r>
              </a:p>
              <a:p>
                <a:pPr lvl="2"/>
                <a:r>
                  <a:rPr lang="de-DE" dirty="0" err="1"/>
                  <a:t>Increased</a:t>
                </a:r>
                <a:r>
                  <a:rPr lang="de-DE" dirty="0"/>
                  <a:t> Type I </a:t>
                </a:r>
                <a:r>
                  <a:rPr lang="de-DE" dirty="0" err="1"/>
                  <a:t>error</a:t>
                </a:r>
                <a:r>
                  <a:rPr lang="de-DE" dirty="0"/>
                  <a:t> </a:t>
                </a:r>
                <a:r>
                  <a:rPr lang="de-DE" dirty="0" err="1"/>
                  <a:t>for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/>
                          </a:rPr>
                          <m:t>𝑅𝑅</m:t>
                        </m:r>
                      </m:e>
                      <m:sub>
                        <m:r>
                          <a:rPr lang="de-DE" i="1">
                            <a:latin typeface="Cambria Math"/>
                          </a:rPr>
                          <m:t>𝐻𝐻𝐹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</a:rPr>
                      <m:t>=1 &amp;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de-DE" i="1">
                            <a:latin typeface="Cambria Math"/>
                          </a:rPr>
                          <m:t>𝐻𝑅</m:t>
                        </m:r>
                      </m:e>
                      <m:sub>
                        <m:r>
                          <a:rPr lang="de-DE" i="1">
                            <a:latin typeface="Cambria Math"/>
                          </a:rPr>
                          <m:t>𝐶𝑉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de-DE" dirty="0"/>
              </a:p>
              <a:p>
                <a:pPr lvl="2"/>
                <a:endParaRPr lang="de-DE" dirty="0"/>
              </a:p>
              <a:p>
                <a:pPr lvl="1"/>
                <a:endParaRPr lang="en-US" dirty="0"/>
              </a:p>
              <a:p>
                <a:endParaRPr lang="en-US" sz="1800" i="1" dirty="0">
                  <a:solidFill>
                    <a:srgbClr val="E61A5D"/>
                  </a:solidFill>
                </a:endParaRPr>
              </a:p>
            </p:txBody>
          </p:sp>
        </mc:Choice>
        <mc:Fallback xmlns="">
          <p:sp>
            <p:nvSpPr>
              <p:cNvPr id="6" name="Tex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xfrm>
                <a:off x="974672" y="1565046"/>
                <a:ext cx="10512478" cy="4528504"/>
              </a:xfrm>
              <a:blipFill>
                <a:blip r:embed="rId3"/>
                <a:stretch>
                  <a:fillRect l="-58" t="-161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D9179-7A6B-4268-BEB2-F3B8EB06115B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 bwMode="gray">
          <a:xfrm>
            <a:off x="1722049" y="367195"/>
            <a:ext cx="10798460" cy="864000"/>
          </a:xfrm>
        </p:spPr>
        <p:txBody>
          <a:bodyPr/>
          <a:lstStyle/>
          <a:p>
            <a:r>
              <a:rPr lang="de-DE" dirty="0"/>
              <a:t>Simulation Study – Type I Error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506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D9179-7A6B-4268-BEB2-F3B8EB06115B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 bwMode="gray">
          <a:xfrm>
            <a:off x="1722049" y="367195"/>
            <a:ext cx="10798460" cy="864000"/>
          </a:xfrm>
        </p:spPr>
        <p:txBody>
          <a:bodyPr/>
          <a:lstStyle/>
          <a:p>
            <a:r>
              <a:rPr lang="de-DE" dirty="0"/>
              <a:t>Simulation Study – Power HHF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 Placeholder 5"/>
              <p:cNvSpPr>
                <a:spLocks noGrp="1"/>
              </p:cNvSpPr>
              <p:nvPr>
                <p:ph type="body" sz="quarter" idx="13"/>
              </p:nvPr>
            </p:nvSpPr>
            <p:spPr>
              <a:xfrm>
                <a:off x="974671" y="1565046"/>
                <a:ext cx="4791647" cy="4764036"/>
              </a:xfrm>
            </p:spPr>
            <p:txBody>
              <a:bodyPr/>
              <a:lstStyle/>
              <a:p>
                <a:r>
                  <a:rPr lang="de-DE" dirty="0"/>
                  <a:t>Fixed </a:t>
                </a:r>
                <a:r>
                  <a:rPr lang="de-DE" dirty="0" err="1"/>
                  <a:t>treatment</a:t>
                </a:r>
                <a:r>
                  <a:rPr lang="de-DE" dirty="0"/>
                  <a:t> </a:t>
                </a:r>
                <a:r>
                  <a:rPr lang="de-DE" dirty="0" err="1"/>
                  <a:t>effect</a:t>
                </a:r>
                <a:r>
                  <a:rPr lang="de-DE" dirty="0"/>
                  <a:t> on HHF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/>
                          </a:rPr>
                          <m:t>𝑅𝑅</m:t>
                        </m:r>
                      </m:e>
                      <m:sub>
                        <m:r>
                          <a:rPr lang="de-DE" i="1">
                            <a:latin typeface="Cambria Math"/>
                          </a:rPr>
                          <m:t>𝐻𝐻𝐹</m:t>
                        </m:r>
                      </m:sub>
                    </m:sSub>
                  </m:oMath>
                </a14:m>
                <a:r>
                  <a:rPr lang="de-DE" dirty="0"/>
                  <a:t>=0.7, </a:t>
                </a:r>
                <a:r>
                  <a:rPr lang="de-DE" dirty="0" err="1"/>
                  <a:t>varying</a:t>
                </a:r>
                <a:r>
                  <a:rPr lang="de-DE" dirty="0"/>
                  <a:t> effect on CVD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/>
                          </a:rPr>
                          <m:t>𝐻𝑅</m:t>
                        </m:r>
                      </m:e>
                      <m:sub>
                        <m:r>
                          <a:rPr lang="de-DE" i="1">
                            <a:latin typeface="Cambria Math"/>
                          </a:rPr>
                          <m:t>𝐶𝑉</m:t>
                        </m:r>
                        <m:r>
                          <a:rPr lang="de-DE" b="0" i="1" smtClean="0">
                            <a:latin typeface="Cambria Math"/>
                          </a:rPr>
                          <m:t>𝐷</m:t>
                        </m:r>
                      </m:sub>
                    </m:sSub>
                    <m:r>
                      <a:rPr lang="de-DE" i="1">
                        <a:latin typeface="Cambria Math"/>
                      </a:rPr>
                      <m:t> </m:t>
                    </m:r>
                  </m:oMath>
                </a14:m>
                <a:endParaRPr lang="de-DE" dirty="0"/>
              </a:p>
              <a:p>
                <a:pPr marL="270000" lvl="1">
                  <a:spcBef>
                    <a:spcPts val="1800"/>
                  </a:spcBef>
                  <a:buBlip>
                    <a:blip r:embed="rId3"/>
                  </a:buBlip>
                </a:pPr>
                <a:r>
                  <a:rPr lang="de-DE" dirty="0"/>
                  <a:t>Substantial power </a:t>
                </a:r>
                <a:r>
                  <a:rPr lang="de-DE" dirty="0" err="1"/>
                  <a:t>gains</a:t>
                </a:r>
                <a:r>
                  <a:rPr lang="de-DE" dirty="0"/>
                  <a:t> </a:t>
                </a:r>
                <a:r>
                  <a:rPr lang="de-DE" dirty="0" err="1"/>
                  <a:t>for</a:t>
                </a:r>
                <a:r>
                  <a:rPr lang="de-DE" dirty="0"/>
                  <a:t> </a:t>
                </a:r>
                <a:r>
                  <a:rPr lang="de-DE" dirty="0" err="1"/>
                  <a:t>recurrent</a:t>
                </a:r>
                <a:r>
                  <a:rPr lang="de-DE" dirty="0"/>
                  <a:t> </a:t>
                </a:r>
                <a:r>
                  <a:rPr lang="de-DE" dirty="0" err="1"/>
                  <a:t>event</a:t>
                </a:r>
                <a:r>
                  <a:rPr lang="de-DE" dirty="0"/>
                  <a:t> </a:t>
                </a:r>
                <a:r>
                  <a:rPr lang="de-DE" dirty="0" err="1"/>
                  <a:t>methods</a:t>
                </a:r>
                <a:endParaRPr lang="de-DE" dirty="0"/>
              </a:p>
              <a:p>
                <a:pPr marL="270000" lvl="1">
                  <a:spcBef>
                    <a:spcPts val="1800"/>
                  </a:spcBef>
                  <a:buBlip>
                    <a:blip r:embed="rId3"/>
                  </a:buBlip>
                </a:pPr>
                <a:r>
                  <a:rPr lang="de-DE" dirty="0"/>
                  <a:t>Higher power </a:t>
                </a:r>
                <a:r>
                  <a:rPr lang="de-DE" dirty="0" err="1"/>
                  <a:t>if</a:t>
                </a:r>
                <a:r>
                  <a:rPr lang="de-DE" dirty="0"/>
                  <a:t> </a:t>
                </a:r>
                <a:r>
                  <a:rPr lang="de-DE" dirty="0" err="1"/>
                  <a:t>effect</a:t>
                </a:r>
                <a:r>
                  <a:rPr lang="de-DE" dirty="0"/>
                  <a:t> on CVD </a:t>
                </a:r>
                <a:r>
                  <a:rPr lang="de-DE" dirty="0" err="1"/>
                  <a:t>is</a:t>
                </a:r>
                <a:r>
                  <a:rPr lang="de-DE" dirty="0"/>
                  <a:t> </a:t>
                </a:r>
                <a:r>
                  <a:rPr lang="de-DE" dirty="0" err="1"/>
                  <a:t>lower</a:t>
                </a:r>
                <a:r>
                  <a:rPr lang="de-DE" dirty="0"/>
                  <a:t> </a:t>
                </a:r>
              </a:p>
              <a:p>
                <a:pPr lvl="1"/>
                <a:r>
                  <a:rPr lang="de-DE" sz="1800" dirty="0"/>
                  <a:t>Advantage </a:t>
                </a:r>
                <a:r>
                  <a:rPr lang="de-DE" sz="1800" dirty="0" err="1"/>
                  <a:t>for</a:t>
                </a:r>
                <a:r>
                  <a:rPr lang="de-DE" sz="1800" dirty="0"/>
                  <a:t> </a:t>
                </a:r>
                <a:r>
                  <a:rPr lang="de-DE" sz="1800" dirty="0" err="1"/>
                  <a:t>treatment</a:t>
                </a:r>
                <a:r>
                  <a:rPr lang="de-DE" sz="1800" dirty="0"/>
                  <a:t> </a:t>
                </a:r>
                <a:r>
                  <a:rPr lang="de-DE" sz="1800" dirty="0" err="1"/>
                  <a:t>with</a:t>
                </a:r>
                <a:r>
                  <a:rPr lang="de-DE" sz="1800" dirty="0"/>
                  <a:t> </a:t>
                </a:r>
                <a:r>
                  <a:rPr lang="de-DE" sz="1800" dirty="0" err="1"/>
                  <a:t>worse</a:t>
                </a:r>
                <a:r>
                  <a:rPr lang="de-DE" sz="1800" dirty="0"/>
                  <a:t> </a:t>
                </a:r>
                <a:r>
                  <a:rPr lang="de-DE" sz="1800" dirty="0" err="1"/>
                  <a:t>effect</a:t>
                </a:r>
                <a:r>
                  <a:rPr lang="de-DE" sz="1800" dirty="0"/>
                  <a:t> on CVD - </a:t>
                </a:r>
                <a:r>
                  <a:rPr lang="de-DE" sz="1800" dirty="0" err="1"/>
                  <a:t>undesirable</a:t>
                </a:r>
                <a:endParaRPr lang="de-DE" sz="1800" dirty="0"/>
              </a:p>
              <a:p>
                <a:pPr lvl="1"/>
                <a:r>
                  <a:rPr lang="de-DE" sz="1800" dirty="0"/>
                  <a:t>Joint </a:t>
                </a:r>
                <a:r>
                  <a:rPr lang="de-DE" sz="1800" dirty="0" err="1"/>
                  <a:t>frailty</a:t>
                </a:r>
                <a:r>
                  <a:rPr lang="de-DE" sz="1800" dirty="0"/>
                  <a:t> </a:t>
                </a:r>
                <a:r>
                  <a:rPr lang="de-DE" sz="1800" dirty="0" err="1"/>
                  <a:t>model</a:t>
                </a:r>
                <a:r>
                  <a:rPr lang="de-DE" sz="1800" dirty="0"/>
                  <a:t> </a:t>
                </a:r>
                <a:r>
                  <a:rPr lang="de-DE" sz="1800" dirty="0" err="1"/>
                  <a:t>seems</a:t>
                </a:r>
                <a:r>
                  <a:rPr lang="de-DE" sz="1800" dirty="0"/>
                  <a:t> </a:t>
                </a:r>
                <a:r>
                  <a:rPr lang="de-DE" sz="1800" dirty="0" err="1"/>
                  <a:t>to</a:t>
                </a:r>
                <a:r>
                  <a:rPr lang="de-DE" sz="1800" dirty="0"/>
                  <a:t> </a:t>
                </a:r>
                <a:r>
                  <a:rPr lang="de-DE" sz="1800" dirty="0" err="1"/>
                  <a:t>be</a:t>
                </a:r>
                <a:r>
                  <a:rPr lang="de-DE" sz="1800" dirty="0"/>
                  <a:t> </a:t>
                </a:r>
                <a:r>
                  <a:rPr lang="de-DE" sz="1800" dirty="0" err="1"/>
                  <a:t>able</a:t>
                </a:r>
                <a:r>
                  <a:rPr lang="de-DE" sz="1800" dirty="0"/>
                  <a:t> </a:t>
                </a:r>
                <a:r>
                  <a:rPr lang="de-DE" sz="1800" dirty="0" err="1"/>
                  <a:t>to</a:t>
                </a:r>
                <a:r>
                  <a:rPr lang="de-DE" sz="1800" dirty="0"/>
                  <a:t> </a:t>
                </a:r>
                <a:r>
                  <a:rPr lang="de-DE" sz="1800" dirty="0" err="1"/>
                  <a:t>adjust</a:t>
                </a:r>
                <a:r>
                  <a:rPr lang="de-DE" sz="1800" dirty="0"/>
                  <a:t> </a:t>
                </a:r>
                <a:r>
                  <a:rPr lang="de-DE" sz="1800" dirty="0" err="1"/>
                  <a:t>for</a:t>
                </a:r>
                <a:r>
                  <a:rPr lang="de-DE" sz="1800" dirty="0"/>
                  <a:t> </a:t>
                </a:r>
                <a:r>
                  <a:rPr lang="de-DE" sz="1800" dirty="0" err="1"/>
                  <a:t>this</a:t>
                </a:r>
                <a:endParaRPr lang="de-DE" sz="1800" dirty="0"/>
              </a:p>
              <a:p>
                <a:pPr marL="270000" lvl="1">
                  <a:spcBef>
                    <a:spcPts val="1800"/>
                  </a:spcBef>
                  <a:buBlip>
                    <a:blip r:embed="rId3"/>
                  </a:buBlip>
                </a:pPr>
                <a:endParaRPr lang="de-DE" dirty="0"/>
              </a:p>
              <a:p>
                <a:pPr marL="270000" lvl="1">
                  <a:spcBef>
                    <a:spcPts val="1800"/>
                  </a:spcBef>
                  <a:buBlip>
                    <a:blip r:embed="rId3"/>
                  </a:buBlip>
                </a:pPr>
                <a:endParaRPr lang="de-DE" dirty="0"/>
              </a:p>
              <a:p>
                <a:pPr marL="270000" lvl="1">
                  <a:spcBef>
                    <a:spcPts val="1800"/>
                  </a:spcBef>
                  <a:buBlip>
                    <a:blip r:embed="rId3"/>
                  </a:buBlip>
                </a:pPr>
                <a:endParaRPr lang="de-DE" dirty="0"/>
              </a:p>
            </p:txBody>
          </p:sp>
        </mc:Choice>
        <mc:Fallback xmlns="">
          <p:sp>
            <p:nvSpPr>
              <p:cNvPr id="13" name="Tex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xfrm>
                <a:off x="974671" y="1565046"/>
                <a:ext cx="4791647" cy="4764036"/>
              </a:xfrm>
              <a:blipFill>
                <a:blip r:embed="rId4"/>
                <a:stretch>
                  <a:fillRect l="-127" t="-1536" r="-2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Grafik 2">
            <a:extLst>
              <a:ext uri="{FF2B5EF4-FFF2-40B4-BE49-F238E27FC236}">
                <a16:creationId xmlns:a16="http://schemas.microsoft.com/office/drawing/2014/main" id="{42B00A38-E15F-48DB-A2A6-D7759E9617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6000" y="2124000"/>
            <a:ext cx="4886897" cy="34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24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D9179-7A6B-4268-BEB2-F3B8EB06115B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 bwMode="gray">
          <a:xfrm>
            <a:off x="1722049" y="367195"/>
            <a:ext cx="10798460" cy="864000"/>
          </a:xfrm>
        </p:spPr>
        <p:txBody>
          <a:bodyPr/>
          <a:lstStyle/>
          <a:p>
            <a:r>
              <a:rPr lang="de-DE" dirty="0" err="1"/>
              <a:t>Why</a:t>
            </a:r>
            <a:r>
              <a:rPr lang="de-DE" dirty="0"/>
              <a:t> </a:t>
            </a:r>
            <a:r>
              <a:rPr lang="de-DE" dirty="0" err="1"/>
              <a:t>advantage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treatment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worse</a:t>
            </a:r>
            <a:r>
              <a:rPr lang="de-DE" dirty="0"/>
              <a:t> CV </a:t>
            </a:r>
            <a:r>
              <a:rPr lang="de-DE" dirty="0" err="1"/>
              <a:t>death</a:t>
            </a:r>
            <a:r>
              <a:rPr lang="de-DE" dirty="0"/>
              <a:t> </a:t>
            </a:r>
            <a:r>
              <a:rPr lang="de-DE" dirty="0" err="1"/>
              <a:t>effect</a:t>
            </a:r>
            <a:r>
              <a:rPr lang="de-DE" dirty="0"/>
              <a:t>?</a:t>
            </a:r>
            <a:endParaRPr 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974671" y="1565046"/>
            <a:ext cx="4791647" cy="4764036"/>
          </a:xfrm>
        </p:spPr>
        <p:txBody>
          <a:bodyPr/>
          <a:lstStyle/>
          <a:p>
            <a:pPr marL="270000" lvl="1">
              <a:spcBef>
                <a:spcPts val="1800"/>
              </a:spcBef>
              <a:buBlip>
                <a:blip r:embed="rId3"/>
              </a:buBlip>
            </a:pPr>
            <a:endParaRPr lang="de-DE" dirty="0"/>
          </a:p>
          <a:p>
            <a:pPr marL="270000" lvl="1">
              <a:spcBef>
                <a:spcPts val="1800"/>
              </a:spcBef>
              <a:buBlip>
                <a:blip r:embed="rId3"/>
              </a:buBlip>
            </a:pPr>
            <a:endParaRPr lang="de-DE" dirty="0"/>
          </a:p>
          <a:p>
            <a:pPr marL="270000" lvl="1">
              <a:spcBef>
                <a:spcPts val="1800"/>
              </a:spcBef>
              <a:buBlip>
                <a:blip r:embed="rId3"/>
              </a:buBlip>
            </a:pPr>
            <a:endParaRPr lang="de-DE" dirty="0"/>
          </a:p>
        </p:txBody>
      </p:sp>
      <p:grpSp>
        <p:nvGrpSpPr>
          <p:cNvPr id="54" name="Group 87">
            <a:extLst>
              <a:ext uri="{FF2B5EF4-FFF2-40B4-BE49-F238E27FC236}">
                <a16:creationId xmlns:a16="http://schemas.microsoft.com/office/drawing/2014/main" id="{CDE14214-D2C8-4C74-9BEA-DD5AE61306F4}"/>
              </a:ext>
            </a:extLst>
          </p:cNvPr>
          <p:cNvGrpSpPr/>
          <p:nvPr/>
        </p:nvGrpSpPr>
        <p:grpSpPr>
          <a:xfrm>
            <a:off x="5771452" y="2002483"/>
            <a:ext cx="3005836" cy="219303"/>
            <a:chOff x="5771452" y="2002483"/>
            <a:chExt cx="3005836" cy="219303"/>
          </a:xfrm>
        </p:grpSpPr>
        <p:sp>
          <p:nvSpPr>
            <p:cNvPr id="55" name="Oval 75">
              <a:extLst>
                <a:ext uri="{FF2B5EF4-FFF2-40B4-BE49-F238E27FC236}">
                  <a16:creationId xmlns:a16="http://schemas.microsoft.com/office/drawing/2014/main" id="{85B154E7-41B3-48B7-A3B0-3CCE827B008B}"/>
                </a:ext>
              </a:extLst>
            </p:cNvPr>
            <p:cNvSpPr/>
            <p:nvPr/>
          </p:nvSpPr>
          <p:spPr>
            <a:xfrm>
              <a:off x="6381938" y="2018723"/>
              <a:ext cx="203063" cy="203063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76">
              <a:extLst>
                <a:ext uri="{FF2B5EF4-FFF2-40B4-BE49-F238E27FC236}">
                  <a16:creationId xmlns:a16="http://schemas.microsoft.com/office/drawing/2014/main" id="{1E3175DB-945F-4BEA-BC96-1A9E8F49AA48}"/>
                </a:ext>
              </a:extLst>
            </p:cNvPr>
            <p:cNvSpPr/>
            <p:nvPr/>
          </p:nvSpPr>
          <p:spPr>
            <a:xfrm>
              <a:off x="8208818" y="2002483"/>
              <a:ext cx="203063" cy="203063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7" name="Straight Connector 78">
              <a:extLst>
                <a:ext uri="{FF2B5EF4-FFF2-40B4-BE49-F238E27FC236}">
                  <a16:creationId xmlns:a16="http://schemas.microsoft.com/office/drawing/2014/main" id="{428BFFBD-6D4A-42D6-A436-745D8A487B08}"/>
                </a:ext>
              </a:extLst>
            </p:cNvPr>
            <p:cNvCxnSpPr/>
            <p:nvPr/>
          </p:nvCxnSpPr>
          <p:spPr>
            <a:xfrm>
              <a:off x="5771452" y="2100672"/>
              <a:ext cx="3005836" cy="915"/>
            </a:xfrm>
            <a:prstGeom prst="line">
              <a:avLst/>
            </a:prstGeom>
            <a:ln w="254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8" name="Straight Connector 11">
            <a:extLst>
              <a:ext uri="{FF2B5EF4-FFF2-40B4-BE49-F238E27FC236}">
                <a16:creationId xmlns:a16="http://schemas.microsoft.com/office/drawing/2014/main" id="{F29EB7E0-CF54-44E5-A449-BEA8BA5A1F43}"/>
              </a:ext>
            </a:extLst>
          </p:cNvPr>
          <p:cNvCxnSpPr/>
          <p:nvPr/>
        </p:nvCxnSpPr>
        <p:spPr>
          <a:xfrm flipH="1">
            <a:off x="8985330" y="2107497"/>
            <a:ext cx="8791" cy="3725088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12">
            <a:extLst>
              <a:ext uri="{FF2B5EF4-FFF2-40B4-BE49-F238E27FC236}">
                <a16:creationId xmlns:a16="http://schemas.microsoft.com/office/drawing/2014/main" id="{6DB16A7D-5B52-491B-A768-AC9E6502B47C}"/>
              </a:ext>
            </a:extLst>
          </p:cNvPr>
          <p:cNvCxnSpPr/>
          <p:nvPr/>
        </p:nvCxnSpPr>
        <p:spPr>
          <a:xfrm flipV="1">
            <a:off x="2893459" y="3338912"/>
            <a:ext cx="6091871" cy="1799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Oval 13">
            <a:extLst>
              <a:ext uri="{FF2B5EF4-FFF2-40B4-BE49-F238E27FC236}">
                <a16:creationId xmlns:a16="http://schemas.microsoft.com/office/drawing/2014/main" id="{35587C89-252D-4C79-AA89-AB4B2D3700E7}"/>
              </a:ext>
            </a:extLst>
          </p:cNvPr>
          <p:cNvSpPr/>
          <p:nvPr/>
        </p:nvSpPr>
        <p:spPr>
          <a:xfrm>
            <a:off x="5010666" y="3840250"/>
            <a:ext cx="203063" cy="203063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14">
            <a:extLst>
              <a:ext uri="{FF2B5EF4-FFF2-40B4-BE49-F238E27FC236}">
                <a16:creationId xmlns:a16="http://schemas.microsoft.com/office/drawing/2014/main" id="{4BBAD5C1-5177-4138-8AD1-87C96DA87CDC}"/>
              </a:ext>
            </a:extLst>
          </p:cNvPr>
          <p:cNvSpPr/>
          <p:nvPr/>
        </p:nvSpPr>
        <p:spPr>
          <a:xfrm>
            <a:off x="6712336" y="3236481"/>
            <a:ext cx="203063" cy="203063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15">
            <a:extLst>
              <a:ext uri="{FF2B5EF4-FFF2-40B4-BE49-F238E27FC236}">
                <a16:creationId xmlns:a16="http://schemas.microsoft.com/office/drawing/2014/main" id="{735C4877-D006-434B-89DD-B732234EC4C4}"/>
              </a:ext>
            </a:extLst>
          </p:cNvPr>
          <p:cNvSpPr/>
          <p:nvPr/>
        </p:nvSpPr>
        <p:spPr>
          <a:xfrm>
            <a:off x="6529105" y="4455302"/>
            <a:ext cx="203063" cy="203063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3" name="Straight Connector 16">
            <a:extLst>
              <a:ext uri="{FF2B5EF4-FFF2-40B4-BE49-F238E27FC236}">
                <a16:creationId xmlns:a16="http://schemas.microsoft.com/office/drawing/2014/main" id="{BA39CB60-009D-4D81-A4DF-621274A7B2E6}"/>
              </a:ext>
            </a:extLst>
          </p:cNvPr>
          <p:cNvCxnSpPr>
            <a:endCxn id="102" idx="2"/>
          </p:cNvCxnSpPr>
          <p:nvPr/>
        </p:nvCxnSpPr>
        <p:spPr>
          <a:xfrm flipV="1">
            <a:off x="2912938" y="3941780"/>
            <a:ext cx="2858514" cy="6182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Oval 17">
            <a:extLst>
              <a:ext uri="{FF2B5EF4-FFF2-40B4-BE49-F238E27FC236}">
                <a16:creationId xmlns:a16="http://schemas.microsoft.com/office/drawing/2014/main" id="{E156774A-54C6-4FF8-A164-233F158E5D05}"/>
              </a:ext>
            </a:extLst>
          </p:cNvPr>
          <p:cNvSpPr/>
          <p:nvPr/>
        </p:nvSpPr>
        <p:spPr>
          <a:xfrm>
            <a:off x="4092684" y="3840250"/>
            <a:ext cx="203063" cy="203063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18">
            <a:extLst>
              <a:ext uri="{FF2B5EF4-FFF2-40B4-BE49-F238E27FC236}">
                <a16:creationId xmlns:a16="http://schemas.microsoft.com/office/drawing/2014/main" id="{7D74BAF9-355A-4C36-8D14-589F5AEAEE1E}"/>
              </a:ext>
            </a:extLst>
          </p:cNvPr>
          <p:cNvSpPr/>
          <p:nvPr/>
        </p:nvSpPr>
        <p:spPr>
          <a:xfrm>
            <a:off x="3334702" y="3847108"/>
            <a:ext cx="203063" cy="203063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6" name="Straight Arrow Connector 19">
            <a:extLst>
              <a:ext uri="{FF2B5EF4-FFF2-40B4-BE49-F238E27FC236}">
                <a16:creationId xmlns:a16="http://schemas.microsoft.com/office/drawing/2014/main" id="{A2446F98-71A5-4833-B54F-23493D864658}"/>
              </a:ext>
            </a:extLst>
          </p:cNvPr>
          <p:cNvCxnSpPr/>
          <p:nvPr/>
        </p:nvCxnSpPr>
        <p:spPr>
          <a:xfrm>
            <a:off x="2889282" y="5687233"/>
            <a:ext cx="8330406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22">
            <a:extLst>
              <a:ext uri="{FF2B5EF4-FFF2-40B4-BE49-F238E27FC236}">
                <a16:creationId xmlns:a16="http://schemas.microsoft.com/office/drawing/2014/main" id="{4654F333-6506-427B-9039-732329189A1E}"/>
              </a:ext>
            </a:extLst>
          </p:cNvPr>
          <p:cNvSpPr txBox="1"/>
          <p:nvPr/>
        </p:nvSpPr>
        <p:spPr>
          <a:xfrm>
            <a:off x="2639625" y="5877194"/>
            <a:ext cx="507656" cy="52075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DE" dirty="0"/>
              <a:t>0</a:t>
            </a:r>
            <a:endParaRPr lang="en-US" dirty="0"/>
          </a:p>
        </p:txBody>
      </p:sp>
      <p:sp>
        <p:nvSpPr>
          <p:cNvPr id="70" name="TextBox 23">
            <a:extLst>
              <a:ext uri="{FF2B5EF4-FFF2-40B4-BE49-F238E27FC236}">
                <a16:creationId xmlns:a16="http://schemas.microsoft.com/office/drawing/2014/main" id="{036E3083-2736-43B7-B617-49CE3B8DFEDD}"/>
              </a:ext>
            </a:extLst>
          </p:cNvPr>
          <p:cNvSpPr txBox="1"/>
          <p:nvPr/>
        </p:nvSpPr>
        <p:spPr>
          <a:xfrm>
            <a:off x="7269898" y="5789251"/>
            <a:ext cx="3430861" cy="36933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DE" dirty="0"/>
              <a:t>End </a:t>
            </a:r>
            <a:r>
              <a:rPr lang="de-DE" dirty="0" err="1"/>
              <a:t>of</a:t>
            </a:r>
            <a:r>
              <a:rPr lang="de-DE" dirty="0"/>
              <a:t> Follow-</a:t>
            </a:r>
            <a:r>
              <a:rPr lang="de-DE" dirty="0" err="1"/>
              <a:t>up</a:t>
            </a:r>
            <a:r>
              <a:rPr lang="de-DE" dirty="0"/>
              <a:t> (1 </a:t>
            </a:r>
            <a:r>
              <a:rPr lang="de-DE" dirty="0" err="1"/>
              <a:t>year</a:t>
            </a:r>
            <a:r>
              <a:rPr lang="de-DE" dirty="0"/>
              <a:t>)</a:t>
            </a:r>
            <a:endParaRPr lang="en-US" dirty="0"/>
          </a:p>
        </p:txBody>
      </p:sp>
      <p:cxnSp>
        <p:nvCxnSpPr>
          <p:cNvPr id="71" name="Straight Connector 24">
            <a:extLst>
              <a:ext uri="{FF2B5EF4-FFF2-40B4-BE49-F238E27FC236}">
                <a16:creationId xmlns:a16="http://schemas.microsoft.com/office/drawing/2014/main" id="{974932E4-D481-428F-AF95-35228B4EE955}"/>
              </a:ext>
            </a:extLst>
          </p:cNvPr>
          <p:cNvCxnSpPr/>
          <p:nvPr/>
        </p:nvCxnSpPr>
        <p:spPr>
          <a:xfrm>
            <a:off x="2875677" y="4556834"/>
            <a:ext cx="6118444" cy="0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Oval 25">
            <a:extLst>
              <a:ext uri="{FF2B5EF4-FFF2-40B4-BE49-F238E27FC236}">
                <a16:creationId xmlns:a16="http://schemas.microsoft.com/office/drawing/2014/main" id="{973532C5-B60D-49F3-9A43-DB4CE2235174}"/>
              </a:ext>
            </a:extLst>
          </p:cNvPr>
          <p:cNvSpPr/>
          <p:nvPr/>
        </p:nvSpPr>
        <p:spPr>
          <a:xfrm>
            <a:off x="3626735" y="4455301"/>
            <a:ext cx="203063" cy="203063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29">
            <a:extLst>
              <a:ext uri="{FF2B5EF4-FFF2-40B4-BE49-F238E27FC236}">
                <a16:creationId xmlns:a16="http://schemas.microsoft.com/office/drawing/2014/main" id="{6BF39964-11AF-407C-B8DB-6D63F8F22F67}"/>
              </a:ext>
            </a:extLst>
          </p:cNvPr>
          <p:cNvSpPr/>
          <p:nvPr/>
        </p:nvSpPr>
        <p:spPr>
          <a:xfrm>
            <a:off x="4135168" y="5918517"/>
            <a:ext cx="203063" cy="203063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TextBox 30">
            <a:extLst>
              <a:ext uri="{FF2B5EF4-FFF2-40B4-BE49-F238E27FC236}">
                <a16:creationId xmlns:a16="http://schemas.microsoft.com/office/drawing/2014/main" id="{82EB16AC-D6D4-4546-8789-CEB69676CAC6}"/>
              </a:ext>
            </a:extLst>
          </p:cNvPr>
          <p:cNvSpPr txBox="1"/>
          <p:nvPr/>
        </p:nvSpPr>
        <p:spPr>
          <a:xfrm>
            <a:off x="3537765" y="5849849"/>
            <a:ext cx="2335219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DE" sz="1600" dirty="0"/>
              <a:t>HHF</a:t>
            </a:r>
            <a:endParaRPr lang="en-US" dirty="0"/>
          </a:p>
        </p:txBody>
      </p:sp>
      <p:cxnSp>
        <p:nvCxnSpPr>
          <p:cNvPr id="76" name="Straight Connector 34">
            <a:extLst>
              <a:ext uri="{FF2B5EF4-FFF2-40B4-BE49-F238E27FC236}">
                <a16:creationId xmlns:a16="http://schemas.microsoft.com/office/drawing/2014/main" id="{697D493C-5F7D-47CB-88DE-8A78FC0226C3}"/>
              </a:ext>
            </a:extLst>
          </p:cNvPr>
          <p:cNvCxnSpPr/>
          <p:nvPr/>
        </p:nvCxnSpPr>
        <p:spPr>
          <a:xfrm>
            <a:off x="2898079" y="2120256"/>
            <a:ext cx="4171" cy="3756938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35">
            <a:extLst>
              <a:ext uri="{FF2B5EF4-FFF2-40B4-BE49-F238E27FC236}">
                <a16:creationId xmlns:a16="http://schemas.microsoft.com/office/drawing/2014/main" id="{AEDC0AE4-7453-43E4-8C21-328DFFD44315}"/>
              </a:ext>
            </a:extLst>
          </p:cNvPr>
          <p:cNvCxnSpPr/>
          <p:nvPr/>
        </p:nvCxnSpPr>
        <p:spPr>
          <a:xfrm flipV="1">
            <a:off x="2889282" y="5165426"/>
            <a:ext cx="6091871" cy="1799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Oval 37">
            <a:extLst>
              <a:ext uri="{FF2B5EF4-FFF2-40B4-BE49-F238E27FC236}">
                <a16:creationId xmlns:a16="http://schemas.microsoft.com/office/drawing/2014/main" id="{514D31E2-1EC9-42C8-A39B-5B6165F19774}"/>
              </a:ext>
            </a:extLst>
          </p:cNvPr>
          <p:cNvSpPr/>
          <p:nvPr/>
        </p:nvSpPr>
        <p:spPr>
          <a:xfrm>
            <a:off x="8310349" y="4455300"/>
            <a:ext cx="203063" cy="203063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38">
            <a:extLst>
              <a:ext uri="{FF2B5EF4-FFF2-40B4-BE49-F238E27FC236}">
                <a16:creationId xmlns:a16="http://schemas.microsoft.com/office/drawing/2014/main" id="{1723830A-0A80-4BE5-980D-2FA45EF65E1D}"/>
              </a:ext>
            </a:extLst>
          </p:cNvPr>
          <p:cNvSpPr/>
          <p:nvPr/>
        </p:nvSpPr>
        <p:spPr>
          <a:xfrm>
            <a:off x="4502312" y="5064794"/>
            <a:ext cx="203063" cy="203063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1" name="Straight Connector 41">
            <a:extLst>
              <a:ext uri="{FF2B5EF4-FFF2-40B4-BE49-F238E27FC236}">
                <a16:creationId xmlns:a16="http://schemas.microsoft.com/office/drawing/2014/main" id="{F7D662DC-990F-4F0E-892D-2D3821EC8B94}"/>
              </a:ext>
            </a:extLst>
          </p:cNvPr>
          <p:cNvCxnSpPr/>
          <p:nvPr/>
        </p:nvCxnSpPr>
        <p:spPr>
          <a:xfrm>
            <a:off x="2902250" y="2100672"/>
            <a:ext cx="3171516" cy="915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45">
            <a:extLst>
              <a:ext uri="{FF2B5EF4-FFF2-40B4-BE49-F238E27FC236}">
                <a16:creationId xmlns:a16="http://schemas.microsoft.com/office/drawing/2014/main" id="{EFA7BF18-B261-4DFF-BF1C-DC2B22A6876B}"/>
              </a:ext>
            </a:extLst>
          </p:cNvPr>
          <p:cNvCxnSpPr/>
          <p:nvPr/>
        </p:nvCxnSpPr>
        <p:spPr>
          <a:xfrm flipV="1">
            <a:off x="2921729" y="2705087"/>
            <a:ext cx="6072391" cy="12360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Oval 47">
            <a:extLst>
              <a:ext uri="{FF2B5EF4-FFF2-40B4-BE49-F238E27FC236}">
                <a16:creationId xmlns:a16="http://schemas.microsoft.com/office/drawing/2014/main" id="{F116EA63-8E3B-4E87-8872-62D601B384E1}"/>
              </a:ext>
            </a:extLst>
          </p:cNvPr>
          <p:cNvSpPr/>
          <p:nvPr/>
        </p:nvSpPr>
        <p:spPr>
          <a:xfrm>
            <a:off x="4323682" y="2603771"/>
            <a:ext cx="203063" cy="203063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50">
            <a:extLst>
              <a:ext uri="{FF2B5EF4-FFF2-40B4-BE49-F238E27FC236}">
                <a16:creationId xmlns:a16="http://schemas.microsoft.com/office/drawing/2014/main" id="{C1403FF0-5A26-4DA0-AAC8-5305B44AD200}"/>
              </a:ext>
            </a:extLst>
          </p:cNvPr>
          <p:cNvSpPr/>
          <p:nvPr/>
        </p:nvSpPr>
        <p:spPr>
          <a:xfrm>
            <a:off x="7684399" y="2616593"/>
            <a:ext cx="203063" cy="203063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55">
            <a:extLst>
              <a:ext uri="{FF2B5EF4-FFF2-40B4-BE49-F238E27FC236}">
                <a16:creationId xmlns:a16="http://schemas.microsoft.com/office/drawing/2014/main" id="{AB11B934-0FD4-47C9-ACF0-7BCCD3FBB60D}"/>
              </a:ext>
            </a:extLst>
          </p:cNvPr>
          <p:cNvSpPr/>
          <p:nvPr/>
        </p:nvSpPr>
        <p:spPr>
          <a:xfrm>
            <a:off x="4960766" y="2008665"/>
            <a:ext cx="203063" cy="203063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56">
            <a:extLst>
              <a:ext uri="{FF2B5EF4-FFF2-40B4-BE49-F238E27FC236}">
                <a16:creationId xmlns:a16="http://schemas.microsoft.com/office/drawing/2014/main" id="{3C266F33-3010-498C-A3FF-0957590DAD1E}"/>
              </a:ext>
            </a:extLst>
          </p:cNvPr>
          <p:cNvSpPr/>
          <p:nvPr/>
        </p:nvSpPr>
        <p:spPr>
          <a:xfrm>
            <a:off x="3807233" y="2008665"/>
            <a:ext cx="203063" cy="203063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Left Brace 67">
            <a:extLst>
              <a:ext uri="{FF2B5EF4-FFF2-40B4-BE49-F238E27FC236}">
                <a16:creationId xmlns:a16="http://schemas.microsoft.com/office/drawing/2014/main" id="{F6D58BD6-8D57-4FE3-81FB-DA400D05534B}"/>
              </a:ext>
            </a:extLst>
          </p:cNvPr>
          <p:cNvSpPr/>
          <p:nvPr/>
        </p:nvSpPr>
        <p:spPr bwMode="gray">
          <a:xfrm>
            <a:off x="2199875" y="1918765"/>
            <a:ext cx="274320" cy="1629592"/>
          </a:xfrm>
          <a:prstGeom prst="leftBrace">
            <a:avLst>
              <a:gd name="adj1" fmla="val 51666"/>
              <a:gd name="adj2" fmla="val 50000"/>
            </a:avLst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Left Brace 68">
            <a:extLst>
              <a:ext uri="{FF2B5EF4-FFF2-40B4-BE49-F238E27FC236}">
                <a16:creationId xmlns:a16="http://schemas.microsoft.com/office/drawing/2014/main" id="{2DAB20FD-8CC6-4C86-8E14-6CAFF5D2F218}"/>
              </a:ext>
            </a:extLst>
          </p:cNvPr>
          <p:cNvSpPr/>
          <p:nvPr/>
        </p:nvSpPr>
        <p:spPr bwMode="gray">
          <a:xfrm>
            <a:off x="2211985" y="3736162"/>
            <a:ext cx="274320" cy="1659635"/>
          </a:xfrm>
          <a:prstGeom prst="leftBrace">
            <a:avLst>
              <a:gd name="adj1" fmla="val 51666"/>
              <a:gd name="adj2" fmla="val 50000"/>
            </a:avLst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TextBox 69">
            <a:extLst>
              <a:ext uri="{FF2B5EF4-FFF2-40B4-BE49-F238E27FC236}">
                <a16:creationId xmlns:a16="http://schemas.microsoft.com/office/drawing/2014/main" id="{7225C6CE-2F76-4721-84D5-42EE8CDF04D7}"/>
              </a:ext>
            </a:extLst>
          </p:cNvPr>
          <p:cNvSpPr txBox="1"/>
          <p:nvPr/>
        </p:nvSpPr>
        <p:spPr bwMode="gray">
          <a:xfrm>
            <a:off x="542421" y="2438176"/>
            <a:ext cx="1504941" cy="56941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de-DE" dirty="0"/>
              <a:t>Experimental</a:t>
            </a:r>
            <a:br>
              <a:rPr lang="de-DE" dirty="0"/>
            </a:br>
            <a:r>
              <a:rPr lang="de-DE" dirty="0" err="1"/>
              <a:t>treatment</a:t>
            </a:r>
            <a:endParaRPr lang="en-US" dirty="0" err="1"/>
          </a:p>
        </p:txBody>
      </p:sp>
      <p:sp>
        <p:nvSpPr>
          <p:cNvPr id="92" name="TextBox 70">
            <a:extLst>
              <a:ext uri="{FF2B5EF4-FFF2-40B4-BE49-F238E27FC236}">
                <a16:creationId xmlns:a16="http://schemas.microsoft.com/office/drawing/2014/main" id="{27C0C8A6-D168-4884-9058-FC1E9F6FCC49}"/>
              </a:ext>
            </a:extLst>
          </p:cNvPr>
          <p:cNvSpPr txBox="1"/>
          <p:nvPr/>
        </p:nvSpPr>
        <p:spPr bwMode="gray">
          <a:xfrm>
            <a:off x="487634" y="4272124"/>
            <a:ext cx="1504941" cy="56941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de-DE" dirty="0"/>
              <a:t>Control</a:t>
            </a:r>
            <a:br>
              <a:rPr lang="de-DE" dirty="0"/>
            </a:br>
            <a:r>
              <a:rPr lang="de-DE" dirty="0" err="1"/>
              <a:t>treatment</a:t>
            </a:r>
            <a:endParaRPr lang="en-US" dirty="0" err="1"/>
          </a:p>
        </p:txBody>
      </p:sp>
      <p:sp>
        <p:nvSpPr>
          <p:cNvPr id="93" name="Oval 71">
            <a:extLst>
              <a:ext uri="{FF2B5EF4-FFF2-40B4-BE49-F238E27FC236}">
                <a16:creationId xmlns:a16="http://schemas.microsoft.com/office/drawing/2014/main" id="{9B5E3ECA-0B99-401B-9AAB-2FA95B3B975E}"/>
              </a:ext>
            </a:extLst>
          </p:cNvPr>
          <p:cNvSpPr/>
          <p:nvPr/>
        </p:nvSpPr>
        <p:spPr>
          <a:xfrm>
            <a:off x="5406439" y="5917595"/>
            <a:ext cx="203063" cy="2030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94" name="TextBox 72">
            <a:extLst>
              <a:ext uri="{FF2B5EF4-FFF2-40B4-BE49-F238E27FC236}">
                <a16:creationId xmlns:a16="http://schemas.microsoft.com/office/drawing/2014/main" id="{B2BBB146-680F-49BB-A043-2B5745E05255}"/>
              </a:ext>
            </a:extLst>
          </p:cNvPr>
          <p:cNvSpPr txBox="1"/>
          <p:nvPr/>
        </p:nvSpPr>
        <p:spPr>
          <a:xfrm>
            <a:off x="5495535" y="5849849"/>
            <a:ext cx="134077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DE" sz="1600" dirty="0"/>
              <a:t>CV Death</a:t>
            </a:r>
            <a:endParaRPr lang="en-US" dirty="0"/>
          </a:p>
        </p:txBody>
      </p:sp>
      <p:sp>
        <p:nvSpPr>
          <p:cNvPr id="95" name="TextBox 79">
            <a:extLst>
              <a:ext uri="{FF2B5EF4-FFF2-40B4-BE49-F238E27FC236}">
                <a16:creationId xmlns:a16="http://schemas.microsoft.com/office/drawing/2014/main" id="{1A398BCA-562B-4CA9-A54B-0442BA090821}"/>
              </a:ext>
            </a:extLst>
          </p:cNvPr>
          <p:cNvSpPr txBox="1"/>
          <p:nvPr/>
        </p:nvSpPr>
        <p:spPr bwMode="gray">
          <a:xfrm>
            <a:off x="9148160" y="1918765"/>
            <a:ext cx="2541455" cy="39657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e-DE" dirty="0" err="1"/>
              <a:t>Severely</a:t>
            </a:r>
            <a:r>
              <a:rPr lang="de-DE" dirty="0"/>
              <a:t> </a:t>
            </a:r>
            <a:r>
              <a:rPr lang="de-DE" dirty="0" err="1"/>
              <a:t>ill</a:t>
            </a:r>
            <a:r>
              <a:rPr lang="de-DE" dirty="0"/>
              <a:t> </a:t>
            </a:r>
            <a:r>
              <a:rPr lang="de-DE" dirty="0" err="1"/>
              <a:t>patients</a:t>
            </a:r>
            <a:endParaRPr lang="en-US" dirty="0" err="1"/>
          </a:p>
        </p:txBody>
      </p:sp>
      <p:sp>
        <p:nvSpPr>
          <p:cNvPr id="96" name="TextBox 80">
            <a:extLst>
              <a:ext uri="{FF2B5EF4-FFF2-40B4-BE49-F238E27FC236}">
                <a16:creationId xmlns:a16="http://schemas.microsoft.com/office/drawing/2014/main" id="{CADBB378-D2A6-499D-89B8-C05269950690}"/>
              </a:ext>
            </a:extLst>
          </p:cNvPr>
          <p:cNvSpPr txBox="1"/>
          <p:nvPr/>
        </p:nvSpPr>
        <p:spPr bwMode="gray">
          <a:xfrm>
            <a:off x="9148160" y="3737311"/>
            <a:ext cx="2354992" cy="39657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e-DE" dirty="0" err="1"/>
              <a:t>Severely</a:t>
            </a:r>
            <a:r>
              <a:rPr lang="de-DE" dirty="0"/>
              <a:t> </a:t>
            </a:r>
            <a:r>
              <a:rPr lang="de-DE" dirty="0" err="1"/>
              <a:t>ill</a:t>
            </a:r>
            <a:r>
              <a:rPr lang="de-DE" dirty="0"/>
              <a:t> </a:t>
            </a:r>
            <a:r>
              <a:rPr lang="de-DE" dirty="0" err="1"/>
              <a:t>patients</a:t>
            </a:r>
            <a:endParaRPr lang="en-US" dirty="0" err="1"/>
          </a:p>
        </p:txBody>
      </p:sp>
      <p:sp>
        <p:nvSpPr>
          <p:cNvPr id="97" name="TextBox 81">
            <a:extLst>
              <a:ext uri="{FF2B5EF4-FFF2-40B4-BE49-F238E27FC236}">
                <a16:creationId xmlns:a16="http://schemas.microsoft.com/office/drawing/2014/main" id="{EEACC465-A6D7-452B-8FB3-720382DAB8FC}"/>
              </a:ext>
            </a:extLst>
          </p:cNvPr>
          <p:cNvSpPr txBox="1"/>
          <p:nvPr/>
        </p:nvSpPr>
        <p:spPr bwMode="gray">
          <a:xfrm>
            <a:off x="9148162" y="2508081"/>
            <a:ext cx="2632120" cy="39657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e-DE" dirty="0" err="1"/>
              <a:t>Moderately</a:t>
            </a:r>
            <a:r>
              <a:rPr lang="de-DE" dirty="0"/>
              <a:t> </a:t>
            </a:r>
            <a:r>
              <a:rPr lang="de-DE" dirty="0" err="1"/>
              <a:t>ill</a:t>
            </a:r>
            <a:r>
              <a:rPr lang="de-DE" dirty="0"/>
              <a:t> </a:t>
            </a:r>
            <a:r>
              <a:rPr lang="de-DE" dirty="0" err="1"/>
              <a:t>patients</a:t>
            </a:r>
            <a:endParaRPr lang="en-US" dirty="0" err="1"/>
          </a:p>
        </p:txBody>
      </p:sp>
      <p:sp>
        <p:nvSpPr>
          <p:cNvPr id="98" name="TextBox 82">
            <a:extLst>
              <a:ext uri="{FF2B5EF4-FFF2-40B4-BE49-F238E27FC236}">
                <a16:creationId xmlns:a16="http://schemas.microsoft.com/office/drawing/2014/main" id="{FF3458FE-11D7-41F5-B914-E673F7783372}"/>
              </a:ext>
            </a:extLst>
          </p:cNvPr>
          <p:cNvSpPr txBox="1"/>
          <p:nvPr/>
        </p:nvSpPr>
        <p:spPr bwMode="gray">
          <a:xfrm>
            <a:off x="9148160" y="4373865"/>
            <a:ext cx="2455576" cy="39657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e-DE" dirty="0" err="1"/>
              <a:t>Moderately</a:t>
            </a:r>
            <a:r>
              <a:rPr lang="de-DE" dirty="0"/>
              <a:t> </a:t>
            </a:r>
            <a:r>
              <a:rPr lang="de-DE" dirty="0" err="1"/>
              <a:t>ill</a:t>
            </a:r>
            <a:r>
              <a:rPr lang="de-DE" dirty="0"/>
              <a:t> </a:t>
            </a:r>
            <a:r>
              <a:rPr lang="de-DE" dirty="0" err="1"/>
              <a:t>patients</a:t>
            </a:r>
            <a:endParaRPr lang="en-US" dirty="0" err="1"/>
          </a:p>
        </p:txBody>
      </p:sp>
      <p:sp>
        <p:nvSpPr>
          <p:cNvPr id="99" name="TextBox 83">
            <a:extLst>
              <a:ext uri="{FF2B5EF4-FFF2-40B4-BE49-F238E27FC236}">
                <a16:creationId xmlns:a16="http://schemas.microsoft.com/office/drawing/2014/main" id="{6CD610DD-8597-4BED-A3C2-12410CC67F3D}"/>
              </a:ext>
            </a:extLst>
          </p:cNvPr>
          <p:cNvSpPr txBox="1"/>
          <p:nvPr/>
        </p:nvSpPr>
        <p:spPr bwMode="gray">
          <a:xfrm>
            <a:off x="9148161" y="3139723"/>
            <a:ext cx="2354991" cy="39657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e-DE" dirty="0" err="1"/>
              <a:t>Mildly</a:t>
            </a:r>
            <a:r>
              <a:rPr lang="de-DE" dirty="0"/>
              <a:t> </a:t>
            </a:r>
            <a:r>
              <a:rPr lang="de-DE" dirty="0" err="1"/>
              <a:t>ill</a:t>
            </a:r>
            <a:r>
              <a:rPr lang="de-DE" dirty="0"/>
              <a:t> </a:t>
            </a:r>
            <a:r>
              <a:rPr lang="de-DE" dirty="0" err="1"/>
              <a:t>patients</a:t>
            </a:r>
            <a:endParaRPr lang="en-US" dirty="0" err="1"/>
          </a:p>
        </p:txBody>
      </p:sp>
      <p:sp>
        <p:nvSpPr>
          <p:cNvPr id="100" name="TextBox 84">
            <a:extLst>
              <a:ext uri="{FF2B5EF4-FFF2-40B4-BE49-F238E27FC236}">
                <a16:creationId xmlns:a16="http://schemas.microsoft.com/office/drawing/2014/main" id="{C8108783-7650-434F-9692-56158D651CF1}"/>
              </a:ext>
            </a:extLst>
          </p:cNvPr>
          <p:cNvSpPr txBox="1"/>
          <p:nvPr/>
        </p:nvSpPr>
        <p:spPr bwMode="gray">
          <a:xfrm>
            <a:off x="9148161" y="4978995"/>
            <a:ext cx="2354991" cy="39657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e-DE" dirty="0" err="1"/>
              <a:t>Mildly</a:t>
            </a:r>
            <a:r>
              <a:rPr lang="de-DE" dirty="0"/>
              <a:t> </a:t>
            </a:r>
            <a:r>
              <a:rPr lang="de-DE" dirty="0" err="1"/>
              <a:t>ill</a:t>
            </a:r>
            <a:r>
              <a:rPr lang="de-DE" dirty="0"/>
              <a:t> </a:t>
            </a:r>
            <a:r>
              <a:rPr lang="de-DE" dirty="0" err="1"/>
              <a:t>patients</a:t>
            </a:r>
            <a:endParaRPr lang="en-US" dirty="0" err="1"/>
          </a:p>
        </p:txBody>
      </p:sp>
      <p:sp>
        <p:nvSpPr>
          <p:cNvPr id="101" name="Oval 85">
            <a:extLst>
              <a:ext uri="{FF2B5EF4-FFF2-40B4-BE49-F238E27FC236}">
                <a16:creationId xmlns:a16="http://schemas.microsoft.com/office/drawing/2014/main" id="{D7DB0F21-6EED-4A10-885E-735E0C198793}"/>
              </a:ext>
            </a:extLst>
          </p:cNvPr>
          <p:cNvSpPr/>
          <p:nvPr/>
        </p:nvSpPr>
        <p:spPr>
          <a:xfrm>
            <a:off x="5891130" y="2002482"/>
            <a:ext cx="203063" cy="2030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02" name="Oval 86">
            <a:extLst>
              <a:ext uri="{FF2B5EF4-FFF2-40B4-BE49-F238E27FC236}">
                <a16:creationId xmlns:a16="http://schemas.microsoft.com/office/drawing/2014/main" id="{08B2F874-1B79-4DCB-AD06-13A5F7B22931}"/>
              </a:ext>
            </a:extLst>
          </p:cNvPr>
          <p:cNvSpPr/>
          <p:nvPr/>
        </p:nvSpPr>
        <p:spPr>
          <a:xfrm>
            <a:off x="5771452" y="3840248"/>
            <a:ext cx="203063" cy="2030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221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2.96296E-6 L 0.22955 -2.96296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7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D9179-7A6B-4268-BEB2-F3B8EB06115B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 bwMode="gray">
          <a:xfrm>
            <a:off x="1722049" y="367195"/>
            <a:ext cx="10798460" cy="864000"/>
          </a:xfrm>
        </p:spPr>
        <p:txBody>
          <a:bodyPr/>
          <a:lstStyle/>
          <a:p>
            <a:r>
              <a:rPr lang="de-DE" dirty="0"/>
              <a:t>Simulation Study – Power HHF+CVD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 Placeholder 5"/>
              <p:cNvSpPr txBox="1">
                <a:spLocks/>
              </p:cNvSpPr>
              <p:nvPr/>
            </p:nvSpPr>
            <p:spPr bwMode="gray">
              <a:xfrm>
                <a:off x="974671" y="1565046"/>
                <a:ext cx="4791647" cy="4764036"/>
              </a:xfrm>
              <a:prstGeom prst="rect">
                <a:avLst/>
              </a:prstGeom>
            </p:spPr>
            <p:txBody>
              <a:bodyPr vert="horz" lIns="0" tIns="0" rIns="0" bIns="0" rtlCol="0">
                <a:noAutofit/>
              </a:bodyPr>
              <a:lstStyle>
                <a:lvl1pPr marL="270000" indent="-270000" algn="l" defTabSz="914400" rtl="0" eaLnBrk="1" latinLnBrk="0" hangingPunct="1">
                  <a:spcBef>
                    <a:spcPts val="1800"/>
                  </a:spcBef>
                  <a:spcAft>
                    <a:spcPts val="0"/>
                  </a:spcAft>
                  <a:buFontTx/>
                  <a:buBlip>
                    <a:blip r:embed="rId3"/>
                  </a:buBlip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40000" indent="-270000" algn="l" defTabSz="914400" rtl="0" eaLnBrk="1" latinLnBrk="0" hangingPunct="1">
                  <a:spcBef>
                    <a:spcPts val="600"/>
                  </a:spcBef>
                  <a:spcAft>
                    <a:spcPts val="0"/>
                  </a:spcAft>
                  <a:buFontTx/>
                  <a:buBlip>
                    <a:blip r:embed="rId4"/>
                  </a:buBlip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10000" indent="-270000" algn="l" defTabSz="914400" rtl="0" eaLnBrk="1" latinLnBrk="0" hangingPunct="1">
                  <a:spcBef>
                    <a:spcPts val="600"/>
                  </a:spcBef>
                  <a:spcAft>
                    <a:spcPts val="0"/>
                  </a:spcAft>
                  <a:buFontTx/>
                  <a:buBlip>
                    <a:blip r:embed="rId5"/>
                  </a:buBlip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80000" indent="-270000" algn="l" defTabSz="914400" rtl="0" eaLnBrk="1" latinLnBrk="0" hangingPunct="1">
                  <a:spcBef>
                    <a:spcPts val="600"/>
                  </a:spcBef>
                  <a:spcAft>
                    <a:spcPts val="0"/>
                  </a:spcAft>
                  <a:buFontTx/>
                  <a:buBlip>
                    <a:blip r:embed="rId6"/>
                  </a:buBlip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080000" indent="-270000" algn="l" defTabSz="914400" rtl="0" eaLnBrk="1" latinLnBrk="0" hangingPunct="1">
                  <a:spcBef>
                    <a:spcPts val="600"/>
                  </a:spcBef>
                  <a:spcAft>
                    <a:spcPts val="0"/>
                  </a:spcAft>
                  <a:buFontTx/>
                  <a:buBlip>
                    <a:blip r:embed="rId6"/>
                  </a:buBlip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080000" indent="-270000" algn="l" defTabSz="914400" rtl="0" eaLnBrk="1" latinLnBrk="0" hangingPunct="1">
                  <a:spcBef>
                    <a:spcPts val="600"/>
                  </a:spcBef>
                  <a:spcAft>
                    <a:spcPts val="0"/>
                  </a:spcAft>
                  <a:buFontTx/>
                  <a:buBlip>
                    <a:blip r:embed="rId6"/>
                  </a:buBlip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80000" indent="-270000" algn="l" defTabSz="914400" rtl="0" eaLnBrk="1" latinLnBrk="0" hangingPunct="1">
                  <a:spcBef>
                    <a:spcPts val="600"/>
                  </a:spcBef>
                  <a:spcAft>
                    <a:spcPts val="0"/>
                  </a:spcAft>
                  <a:buFontTx/>
                  <a:buBlip>
                    <a:blip r:embed="rId6"/>
                  </a:buBlip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080000" indent="-270000" algn="l" defTabSz="914400" rtl="0" eaLnBrk="1" latinLnBrk="0" hangingPunct="1">
                  <a:spcBef>
                    <a:spcPts val="600"/>
                  </a:spcBef>
                  <a:spcAft>
                    <a:spcPts val="0"/>
                  </a:spcAft>
                  <a:buFontTx/>
                  <a:buBlip>
                    <a:blip r:embed="rId6"/>
                  </a:buBlip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080000" indent="-270000" algn="l" defTabSz="914400" rtl="0" eaLnBrk="1" latinLnBrk="0" hangingPunct="1">
                  <a:spcBef>
                    <a:spcPts val="600"/>
                  </a:spcBef>
                  <a:spcAft>
                    <a:spcPts val="0"/>
                  </a:spcAft>
                  <a:buFontTx/>
                  <a:buBlip>
                    <a:blip r:embed="rId6"/>
                  </a:buBlip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de-DE" dirty="0"/>
                  <a:t>Fixed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/>
                          </a:rPr>
                          <m:t>𝑅𝑅</m:t>
                        </m:r>
                      </m:e>
                      <m:sub>
                        <m:r>
                          <a:rPr lang="de-DE" i="1">
                            <a:latin typeface="Cambria Math"/>
                          </a:rPr>
                          <m:t>𝐻𝐻𝐹</m:t>
                        </m:r>
                      </m:sub>
                    </m:sSub>
                  </m:oMath>
                </a14:m>
                <a:r>
                  <a:rPr lang="de-DE" dirty="0"/>
                  <a:t>=0.7, </a:t>
                </a:r>
                <a:r>
                  <a:rPr lang="de-DE" dirty="0" err="1"/>
                  <a:t>varying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/>
                          </a:rPr>
                          <m:t>𝐻𝑅</m:t>
                        </m:r>
                      </m:e>
                      <m:sub>
                        <m:r>
                          <a:rPr lang="de-DE" i="1">
                            <a:latin typeface="Cambria Math"/>
                          </a:rPr>
                          <m:t>𝐶𝑉</m:t>
                        </m:r>
                        <m:r>
                          <a:rPr lang="de-DE" b="0" i="1" smtClean="0">
                            <a:latin typeface="Cambria Math"/>
                          </a:rPr>
                          <m:t>𝐷</m:t>
                        </m:r>
                      </m:sub>
                    </m:sSub>
                    <m:r>
                      <a:rPr lang="de-DE" i="1">
                        <a:latin typeface="Cambria Math"/>
                      </a:rPr>
                      <m:t> </m:t>
                    </m:r>
                  </m:oMath>
                </a14:m>
                <a:endParaRPr lang="de-DE" dirty="0"/>
              </a:p>
              <a:p>
                <a:pPr marL="270000" lvl="1">
                  <a:spcBef>
                    <a:spcPts val="1800"/>
                  </a:spcBef>
                  <a:buFontTx/>
                  <a:buBlip>
                    <a:blip r:embed="rId3"/>
                  </a:buBlip>
                </a:pPr>
                <a:r>
                  <a:rPr lang="de-DE" dirty="0"/>
                  <a:t>Substantial power </a:t>
                </a:r>
                <a:r>
                  <a:rPr lang="de-DE" dirty="0" err="1"/>
                  <a:t>gains</a:t>
                </a:r>
                <a:r>
                  <a:rPr lang="de-DE" dirty="0"/>
                  <a:t> </a:t>
                </a:r>
                <a:r>
                  <a:rPr lang="de-DE" dirty="0" err="1"/>
                  <a:t>for</a:t>
                </a:r>
                <a:r>
                  <a:rPr lang="de-DE" dirty="0"/>
                  <a:t> </a:t>
                </a:r>
                <a:r>
                  <a:rPr lang="de-DE" dirty="0" err="1"/>
                  <a:t>recurrent</a:t>
                </a:r>
                <a:r>
                  <a:rPr lang="de-DE" dirty="0"/>
                  <a:t> </a:t>
                </a:r>
                <a:r>
                  <a:rPr lang="de-DE" dirty="0" err="1"/>
                  <a:t>event</a:t>
                </a:r>
                <a:r>
                  <a:rPr lang="de-DE" dirty="0"/>
                  <a:t> </a:t>
                </a:r>
                <a:r>
                  <a:rPr lang="de-DE" dirty="0" err="1"/>
                  <a:t>methods</a:t>
                </a:r>
                <a:endParaRPr lang="de-DE" dirty="0"/>
              </a:p>
              <a:p>
                <a:pPr marL="270000" lvl="1">
                  <a:spcBef>
                    <a:spcPts val="1800"/>
                  </a:spcBef>
                  <a:buFontTx/>
                  <a:buBlip>
                    <a:blip r:embed="rId3"/>
                  </a:buBlip>
                </a:pPr>
                <a:r>
                  <a:rPr lang="de-DE" dirty="0" err="1"/>
                  <a:t>Lower</a:t>
                </a:r>
                <a:r>
                  <a:rPr lang="de-DE" dirty="0"/>
                  <a:t>/</a:t>
                </a:r>
                <a:r>
                  <a:rPr lang="de-DE" dirty="0" err="1"/>
                  <a:t>similar</a:t>
                </a:r>
                <a:r>
                  <a:rPr lang="de-DE" dirty="0"/>
                  <a:t> power </a:t>
                </a:r>
                <a:r>
                  <a:rPr lang="de-DE" dirty="0" err="1"/>
                  <a:t>if</a:t>
                </a:r>
                <a:r>
                  <a:rPr lang="de-DE" dirty="0"/>
                  <a:t> </a:t>
                </a:r>
                <a:r>
                  <a:rPr lang="de-DE" dirty="0" err="1"/>
                  <a:t>effect</a:t>
                </a:r>
                <a:r>
                  <a:rPr lang="de-DE" dirty="0"/>
                  <a:t> on CVD </a:t>
                </a:r>
                <a:r>
                  <a:rPr lang="de-DE" dirty="0" err="1"/>
                  <a:t>is</a:t>
                </a:r>
                <a:r>
                  <a:rPr lang="de-DE" dirty="0"/>
                  <a:t> </a:t>
                </a:r>
                <a:r>
                  <a:rPr lang="de-DE" dirty="0" err="1"/>
                  <a:t>lower</a:t>
                </a:r>
                <a:r>
                  <a:rPr lang="de-DE" dirty="0"/>
                  <a:t> </a:t>
                </a:r>
              </a:p>
              <a:p>
                <a:pPr lvl="1"/>
                <a:r>
                  <a:rPr lang="de-DE" sz="1800" dirty="0" err="1"/>
                  <a:t>Counting</a:t>
                </a:r>
                <a:r>
                  <a:rPr lang="de-DE" sz="1800" dirty="0"/>
                  <a:t> additional </a:t>
                </a:r>
                <a:r>
                  <a:rPr lang="de-DE" sz="1800" dirty="0" err="1"/>
                  <a:t>event</a:t>
                </a:r>
                <a:r>
                  <a:rPr lang="de-DE" sz="1800" dirty="0"/>
                  <a:t> </a:t>
                </a:r>
                <a:r>
                  <a:rPr lang="de-DE" sz="1800" dirty="0" err="1"/>
                  <a:t>for</a:t>
                </a:r>
                <a:r>
                  <a:rPr lang="de-DE" sz="1800" dirty="0"/>
                  <a:t> CVD </a:t>
                </a:r>
                <a:r>
                  <a:rPr lang="de-DE" sz="1800" dirty="0" err="1"/>
                  <a:t>counteracts</a:t>
                </a:r>
                <a:r>
                  <a:rPr lang="de-DE" sz="1800" dirty="0"/>
                  <a:t> </a:t>
                </a:r>
                <a:r>
                  <a:rPr lang="de-DE" sz="1800" dirty="0" err="1"/>
                  <a:t>effect</a:t>
                </a:r>
                <a:r>
                  <a:rPr lang="de-DE" sz="1800" dirty="0"/>
                  <a:t> </a:t>
                </a:r>
                <a:r>
                  <a:rPr lang="de-DE" sz="1800" dirty="0" err="1"/>
                  <a:t>seen</a:t>
                </a:r>
                <a:r>
                  <a:rPr lang="de-DE" sz="1800" dirty="0"/>
                  <a:t> </a:t>
                </a:r>
                <a:r>
                  <a:rPr lang="de-DE" sz="1800" dirty="0" err="1"/>
                  <a:t>for</a:t>
                </a:r>
                <a:r>
                  <a:rPr lang="de-DE" sz="1800" dirty="0"/>
                  <a:t> HHF </a:t>
                </a:r>
                <a:r>
                  <a:rPr lang="de-DE" sz="1800" dirty="0" err="1"/>
                  <a:t>alone</a:t>
                </a:r>
                <a:r>
                  <a:rPr lang="de-DE" sz="1800" dirty="0"/>
                  <a:t> </a:t>
                </a:r>
              </a:p>
              <a:p>
                <a:pPr lvl="1"/>
                <a:r>
                  <a:rPr lang="de-DE" sz="1800" dirty="0"/>
                  <a:t>Also </a:t>
                </a:r>
                <a:r>
                  <a:rPr lang="de-DE" sz="1800" dirty="0" err="1"/>
                  <a:t>seen</a:t>
                </a:r>
                <a:r>
                  <a:rPr lang="de-DE" sz="1800" dirty="0"/>
                  <a:t> in </a:t>
                </a:r>
                <a:r>
                  <a:rPr lang="de-DE" sz="1800" dirty="0" err="1"/>
                  <a:t>other</a:t>
                </a:r>
                <a:r>
                  <a:rPr lang="de-DE" sz="1800" dirty="0"/>
                  <a:t> </a:t>
                </a:r>
                <a:r>
                  <a:rPr lang="de-DE" sz="1800" dirty="0" err="1"/>
                  <a:t>realistic</a:t>
                </a:r>
                <a:r>
                  <a:rPr lang="de-DE" sz="1800" dirty="0"/>
                  <a:t> </a:t>
                </a:r>
                <a:r>
                  <a:rPr lang="de-DE" sz="1800" dirty="0" err="1"/>
                  <a:t>simulation</a:t>
                </a:r>
                <a:r>
                  <a:rPr lang="de-DE" sz="1800" dirty="0"/>
                  <a:t> </a:t>
                </a:r>
                <a:r>
                  <a:rPr lang="de-DE" sz="1800" dirty="0" err="1"/>
                  <a:t>scenarios</a:t>
                </a:r>
                <a:endParaRPr lang="de-DE" sz="1800" dirty="0"/>
              </a:p>
              <a:p>
                <a:r>
                  <a:rPr lang="en-US" sz="1800" dirty="0" err="1"/>
                  <a:t>WinRatio</a:t>
                </a:r>
                <a:r>
                  <a:rPr lang="en-US" sz="1800" dirty="0"/>
                  <a:t> has generally a lower power than recurrent event methods</a:t>
                </a:r>
              </a:p>
              <a:p>
                <a:pPr lvl="1"/>
                <a:r>
                  <a:rPr lang="en-US" sz="1800" dirty="0"/>
                  <a:t>Has higher power than time-to-first event approach when effect on HHF is small and effect on CVD is large</a:t>
                </a:r>
              </a:p>
              <a:p>
                <a:pPr marL="0" lvl="1" indent="0">
                  <a:spcBef>
                    <a:spcPts val="1800"/>
                  </a:spcBef>
                  <a:buNone/>
                </a:pPr>
                <a:endParaRPr lang="de-DE" dirty="0"/>
              </a:p>
              <a:p>
                <a:pPr marL="270000" lvl="1">
                  <a:spcBef>
                    <a:spcPts val="1800"/>
                  </a:spcBef>
                  <a:buFontTx/>
                  <a:buBlip>
                    <a:blip r:embed="rId3"/>
                  </a:buBlip>
                </a:pPr>
                <a:endParaRPr lang="de-DE" dirty="0"/>
              </a:p>
              <a:p>
                <a:pPr marL="270000" lvl="1">
                  <a:spcBef>
                    <a:spcPts val="1800"/>
                  </a:spcBef>
                  <a:buFontTx/>
                  <a:buBlip>
                    <a:blip r:embed="rId3"/>
                  </a:buBlip>
                </a:pPr>
                <a:endParaRPr lang="de-DE" dirty="0"/>
              </a:p>
            </p:txBody>
          </p:sp>
        </mc:Choice>
        <mc:Fallback xmlns="">
          <p:sp>
            <p:nvSpPr>
              <p:cNvPr id="12" name="Text Placeholder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gray">
              <a:xfrm>
                <a:off x="974671" y="1565046"/>
                <a:ext cx="4791647" cy="4764036"/>
              </a:xfrm>
              <a:prstGeom prst="rect">
                <a:avLst/>
              </a:prstGeom>
              <a:blipFill>
                <a:blip r:embed="rId7"/>
                <a:stretch>
                  <a:fillRect l="-127" t="-1536" r="-1654" b="-601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2" name="Picture 2" descr="\\BYARXC5\Kunde14_User$\GCFRT\Personal Data\Vorträge\2019\isbs\basecase_composite_rr07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6000" y="2124000"/>
            <a:ext cx="5131797" cy="34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052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005336" y="1843721"/>
            <a:ext cx="6785579" cy="4641030"/>
          </a:xfrm>
        </p:spPr>
        <p:txBody>
          <a:bodyPr/>
          <a:lstStyle/>
          <a:p>
            <a:r>
              <a:rPr lang="en-US" sz="2400" dirty="0"/>
              <a:t>Motivation: Heart Failure Trials</a:t>
            </a:r>
          </a:p>
          <a:p>
            <a:endParaRPr lang="en-US" sz="100" dirty="0"/>
          </a:p>
          <a:p>
            <a:r>
              <a:rPr lang="en-US" sz="2400" dirty="0"/>
              <a:t>Recurrent Events EMA Qualification Opinion</a:t>
            </a:r>
          </a:p>
          <a:p>
            <a:endParaRPr lang="en-US" sz="100" dirty="0"/>
          </a:p>
          <a:p>
            <a:pPr lvl="1"/>
            <a:r>
              <a:rPr lang="en-US" sz="2400" dirty="0"/>
              <a:t>Submitted Version</a:t>
            </a:r>
          </a:p>
          <a:p>
            <a:pPr lvl="2"/>
            <a:r>
              <a:rPr lang="en-US" sz="2400" dirty="0" err="1"/>
              <a:t>Estimands</a:t>
            </a:r>
            <a:endParaRPr lang="en-US" sz="2400" dirty="0"/>
          </a:p>
          <a:p>
            <a:pPr lvl="2"/>
            <a:r>
              <a:rPr lang="en-US" sz="2400" dirty="0"/>
              <a:t>Methods</a:t>
            </a:r>
          </a:p>
          <a:p>
            <a:pPr lvl="2"/>
            <a:r>
              <a:rPr lang="en-US" sz="2400" dirty="0"/>
              <a:t>Simulation Study</a:t>
            </a:r>
          </a:p>
          <a:p>
            <a:endParaRPr lang="en-US" sz="100" dirty="0"/>
          </a:p>
          <a:p>
            <a:pPr lvl="1"/>
            <a:r>
              <a:rPr lang="en-US" sz="2400"/>
              <a:t>Follow-Up </a:t>
            </a:r>
            <a:r>
              <a:rPr lang="en-US" sz="2400" smtClean="0"/>
              <a:t>Interactions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D9179-7A6B-4268-BEB2-F3B8EB06115B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7646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B55B930F-46FC-4A8D-B462-BAEDC8118942}"/>
              </a:ext>
            </a:extLst>
          </p:cNvPr>
          <p:cNvSpPr txBox="1">
            <a:spLocks/>
          </p:cNvSpPr>
          <p:nvPr/>
        </p:nvSpPr>
        <p:spPr bwMode="gray">
          <a:xfrm>
            <a:off x="1210234" y="1528482"/>
            <a:ext cx="9968753" cy="472766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70000" indent="-270000" algn="l" defTabSz="914400" rtl="0" eaLnBrk="1" latinLnBrk="0" hangingPunct="1">
              <a:spcBef>
                <a:spcPts val="1800"/>
              </a:spcBef>
              <a:spcAft>
                <a:spcPts val="0"/>
              </a:spcAft>
              <a:buFontTx/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270000" algn="l" defTabSz="914400" rtl="0" eaLnBrk="1" latinLnBrk="0" hangingPunct="1">
              <a:spcBef>
                <a:spcPts val="600"/>
              </a:spcBef>
              <a:spcAft>
                <a:spcPts val="0"/>
              </a:spcAft>
              <a:buFontTx/>
              <a:buBlip>
                <a:blip r:embed="rId4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0000" indent="-270000" algn="l" defTabSz="914400" rtl="0" eaLnBrk="1" latinLnBrk="0" hangingPunct="1">
              <a:spcBef>
                <a:spcPts val="600"/>
              </a:spcBef>
              <a:spcAft>
                <a:spcPts val="0"/>
              </a:spcAft>
              <a:buFontTx/>
              <a:buBlip>
                <a:blip r:embed="rId5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80000" indent="-270000" algn="l" defTabSz="914400" rtl="0" eaLnBrk="1" latinLnBrk="0" hangingPunct="1">
              <a:spcBef>
                <a:spcPts val="600"/>
              </a:spcBef>
              <a:spcAft>
                <a:spcPts val="0"/>
              </a:spcAft>
              <a:buFontTx/>
              <a:buBlip>
                <a:blip r:embed="rId6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0000" indent="-270000" algn="l" defTabSz="914400" rtl="0" eaLnBrk="1" latinLnBrk="0" hangingPunct="1">
              <a:spcBef>
                <a:spcPts val="600"/>
              </a:spcBef>
              <a:spcAft>
                <a:spcPts val="0"/>
              </a:spcAft>
              <a:buFontTx/>
              <a:buBlip>
                <a:blip r:embed="rId6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270000" algn="l" defTabSz="914400" rtl="0" eaLnBrk="1" latinLnBrk="0" hangingPunct="1">
              <a:spcBef>
                <a:spcPts val="600"/>
              </a:spcBef>
              <a:spcAft>
                <a:spcPts val="0"/>
              </a:spcAft>
              <a:buFontTx/>
              <a:buBlip>
                <a:blip r:embed="rId6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80000" indent="-270000" algn="l" defTabSz="914400" rtl="0" eaLnBrk="1" latinLnBrk="0" hangingPunct="1">
              <a:spcBef>
                <a:spcPts val="600"/>
              </a:spcBef>
              <a:spcAft>
                <a:spcPts val="0"/>
              </a:spcAft>
              <a:buFontTx/>
              <a:buBlip>
                <a:blip r:embed="rId6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80000" indent="-270000" algn="l" defTabSz="914400" rtl="0" eaLnBrk="1" latinLnBrk="0" hangingPunct="1">
              <a:spcBef>
                <a:spcPts val="600"/>
              </a:spcBef>
              <a:spcAft>
                <a:spcPts val="0"/>
              </a:spcAft>
              <a:buFontTx/>
              <a:buBlip>
                <a:blip r:embed="rId6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80000" indent="-270000" algn="l" defTabSz="914400" rtl="0" eaLnBrk="1" latinLnBrk="0" hangingPunct="1">
              <a:spcBef>
                <a:spcPts val="600"/>
              </a:spcBef>
              <a:spcAft>
                <a:spcPts val="0"/>
              </a:spcAft>
              <a:buFontTx/>
              <a:buBlip>
                <a:blip r:embed="rId6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en-US" dirty="0" err="1"/>
              <a:t>Clagett</a:t>
            </a:r>
            <a:r>
              <a:rPr lang="en-US" dirty="0"/>
              <a:t> et al (2018) also showed that recurrent event methods have higher power, if  treatment discontinuation after first event was less than 30% </a:t>
            </a:r>
            <a:endParaRPr lang="de-DE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4350EBB7-5763-4A70-8EE3-D97F7CE6EA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234" y="1606550"/>
            <a:ext cx="9439256" cy="3612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D9179-7A6B-4268-BEB2-F3B8EB06115B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 bwMode="gray">
          <a:xfrm>
            <a:off x="1722049" y="367195"/>
            <a:ext cx="10798460" cy="864000"/>
          </a:xfrm>
        </p:spPr>
        <p:txBody>
          <a:bodyPr/>
          <a:lstStyle/>
          <a:p>
            <a:r>
              <a:rPr lang="de-DE" dirty="0"/>
              <a:t>Simulation Study – Treatment </a:t>
            </a:r>
            <a:r>
              <a:rPr lang="de-DE" dirty="0" err="1"/>
              <a:t>Discont</a:t>
            </a:r>
            <a:r>
              <a:rPr lang="de-DE" dirty="0"/>
              <a:t>. after HHF – HHF+CVD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144A0BB-2B0F-4C4A-B122-B552884814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9490" y="3226777"/>
            <a:ext cx="877887" cy="182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1015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B55B930F-46FC-4A8D-B462-BAEDC8118942}"/>
              </a:ext>
            </a:extLst>
          </p:cNvPr>
          <p:cNvSpPr txBox="1">
            <a:spLocks/>
          </p:cNvSpPr>
          <p:nvPr/>
        </p:nvSpPr>
        <p:spPr bwMode="gray">
          <a:xfrm>
            <a:off x="1210234" y="1554858"/>
            <a:ext cx="9968753" cy="472766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70000" indent="-270000" algn="l" defTabSz="914400" rtl="0" eaLnBrk="1" latinLnBrk="0" hangingPunct="1">
              <a:spcBef>
                <a:spcPts val="1800"/>
              </a:spcBef>
              <a:spcAft>
                <a:spcPts val="0"/>
              </a:spcAft>
              <a:buFontTx/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270000" algn="l" defTabSz="914400" rtl="0" eaLnBrk="1" latinLnBrk="0" hangingPunct="1">
              <a:spcBef>
                <a:spcPts val="600"/>
              </a:spcBef>
              <a:spcAft>
                <a:spcPts val="0"/>
              </a:spcAft>
              <a:buFontTx/>
              <a:buBlip>
                <a:blip r:embed="rId4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0000" indent="-270000" algn="l" defTabSz="914400" rtl="0" eaLnBrk="1" latinLnBrk="0" hangingPunct="1">
              <a:spcBef>
                <a:spcPts val="600"/>
              </a:spcBef>
              <a:spcAft>
                <a:spcPts val="0"/>
              </a:spcAft>
              <a:buFontTx/>
              <a:buBlip>
                <a:blip r:embed="rId5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80000" indent="-270000" algn="l" defTabSz="914400" rtl="0" eaLnBrk="1" latinLnBrk="0" hangingPunct="1">
              <a:spcBef>
                <a:spcPts val="600"/>
              </a:spcBef>
              <a:spcAft>
                <a:spcPts val="0"/>
              </a:spcAft>
              <a:buFontTx/>
              <a:buBlip>
                <a:blip r:embed="rId6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0000" indent="-270000" algn="l" defTabSz="914400" rtl="0" eaLnBrk="1" latinLnBrk="0" hangingPunct="1">
              <a:spcBef>
                <a:spcPts val="600"/>
              </a:spcBef>
              <a:spcAft>
                <a:spcPts val="0"/>
              </a:spcAft>
              <a:buFontTx/>
              <a:buBlip>
                <a:blip r:embed="rId6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270000" algn="l" defTabSz="914400" rtl="0" eaLnBrk="1" latinLnBrk="0" hangingPunct="1">
              <a:spcBef>
                <a:spcPts val="600"/>
              </a:spcBef>
              <a:spcAft>
                <a:spcPts val="0"/>
              </a:spcAft>
              <a:buFontTx/>
              <a:buBlip>
                <a:blip r:embed="rId6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80000" indent="-270000" algn="l" defTabSz="914400" rtl="0" eaLnBrk="1" latinLnBrk="0" hangingPunct="1">
              <a:spcBef>
                <a:spcPts val="600"/>
              </a:spcBef>
              <a:spcAft>
                <a:spcPts val="0"/>
              </a:spcAft>
              <a:buFontTx/>
              <a:buBlip>
                <a:blip r:embed="rId6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80000" indent="-270000" algn="l" defTabSz="914400" rtl="0" eaLnBrk="1" latinLnBrk="0" hangingPunct="1">
              <a:spcBef>
                <a:spcPts val="600"/>
              </a:spcBef>
              <a:spcAft>
                <a:spcPts val="0"/>
              </a:spcAft>
              <a:buFontTx/>
              <a:buBlip>
                <a:blip r:embed="rId6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80000" indent="-270000" algn="l" defTabSz="914400" rtl="0" eaLnBrk="1" latinLnBrk="0" hangingPunct="1">
              <a:spcBef>
                <a:spcPts val="600"/>
              </a:spcBef>
              <a:spcAft>
                <a:spcPts val="0"/>
              </a:spcAft>
              <a:buFontTx/>
              <a:buBlip>
                <a:blip r:embed="rId6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dirty="0" err="1"/>
              <a:t>Increased</a:t>
            </a:r>
            <a:r>
              <a:rPr lang="de-DE" dirty="0"/>
              <a:t> </a:t>
            </a:r>
            <a:r>
              <a:rPr lang="de-DE" dirty="0" err="1"/>
              <a:t>overall</a:t>
            </a:r>
            <a:r>
              <a:rPr lang="de-DE" dirty="0"/>
              <a:t> </a:t>
            </a:r>
            <a:r>
              <a:rPr lang="de-DE" dirty="0" err="1"/>
              <a:t>mortality</a:t>
            </a:r>
            <a:r>
              <a:rPr lang="de-DE" dirty="0"/>
              <a:t> rate in </a:t>
            </a:r>
            <a:r>
              <a:rPr lang="de-DE" dirty="0" err="1"/>
              <a:t>study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12.5%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up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40%</a:t>
            </a:r>
          </a:p>
          <a:p>
            <a:pPr lvl="1"/>
            <a:r>
              <a:rPr lang="de-DE" dirty="0" err="1"/>
              <a:t>Behaviour</a:t>
            </a:r>
            <a:r>
              <a:rPr lang="de-DE" dirty="0"/>
              <a:t> </a:t>
            </a:r>
            <a:r>
              <a:rPr lang="de-DE" dirty="0" err="1"/>
              <a:t>shown</a:t>
            </a:r>
            <a:r>
              <a:rPr lang="de-DE" dirty="0"/>
              <a:t> on </a:t>
            </a:r>
            <a:r>
              <a:rPr lang="de-DE" dirty="0" err="1"/>
              <a:t>previous</a:t>
            </a:r>
            <a:r>
              <a:rPr lang="de-DE" dirty="0"/>
              <a:t> </a:t>
            </a:r>
            <a:r>
              <a:rPr lang="de-DE" dirty="0" err="1"/>
              <a:t>slides</a:t>
            </a:r>
            <a:r>
              <a:rPr lang="de-DE" dirty="0"/>
              <a:t> </a:t>
            </a:r>
            <a:r>
              <a:rPr lang="de-DE" dirty="0" err="1"/>
              <a:t>more</a:t>
            </a:r>
            <a:r>
              <a:rPr lang="de-DE" dirty="0"/>
              <a:t> </a:t>
            </a:r>
            <a:r>
              <a:rPr lang="de-DE" dirty="0" err="1"/>
              <a:t>pronounced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both</a:t>
            </a:r>
            <a:r>
              <a:rPr lang="de-DE" dirty="0"/>
              <a:t> </a:t>
            </a:r>
            <a:r>
              <a:rPr lang="de-DE" dirty="0" err="1"/>
              <a:t>estimands</a:t>
            </a:r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D9179-7A6B-4268-BEB2-F3B8EB06115B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 bwMode="gray">
          <a:xfrm>
            <a:off x="1722049" y="367195"/>
            <a:ext cx="10798460" cy="864000"/>
          </a:xfrm>
        </p:spPr>
        <p:txBody>
          <a:bodyPr/>
          <a:lstStyle/>
          <a:p>
            <a:r>
              <a:rPr lang="de-DE" dirty="0"/>
              <a:t>Simulation Study – </a:t>
            </a:r>
            <a:r>
              <a:rPr lang="de-DE" dirty="0" err="1"/>
              <a:t>Increased</a:t>
            </a:r>
            <a:r>
              <a:rPr lang="de-DE" dirty="0"/>
              <a:t> </a:t>
            </a:r>
            <a:r>
              <a:rPr lang="de-DE" dirty="0" err="1"/>
              <a:t>Mortality</a:t>
            </a:r>
            <a:r>
              <a:rPr lang="de-DE" dirty="0"/>
              <a:t> Rate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DCFE95-BCE2-4685-84E0-751E524015B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09992" y="2337101"/>
            <a:ext cx="4159624" cy="279452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FE9031B-4816-41B9-869B-FF51B738A01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59280" y="2308047"/>
            <a:ext cx="4159624" cy="278520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E49B4A7-DAD3-4D8D-A928-6A33CD733045}"/>
              </a:ext>
            </a:extLst>
          </p:cNvPr>
          <p:cNvSpPr txBox="1"/>
          <p:nvPr/>
        </p:nvSpPr>
        <p:spPr bwMode="gray">
          <a:xfrm>
            <a:off x="1722049" y="1843450"/>
            <a:ext cx="3607951" cy="29893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e-DE" dirty="0"/>
              <a:t>HHF, </a:t>
            </a:r>
            <a:r>
              <a:rPr lang="de-DE" dirty="0" err="1"/>
              <a:t>Mortality</a:t>
            </a:r>
            <a:r>
              <a:rPr lang="de-DE" dirty="0"/>
              <a:t> rate 40%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AE8D00B-0147-426E-A38D-B6025375CDC4}"/>
              </a:ext>
            </a:extLst>
          </p:cNvPr>
          <p:cNvSpPr txBox="1"/>
          <p:nvPr/>
        </p:nvSpPr>
        <p:spPr bwMode="gray">
          <a:xfrm>
            <a:off x="6263829" y="1866897"/>
            <a:ext cx="3607951" cy="29893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e-DE" dirty="0"/>
              <a:t>HHF+CVD, </a:t>
            </a:r>
            <a:r>
              <a:rPr lang="de-DE" dirty="0" err="1"/>
              <a:t>Mortality</a:t>
            </a:r>
            <a:r>
              <a:rPr lang="de-DE" dirty="0"/>
              <a:t> rate 40%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F96AA28-8373-41C4-8E86-41055AE6F20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301087" y="3734362"/>
            <a:ext cx="816019" cy="1694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480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Placeholder 5"/>
              <p:cNvSpPr>
                <a:spLocks noGrp="1"/>
              </p:cNvSpPr>
              <p:nvPr>
                <p:ph type="body" sz="quarter" idx="13"/>
              </p:nvPr>
            </p:nvSpPr>
            <p:spPr>
              <a:xfrm>
                <a:off x="974672" y="1565046"/>
                <a:ext cx="10512478" cy="4528504"/>
              </a:xfrm>
            </p:spPr>
            <p:txBody>
              <a:bodyPr/>
              <a:lstStyle/>
              <a:p>
                <a:r>
                  <a:rPr lang="de-DE" dirty="0">
                    <a:solidFill>
                      <a:srgbClr val="000000"/>
                    </a:solidFill>
                  </a:rPr>
                  <a:t>LWYY </a:t>
                </a:r>
                <a:r>
                  <a:rPr lang="de-DE" dirty="0" err="1">
                    <a:solidFill>
                      <a:srgbClr val="000000"/>
                    </a:solidFill>
                  </a:rPr>
                  <a:t>method</a:t>
                </a:r>
                <a:r>
                  <a:rPr lang="de-DE" dirty="0">
                    <a:solidFill>
                      <a:srgbClr val="000000"/>
                    </a:solidFill>
                  </a:rPr>
                  <a:t> </a:t>
                </a:r>
                <a:r>
                  <a:rPr lang="de-DE" dirty="0" err="1">
                    <a:solidFill>
                      <a:srgbClr val="000000"/>
                    </a:solidFill>
                  </a:rPr>
                  <a:t>targets</a:t>
                </a:r>
                <a:r>
                  <a:rPr lang="de-DE" dirty="0">
                    <a:solidFill>
                      <a:srgbClr val="000000"/>
                    </a:solidFill>
                  </a:rPr>
                  <a:t> </a:t>
                </a:r>
                <a:r>
                  <a:rPr lang="de-DE" dirty="0" err="1">
                    <a:solidFill>
                      <a:srgbClr val="000000"/>
                    </a:solidFill>
                  </a:rPr>
                  <a:t>ratio</a:t>
                </a:r>
                <a:r>
                  <a:rPr lang="de-DE" dirty="0">
                    <a:solidFill>
                      <a:srgbClr val="000000"/>
                    </a:solidFill>
                  </a:rPr>
                  <a:t> </a:t>
                </a:r>
                <a:r>
                  <a:rPr lang="de-DE" dirty="0" err="1">
                    <a:solidFill>
                      <a:srgbClr val="000000"/>
                    </a:solidFill>
                  </a:rPr>
                  <a:t>of</a:t>
                </a:r>
                <a:r>
                  <a:rPr lang="de-DE" dirty="0">
                    <a:solidFill>
                      <a:srgbClr val="000000"/>
                    </a:solidFill>
                  </a:rPr>
                  <a:t> </a:t>
                </a:r>
                <a:r>
                  <a:rPr lang="de-DE" dirty="0" err="1">
                    <a:solidFill>
                      <a:srgbClr val="000000"/>
                    </a:solidFill>
                  </a:rPr>
                  <a:t>exposure-weighted</a:t>
                </a:r>
                <a:r>
                  <a:rPr lang="de-DE" dirty="0">
                    <a:solidFill>
                      <a:srgbClr val="000000"/>
                    </a:solidFill>
                  </a:rPr>
                  <a:t> rate</a:t>
                </a:r>
              </a:p>
              <a:p>
                <a:r>
                  <a:rPr lang="de-DE" dirty="0">
                    <a:solidFill>
                      <a:srgbClr val="000000"/>
                    </a:solidFill>
                  </a:rPr>
                  <a:t>Type I </a:t>
                </a:r>
                <a:r>
                  <a:rPr lang="de-DE" dirty="0" err="1">
                    <a:solidFill>
                      <a:srgbClr val="000000"/>
                    </a:solidFill>
                  </a:rPr>
                  <a:t>error</a:t>
                </a:r>
                <a:r>
                  <a:rPr lang="de-DE" dirty="0">
                    <a:solidFill>
                      <a:srgbClr val="000000"/>
                    </a:solidFill>
                  </a:rPr>
                  <a:t> </a:t>
                </a:r>
                <a:r>
                  <a:rPr lang="de-DE" dirty="0" err="1">
                    <a:solidFill>
                      <a:srgbClr val="000000"/>
                    </a:solidFill>
                  </a:rPr>
                  <a:t>controlled</a:t>
                </a:r>
                <a:r>
                  <a:rPr lang="de-DE" dirty="0">
                    <a:solidFill>
                      <a:srgbClr val="000000"/>
                    </a:solidFill>
                  </a:rPr>
                  <a:t> </a:t>
                </a:r>
                <a:r>
                  <a:rPr lang="de-DE" dirty="0" err="1">
                    <a:solidFill>
                      <a:srgbClr val="000000"/>
                    </a:solidFill>
                  </a:rPr>
                  <a:t>if</a:t>
                </a:r>
                <a:r>
                  <a:rPr lang="de-DE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/>
                          </a:rPr>
                          <m:t>𝑅𝑅</m:t>
                        </m:r>
                      </m:e>
                      <m:sub>
                        <m:r>
                          <a:rPr lang="de-DE" i="1">
                            <a:latin typeface="Cambria Math"/>
                          </a:rPr>
                          <m:t>𝐻𝐻𝐹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</a:rPr>
                      <m:t>=1 &amp;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de-DE" i="1">
                            <a:latin typeface="Cambria Math"/>
                          </a:rPr>
                          <m:t>𝐻𝑅</m:t>
                        </m:r>
                      </m:e>
                      <m:sub>
                        <m:r>
                          <a:rPr lang="de-DE" i="1">
                            <a:latin typeface="Cambria Math"/>
                          </a:rPr>
                          <m:t>𝐶𝑉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de-DE" dirty="0">
                  <a:solidFill>
                    <a:srgbClr val="000000"/>
                  </a:solidFill>
                </a:endParaRPr>
              </a:p>
              <a:p>
                <a:r>
                  <a:rPr lang="de-DE" dirty="0">
                    <a:solidFill>
                      <a:srgbClr val="000000"/>
                    </a:solidFill>
                  </a:rPr>
                  <a:t>Higher power </a:t>
                </a:r>
                <a:r>
                  <a:rPr lang="de-DE" dirty="0" err="1">
                    <a:solidFill>
                      <a:srgbClr val="000000"/>
                    </a:solidFill>
                  </a:rPr>
                  <a:t>for</a:t>
                </a:r>
                <a:r>
                  <a:rPr lang="de-DE" dirty="0">
                    <a:solidFill>
                      <a:srgbClr val="000000"/>
                    </a:solidFill>
                  </a:rPr>
                  <a:t> </a:t>
                </a:r>
                <a:r>
                  <a:rPr lang="de-DE" dirty="0" err="1">
                    <a:solidFill>
                      <a:srgbClr val="000000"/>
                    </a:solidFill>
                  </a:rPr>
                  <a:t>recurrent</a:t>
                </a:r>
                <a:r>
                  <a:rPr lang="de-DE" dirty="0">
                    <a:solidFill>
                      <a:srgbClr val="000000"/>
                    </a:solidFill>
                  </a:rPr>
                  <a:t> </a:t>
                </a:r>
                <a:r>
                  <a:rPr lang="de-DE" dirty="0" err="1">
                    <a:solidFill>
                      <a:srgbClr val="000000"/>
                    </a:solidFill>
                  </a:rPr>
                  <a:t>event</a:t>
                </a:r>
                <a:r>
                  <a:rPr lang="de-DE" dirty="0">
                    <a:solidFill>
                      <a:srgbClr val="000000"/>
                    </a:solidFill>
                  </a:rPr>
                  <a:t> </a:t>
                </a:r>
                <a:r>
                  <a:rPr lang="de-DE" dirty="0" err="1">
                    <a:solidFill>
                      <a:srgbClr val="000000"/>
                    </a:solidFill>
                  </a:rPr>
                  <a:t>methods</a:t>
                </a:r>
                <a:r>
                  <a:rPr lang="de-DE" dirty="0">
                    <a:solidFill>
                      <a:srgbClr val="000000"/>
                    </a:solidFill>
                  </a:rPr>
                  <a:t> </a:t>
                </a:r>
                <a:r>
                  <a:rPr lang="de-DE" dirty="0" err="1">
                    <a:solidFill>
                      <a:srgbClr val="000000"/>
                    </a:solidFill>
                  </a:rPr>
                  <a:t>for</a:t>
                </a:r>
                <a:r>
                  <a:rPr lang="de-DE" dirty="0">
                    <a:solidFill>
                      <a:srgbClr val="000000"/>
                    </a:solidFill>
                  </a:rPr>
                  <a:t> </a:t>
                </a:r>
                <a:r>
                  <a:rPr lang="de-DE" dirty="0" err="1">
                    <a:solidFill>
                      <a:srgbClr val="000000"/>
                    </a:solidFill>
                  </a:rPr>
                  <a:t>both</a:t>
                </a:r>
                <a:r>
                  <a:rPr lang="de-DE" dirty="0">
                    <a:solidFill>
                      <a:srgbClr val="000000"/>
                    </a:solidFill>
                  </a:rPr>
                  <a:t> HHF and HHF+CVD</a:t>
                </a:r>
              </a:p>
              <a:p>
                <a:r>
                  <a:rPr lang="de-DE" dirty="0" err="1">
                    <a:solidFill>
                      <a:srgbClr val="000000"/>
                    </a:solidFill>
                  </a:rPr>
                  <a:t>Undesirable</a:t>
                </a:r>
                <a:r>
                  <a:rPr lang="de-DE" dirty="0">
                    <a:solidFill>
                      <a:srgbClr val="000000"/>
                    </a:solidFill>
                  </a:rPr>
                  <a:t> </a:t>
                </a:r>
                <a:r>
                  <a:rPr lang="de-DE" dirty="0" err="1">
                    <a:solidFill>
                      <a:srgbClr val="000000"/>
                    </a:solidFill>
                  </a:rPr>
                  <a:t>behavior</a:t>
                </a:r>
                <a:r>
                  <a:rPr lang="de-DE" dirty="0">
                    <a:solidFill>
                      <a:srgbClr val="000000"/>
                    </a:solidFill>
                  </a:rPr>
                  <a:t> </a:t>
                </a:r>
                <a:r>
                  <a:rPr lang="de-DE" dirty="0" err="1">
                    <a:solidFill>
                      <a:srgbClr val="000000"/>
                    </a:solidFill>
                  </a:rPr>
                  <a:t>for</a:t>
                </a:r>
                <a:r>
                  <a:rPr lang="de-DE" dirty="0">
                    <a:solidFill>
                      <a:srgbClr val="000000"/>
                    </a:solidFill>
                  </a:rPr>
                  <a:t> HHF: Power </a:t>
                </a:r>
                <a:r>
                  <a:rPr lang="de-DE" dirty="0" err="1">
                    <a:solidFill>
                      <a:srgbClr val="000000"/>
                    </a:solidFill>
                  </a:rPr>
                  <a:t>gain</a:t>
                </a:r>
                <a:r>
                  <a:rPr lang="de-DE" dirty="0">
                    <a:solidFill>
                      <a:srgbClr val="000000"/>
                    </a:solidFill>
                  </a:rPr>
                  <a:t> </a:t>
                </a:r>
                <a:r>
                  <a:rPr lang="de-DE" dirty="0" err="1">
                    <a:solidFill>
                      <a:srgbClr val="000000"/>
                    </a:solidFill>
                  </a:rPr>
                  <a:t>with</a:t>
                </a:r>
                <a:r>
                  <a:rPr lang="de-DE" dirty="0">
                    <a:solidFill>
                      <a:srgbClr val="000000"/>
                    </a:solidFill>
                  </a:rPr>
                  <a:t> </a:t>
                </a:r>
                <a:r>
                  <a:rPr lang="de-DE" dirty="0" err="1">
                    <a:solidFill>
                      <a:srgbClr val="000000"/>
                    </a:solidFill>
                  </a:rPr>
                  <a:t>lower</a:t>
                </a:r>
                <a:r>
                  <a:rPr lang="de-DE" dirty="0">
                    <a:solidFill>
                      <a:srgbClr val="000000"/>
                    </a:solidFill>
                  </a:rPr>
                  <a:t> </a:t>
                </a:r>
                <a:r>
                  <a:rPr lang="de-DE" dirty="0" err="1">
                    <a:solidFill>
                      <a:srgbClr val="000000"/>
                    </a:solidFill>
                  </a:rPr>
                  <a:t>effect</a:t>
                </a:r>
                <a:r>
                  <a:rPr lang="de-DE" dirty="0">
                    <a:solidFill>
                      <a:srgbClr val="000000"/>
                    </a:solidFill>
                  </a:rPr>
                  <a:t> on CV </a:t>
                </a:r>
                <a:r>
                  <a:rPr lang="de-DE" dirty="0" err="1">
                    <a:solidFill>
                      <a:srgbClr val="000000"/>
                    </a:solidFill>
                  </a:rPr>
                  <a:t>death</a:t>
                </a:r>
                <a:endParaRPr lang="de-DE" dirty="0">
                  <a:solidFill>
                    <a:srgbClr val="000000"/>
                  </a:solidFill>
                </a:endParaRPr>
              </a:p>
              <a:p>
                <a:pPr lvl="1"/>
                <a:r>
                  <a:rPr lang="de-DE" dirty="0">
                    <a:solidFill>
                      <a:srgbClr val="000000"/>
                    </a:solidFill>
                  </a:rPr>
                  <a:t> </a:t>
                </a:r>
                <a:r>
                  <a:rPr lang="de-DE" dirty="0" err="1">
                    <a:solidFill>
                      <a:srgbClr val="000000"/>
                    </a:solidFill>
                  </a:rPr>
                  <a:t>Overcome</a:t>
                </a:r>
                <a:r>
                  <a:rPr lang="de-DE" dirty="0">
                    <a:solidFill>
                      <a:srgbClr val="000000"/>
                    </a:solidFill>
                  </a:rPr>
                  <a:t> </a:t>
                </a:r>
                <a:r>
                  <a:rPr lang="de-DE" dirty="0" err="1">
                    <a:solidFill>
                      <a:srgbClr val="000000"/>
                    </a:solidFill>
                  </a:rPr>
                  <a:t>by</a:t>
                </a:r>
                <a:r>
                  <a:rPr lang="de-DE" dirty="0">
                    <a:solidFill>
                      <a:srgbClr val="000000"/>
                    </a:solidFill>
                  </a:rPr>
                  <a:t> </a:t>
                </a:r>
                <a:r>
                  <a:rPr lang="de-DE" dirty="0" err="1">
                    <a:solidFill>
                      <a:srgbClr val="000000"/>
                    </a:solidFill>
                  </a:rPr>
                  <a:t>using</a:t>
                </a:r>
                <a:r>
                  <a:rPr lang="de-DE" dirty="0">
                    <a:solidFill>
                      <a:srgbClr val="000000"/>
                    </a:solidFill>
                  </a:rPr>
                  <a:t> </a:t>
                </a:r>
                <a:r>
                  <a:rPr lang="de-DE" dirty="0" err="1">
                    <a:solidFill>
                      <a:srgbClr val="000000"/>
                    </a:solidFill>
                  </a:rPr>
                  <a:t>either</a:t>
                </a:r>
                <a:r>
                  <a:rPr lang="de-DE" dirty="0">
                    <a:solidFill>
                      <a:srgbClr val="000000"/>
                    </a:solidFill>
                  </a:rPr>
                  <a:t> </a:t>
                </a:r>
                <a:r>
                  <a:rPr lang="de-DE" dirty="0" err="1">
                    <a:solidFill>
                      <a:srgbClr val="000000"/>
                    </a:solidFill>
                  </a:rPr>
                  <a:t>joint</a:t>
                </a:r>
                <a:r>
                  <a:rPr lang="de-DE" dirty="0">
                    <a:solidFill>
                      <a:srgbClr val="000000"/>
                    </a:solidFill>
                  </a:rPr>
                  <a:t> </a:t>
                </a:r>
                <a:r>
                  <a:rPr lang="de-DE" dirty="0" err="1">
                    <a:solidFill>
                      <a:srgbClr val="000000"/>
                    </a:solidFill>
                  </a:rPr>
                  <a:t>frailty</a:t>
                </a:r>
                <a:r>
                  <a:rPr lang="de-DE" dirty="0">
                    <a:solidFill>
                      <a:srgbClr val="000000"/>
                    </a:solidFill>
                  </a:rPr>
                  <a:t> </a:t>
                </a:r>
                <a:r>
                  <a:rPr lang="de-DE" dirty="0" err="1">
                    <a:solidFill>
                      <a:srgbClr val="000000"/>
                    </a:solidFill>
                  </a:rPr>
                  <a:t>model</a:t>
                </a:r>
                <a:r>
                  <a:rPr lang="de-DE" dirty="0">
                    <a:solidFill>
                      <a:srgbClr val="000000"/>
                    </a:solidFill>
                  </a:rPr>
                  <a:t> </a:t>
                </a:r>
                <a:r>
                  <a:rPr lang="de-DE" dirty="0" err="1">
                    <a:solidFill>
                      <a:srgbClr val="000000"/>
                    </a:solidFill>
                  </a:rPr>
                  <a:t>or</a:t>
                </a:r>
                <a:r>
                  <a:rPr lang="de-DE" dirty="0">
                    <a:solidFill>
                      <a:srgbClr val="000000"/>
                    </a:solidFill>
                  </a:rPr>
                  <a:t> </a:t>
                </a:r>
                <a:r>
                  <a:rPr lang="de-DE" dirty="0" err="1">
                    <a:solidFill>
                      <a:srgbClr val="000000"/>
                    </a:solidFill>
                  </a:rPr>
                  <a:t>composite</a:t>
                </a:r>
                <a:r>
                  <a:rPr lang="de-DE" dirty="0">
                    <a:solidFill>
                      <a:srgbClr val="000000"/>
                    </a:solidFill>
                  </a:rPr>
                  <a:t> </a:t>
                </a:r>
                <a:r>
                  <a:rPr lang="de-DE" dirty="0" err="1">
                    <a:solidFill>
                      <a:srgbClr val="000000"/>
                    </a:solidFill>
                  </a:rPr>
                  <a:t>endpoint</a:t>
                </a:r>
                <a:r>
                  <a:rPr lang="de-DE" dirty="0">
                    <a:solidFill>
                      <a:srgbClr val="000000"/>
                    </a:solidFill>
                  </a:rPr>
                  <a:t> HHF+CVD </a:t>
                </a:r>
              </a:p>
              <a:p>
                <a:pPr lvl="2"/>
                <a:endParaRPr lang="de-DE" dirty="0">
                  <a:solidFill>
                    <a:srgbClr val="000000"/>
                  </a:solidFill>
                </a:endParaRPr>
              </a:p>
              <a:p>
                <a:endParaRPr lang="de-DE" dirty="0">
                  <a:solidFill>
                    <a:srgbClr val="000000"/>
                  </a:solidFill>
                </a:endParaRPr>
              </a:p>
              <a:p>
                <a:endParaRPr lang="de-DE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rgbClr val="000000"/>
                  </a:solidFill>
                </a:endParaRPr>
              </a:p>
              <a:p>
                <a:pPr marL="270000" lvl="1" indent="0">
                  <a:buNone/>
                </a:pPr>
                <a:endParaRPr lang="en-US" dirty="0"/>
              </a:p>
              <a:p>
                <a:pPr lvl="1" fontAlgn="ctr"/>
                <a:endParaRPr lang="en-US" i="1" dirty="0"/>
              </a:p>
              <a:p>
                <a:pPr lvl="1" fontAlgn="ctr"/>
                <a:endParaRPr lang="en-US" i="1" dirty="0"/>
              </a:p>
              <a:p>
                <a:pPr marL="0" indent="0" fontAlgn="ctr">
                  <a:buNone/>
                </a:pPr>
                <a:r>
                  <a:rPr lang="en-US" sz="1800" i="1" dirty="0">
                    <a:solidFill>
                      <a:srgbClr val="E61A5D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6" name="Tex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xfrm>
                <a:off x="974672" y="1565046"/>
                <a:ext cx="10512478" cy="4528504"/>
              </a:xfrm>
              <a:blipFill>
                <a:blip r:embed="rId3"/>
                <a:stretch>
                  <a:fillRect l="-58" t="-161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D9179-7A6B-4268-BEB2-F3B8EB06115B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 bwMode="gray">
          <a:xfrm>
            <a:off x="1722049" y="367195"/>
            <a:ext cx="10798460" cy="864000"/>
          </a:xfrm>
        </p:spPr>
        <p:txBody>
          <a:bodyPr/>
          <a:lstStyle/>
          <a:p>
            <a:r>
              <a:rPr lang="de-DE" dirty="0"/>
              <a:t>Simulation Study – Summary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468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974672" y="1565046"/>
            <a:ext cx="10512478" cy="4528504"/>
          </a:xfrm>
        </p:spPr>
        <p:txBody>
          <a:bodyPr/>
          <a:lstStyle/>
          <a:p>
            <a:pPr marL="0" indent="0">
              <a:buNone/>
            </a:pPr>
            <a:endParaRPr lang="de-DE" dirty="0">
              <a:solidFill>
                <a:srgbClr val="000000"/>
              </a:solidFill>
            </a:endParaRPr>
          </a:p>
          <a:p>
            <a:endParaRPr lang="de-DE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  <a:p>
            <a:pPr marL="270000" lvl="1" indent="0">
              <a:buNone/>
            </a:pPr>
            <a:endParaRPr lang="en-US" dirty="0"/>
          </a:p>
          <a:p>
            <a:pPr lvl="1" fontAlgn="ctr"/>
            <a:endParaRPr lang="en-US" i="1" dirty="0"/>
          </a:p>
          <a:p>
            <a:pPr lvl="1" fontAlgn="ctr"/>
            <a:endParaRPr lang="en-US" i="1" dirty="0"/>
          </a:p>
          <a:p>
            <a:pPr marL="0" indent="0" fontAlgn="ctr">
              <a:buNone/>
            </a:pPr>
            <a:r>
              <a:rPr lang="en-US" sz="1800" i="1" dirty="0">
                <a:solidFill>
                  <a:srgbClr val="E61A5D"/>
                </a:solidFill>
              </a:rPr>
              <a:t>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D9179-7A6B-4268-BEB2-F3B8EB06115B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 bwMode="gray">
          <a:xfrm>
            <a:off x="1722049" y="367195"/>
            <a:ext cx="10798460" cy="864000"/>
          </a:xfrm>
        </p:spPr>
        <p:txBody>
          <a:bodyPr/>
          <a:lstStyle/>
          <a:p>
            <a:r>
              <a:rPr lang="de-DE" dirty="0" err="1"/>
              <a:t>Interlude</a:t>
            </a:r>
            <a:r>
              <a:rPr lang="de-DE" dirty="0"/>
              <a:t>: Trial </a:t>
            </a:r>
            <a:r>
              <a:rPr lang="de-DE" dirty="0" err="1"/>
              <a:t>results</a:t>
            </a:r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4CEA681C-E7B6-4853-8704-CD2A718B818B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520506" y="1563486"/>
          <a:ext cx="9118186" cy="4391110"/>
        </p:xfrm>
        <a:graphic>
          <a:graphicData uri="http://schemas.openxmlformats.org/drawingml/2006/table">
            <a:tbl>
              <a:tblPr firstRow="1" firstCol="1" bandRow="1"/>
              <a:tblGrid>
                <a:gridCol w="19240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586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586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768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4052">
                <a:tc grid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dirty="0">
                          <a:solidFill>
                            <a:schemeClr val="accent1"/>
                          </a:solidFill>
                          <a:latin typeface="+mn-lt"/>
                        </a:rPr>
                        <a:t>HHF+CVD - observed</a:t>
                      </a:r>
                      <a:r>
                        <a:rPr lang="de-DE" sz="2000" baseline="0" dirty="0">
                          <a:solidFill>
                            <a:schemeClr val="accent1"/>
                          </a:solidFill>
                          <a:latin typeface="+mn-lt"/>
                        </a:rPr>
                        <a:t> </a:t>
                      </a:r>
                      <a:r>
                        <a:rPr lang="de-DE" sz="2000" dirty="0">
                          <a:solidFill>
                            <a:schemeClr val="accent1"/>
                          </a:solidFill>
                          <a:latin typeface="+mn-lt"/>
                        </a:rPr>
                        <a:t>treatment</a:t>
                      </a:r>
                      <a:r>
                        <a:rPr lang="de-DE" sz="2000" baseline="0" dirty="0">
                          <a:solidFill>
                            <a:schemeClr val="accent1"/>
                          </a:solidFill>
                          <a:latin typeface="+mn-lt"/>
                        </a:rPr>
                        <a:t> effects RR/HR</a:t>
                      </a:r>
                      <a:r>
                        <a:rPr lang="de-DE" sz="2000" dirty="0">
                          <a:solidFill>
                            <a:schemeClr val="accent1"/>
                          </a:solidFill>
                          <a:latin typeface="+mn-lt"/>
                        </a:rPr>
                        <a:t> (with 95% CI)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20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85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 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de-DE" sz="2000" dirty="0">
                          <a:latin typeface="+mn-lt"/>
                        </a:rPr>
                        <a:t>LWYY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  <a:latin typeface="+mn-lt"/>
                        </a:rPr>
                        <a:t>NB 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Cox </a:t>
                      </a:r>
                      <a:r>
                        <a:rPr lang="en-US" sz="2000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85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000" b="1" dirty="0" err="1">
                          <a:effectLst/>
                          <a:latin typeface="+mn-lt"/>
                        </a:rPr>
                        <a:t>ValHeFT</a:t>
                      </a:r>
                      <a:r>
                        <a:rPr lang="de-DE" sz="2000" b="1" dirty="0">
                          <a:effectLst/>
                          <a:latin typeface="+mn-lt"/>
                        </a:rPr>
                        <a:t> </a:t>
                      </a:r>
                      <a:endParaRPr lang="en-US" sz="20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b="0" dirty="0">
                          <a:latin typeface="+mn-lt"/>
                        </a:rPr>
                        <a:t>0.83 (0.75 - 0.93)</a:t>
                      </a:r>
                    </a:p>
                    <a:p>
                      <a:pPr algn="ctr"/>
                      <a:r>
                        <a:rPr lang="de-DE" sz="2000" b="0" dirty="0">
                          <a:latin typeface="+mn-lt"/>
                        </a:rPr>
                        <a:t>p= 0.0012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b="0" dirty="0">
                          <a:latin typeface="+mn-lt"/>
                        </a:rPr>
                        <a:t>0.84 (0.72 - 0.95)</a:t>
                      </a:r>
                    </a:p>
                    <a:p>
                      <a:pPr algn="ctr"/>
                      <a:r>
                        <a:rPr lang="de-DE" sz="2000" b="0" dirty="0">
                          <a:latin typeface="+mn-lt"/>
                        </a:rPr>
                        <a:t>p=0.0176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b="0" dirty="0">
                          <a:latin typeface="+mn-lt"/>
                        </a:rPr>
                        <a:t>0.89  (0.81- 0.98)</a:t>
                      </a:r>
                    </a:p>
                    <a:p>
                      <a:pPr algn="ctr"/>
                      <a:r>
                        <a:rPr lang="de-DE" sz="2000" b="0" dirty="0">
                          <a:latin typeface="+mn-lt"/>
                        </a:rPr>
                        <a:t>p=0.0204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85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000" b="1" dirty="0">
                          <a:effectLst/>
                          <a:latin typeface="+mn-lt"/>
                        </a:rPr>
                        <a:t>CHARM-</a:t>
                      </a:r>
                      <a:r>
                        <a:rPr lang="de-DE" sz="2000" b="1" dirty="0" err="1">
                          <a:effectLst/>
                          <a:latin typeface="+mn-lt"/>
                        </a:rPr>
                        <a:t>Preserved</a:t>
                      </a:r>
                      <a:endParaRPr lang="en-US" sz="20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b="0" dirty="0">
                          <a:latin typeface="+mn-lt"/>
                        </a:rPr>
                        <a:t>0.78 (0.65 – 0.93)</a:t>
                      </a:r>
                    </a:p>
                    <a:p>
                      <a:pPr algn="ctr"/>
                      <a:r>
                        <a:rPr lang="de-DE" sz="2000" b="0" dirty="0">
                          <a:latin typeface="+mn-lt"/>
                        </a:rPr>
                        <a:t>p=0.006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b="0" dirty="0">
                          <a:latin typeface="+mn-lt"/>
                        </a:rPr>
                        <a:t>0.75 (0.62 – 0.91)</a:t>
                      </a:r>
                    </a:p>
                    <a:p>
                      <a:pPr algn="ctr"/>
                      <a:r>
                        <a:rPr lang="de-DE" sz="2000" b="0" dirty="0">
                          <a:latin typeface="+mn-lt"/>
                        </a:rPr>
                        <a:t>p=0.003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b="0" dirty="0">
                          <a:latin typeface="+mn-lt"/>
                        </a:rPr>
                        <a:t>0.86 (0.74 – 1.00)</a:t>
                      </a:r>
                    </a:p>
                    <a:p>
                      <a:pPr algn="ctr"/>
                      <a:r>
                        <a:rPr lang="de-DE" sz="2000" b="0" dirty="0">
                          <a:latin typeface="+mn-lt"/>
                        </a:rPr>
                        <a:t>p=0.050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85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000" b="1" dirty="0">
                          <a:effectLst/>
                          <a:latin typeface="+mn-lt"/>
                          <a:ea typeface="+mn-ea"/>
                          <a:cs typeface="+mn-cs"/>
                        </a:rPr>
                        <a:t>CHARM-</a:t>
                      </a:r>
                      <a:r>
                        <a:rPr lang="de-DE" sz="2000" b="1" dirty="0" err="1">
                          <a:effectLst/>
                          <a:latin typeface="+mn-lt"/>
                          <a:ea typeface="+mn-ea"/>
                          <a:cs typeface="+mn-cs"/>
                        </a:rPr>
                        <a:t>Added</a:t>
                      </a:r>
                      <a:endParaRPr lang="en-US" sz="20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b="0" dirty="0">
                          <a:latin typeface="+mn-lt"/>
                        </a:rPr>
                        <a:t>/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b="0" dirty="0">
                          <a:latin typeface="+mn-lt"/>
                        </a:rPr>
                        <a:t>0.75 (0.62 – 0.91)</a:t>
                      </a:r>
                    </a:p>
                    <a:p>
                      <a:pPr algn="ctr"/>
                      <a:r>
                        <a:rPr lang="de-DE" sz="2000" b="0" dirty="0">
                          <a:latin typeface="+mn-lt"/>
                        </a:rPr>
                        <a:t>p=0.003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b="0" dirty="0">
                          <a:latin typeface="+mn-lt"/>
                        </a:rPr>
                        <a:t>0.83  (0.74</a:t>
                      </a:r>
                      <a:r>
                        <a:rPr lang="de-DE" sz="2000" b="0" baseline="0" dirty="0">
                          <a:latin typeface="+mn-lt"/>
                        </a:rPr>
                        <a:t> -</a:t>
                      </a:r>
                      <a:r>
                        <a:rPr lang="de-DE" sz="2000" b="0" dirty="0">
                          <a:latin typeface="+mn-lt"/>
                        </a:rPr>
                        <a:t> 0.94)</a:t>
                      </a:r>
                    </a:p>
                    <a:p>
                      <a:pPr algn="ctr"/>
                      <a:r>
                        <a:rPr lang="de-DE" sz="2000" b="0" dirty="0">
                          <a:latin typeface="+mn-lt"/>
                        </a:rPr>
                        <a:t>p=0.003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85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000" b="1" dirty="0">
                          <a:effectLst/>
                          <a:latin typeface="+mn-lt"/>
                          <a:ea typeface="+mn-ea"/>
                          <a:cs typeface="+mn-cs"/>
                        </a:rPr>
                        <a:t>CHARM-Alternative</a:t>
                      </a:r>
                      <a:endParaRPr lang="en-US" sz="20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b="0" dirty="0">
                          <a:latin typeface="+mn-lt"/>
                        </a:rPr>
                        <a:t>/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b="0" dirty="0">
                          <a:latin typeface="+mn-lt"/>
                        </a:rPr>
                        <a:t>0.65 (0.51 - 0.82)</a:t>
                      </a:r>
                    </a:p>
                    <a:p>
                      <a:pPr algn="ctr"/>
                      <a:r>
                        <a:rPr lang="de-DE" sz="2000" b="0" dirty="0">
                          <a:latin typeface="+mn-lt"/>
                        </a:rPr>
                        <a:t>p&lt;0.001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b="0" dirty="0">
                          <a:latin typeface="+mn-lt"/>
                        </a:rPr>
                        <a:t>0.77</a:t>
                      </a:r>
                      <a:r>
                        <a:rPr lang="de-DE" sz="2000" b="0" baseline="0" dirty="0">
                          <a:latin typeface="+mn-lt"/>
                        </a:rPr>
                        <a:t> (0.67 - 0.89)</a:t>
                      </a:r>
                    </a:p>
                    <a:p>
                      <a:pPr algn="ctr"/>
                      <a:r>
                        <a:rPr lang="de-DE" sz="2000" b="0" baseline="0" dirty="0">
                          <a:latin typeface="+mn-lt"/>
                        </a:rPr>
                        <a:t>p&lt;0.001</a:t>
                      </a:r>
                      <a:endParaRPr lang="de-DE" sz="2000" b="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85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PARAGON-HF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b="0" dirty="0">
                          <a:latin typeface="+mn-lt"/>
                        </a:rPr>
                        <a:t>0.87 (0.75 – 1.01)</a:t>
                      </a:r>
                    </a:p>
                    <a:p>
                      <a:pPr algn="ctr"/>
                      <a:r>
                        <a:rPr lang="de-DE" sz="2000" b="0" dirty="0">
                          <a:latin typeface="+mn-lt"/>
                        </a:rPr>
                        <a:t>p=0.06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b="0" dirty="0">
                          <a:latin typeface="+mn-lt"/>
                        </a:rPr>
                        <a:t>0.87 (0.74 – 1.01) p=0.07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b="0" dirty="0">
                          <a:latin typeface="+mn-lt"/>
                        </a:rPr>
                        <a:t>0.92 (0.814 – 1.03) p=0.15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60879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9591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Follow-Up Interactions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D9179-7A6B-4268-BEB2-F3B8EB06115B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3600" dirty="0"/>
              <a:t>Recurrent Events EMA Qualification Opinion</a:t>
            </a:r>
          </a:p>
        </p:txBody>
      </p:sp>
    </p:spTree>
    <p:extLst>
      <p:ext uri="{BB962C8B-B14F-4D97-AF65-F5344CB8AC3E}">
        <p14:creationId xmlns:p14="http://schemas.microsoft.com/office/powerpoint/2010/main" val="1614839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974672" y="1565046"/>
            <a:ext cx="10512478" cy="4528504"/>
          </a:xfrm>
        </p:spPr>
        <p:txBody>
          <a:bodyPr/>
          <a:lstStyle/>
          <a:p>
            <a:r>
              <a:rPr lang="de-DE" dirty="0" err="1"/>
              <a:t>Submitted</a:t>
            </a:r>
            <a:r>
              <a:rPr lang="de-DE" dirty="0"/>
              <a:t> </a:t>
            </a:r>
            <a:r>
              <a:rPr lang="de-DE" dirty="0" err="1"/>
              <a:t>January</a:t>
            </a:r>
            <a:r>
              <a:rPr lang="de-DE" dirty="0"/>
              <a:t> 2018</a:t>
            </a:r>
          </a:p>
          <a:p>
            <a:r>
              <a:rPr lang="de-DE" dirty="0" err="1"/>
              <a:t>Several</a:t>
            </a:r>
            <a:r>
              <a:rPr lang="de-DE" dirty="0"/>
              <a:t> </a:t>
            </a:r>
            <a:r>
              <a:rPr lang="de-DE" dirty="0" err="1"/>
              <a:t>rounds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questions</a:t>
            </a:r>
            <a:r>
              <a:rPr lang="de-DE" dirty="0"/>
              <a:t> in 2018</a:t>
            </a:r>
          </a:p>
          <a:p>
            <a:pPr lvl="1"/>
            <a:r>
              <a:rPr lang="de-DE" dirty="0"/>
              <a:t>F2F </a:t>
            </a:r>
            <a:r>
              <a:rPr lang="de-DE" dirty="0" err="1"/>
              <a:t>meeting</a:t>
            </a:r>
            <a:r>
              <a:rPr lang="de-DE" dirty="0"/>
              <a:t> at EMA in </a:t>
            </a:r>
            <a:r>
              <a:rPr lang="de-DE" dirty="0" err="1"/>
              <a:t>July</a:t>
            </a:r>
            <a:r>
              <a:rPr lang="de-DE" dirty="0"/>
              <a:t> 2018 </a:t>
            </a:r>
          </a:p>
          <a:p>
            <a:endParaRPr lang="de-DE" dirty="0"/>
          </a:p>
          <a:p>
            <a:r>
              <a:rPr lang="de-DE" dirty="0" err="1"/>
              <a:t>Draft</a:t>
            </a:r>
            <a:r>
              <a:rPr lang="de-DE" dirty="0"/>
              <a:t> </a:t>
            </a:r>
            <a:r>
              <a:rPr lang="de-DE" dirty="0" err="1"/>
              <a:t>qualification</a:t>
            </a:r>
            <a:r>
              <a:rPr lang="de-DE" dirty="0"/>
              <a:t> </a:t>
            </a:r>
            <a:r>
              <a:rPr lang="de-DE" dirty="0" err="1"/>
              <a:t>published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public</a:t>
            </a:r>
            <a:r>
              <a:rPr lang="de-DE" dirty="0"/>
              <a:t> </a:t>
            </a:r>
            <a:r>
              <a:rPr lang="de-DE" dirty="0" err="1"/>
              <a:t>consultation</a:t>
            </a:r>
            <a:r>
              <a:rPr lang="de-DE" dirty="0"/>
              <a:t> June 2019</a:t>
            </a:r>
          </a:p>
          <a:p>
            <a:r>
              <a:rPr lang="de-DE" dirty="0" err="1"/>
              <a:t>Commenting</a:t>
            </a:r>
            <a:r>
              <a:rPr lang="de-DE" dirty="0"/>
              <a:t> was possible </a:t>
            </a:r>
            <a:r>
              <a:rPr lang="de-DE" dirty="0" err="1"/>
              <a:t>until</a:t>
            </a:r>
            <a:r>
              <a:rPr lang="de-DE" dirty="0"/>
              <a:t> </a:t>
            </a:r>
            <a:r>
              <a:rPr lang="de-DE" dirty="0" err="1"/>
              <a:t>Oct</a:t>
            </a:r>
            <a:r>
              <a:rPr lang="de-DE" dirty="0"/>
              <a:t> 9 </a:t>
            </a:r>
          </a:p>
          <a:p>
            <a:endParaRPr lang="en-US" dirty="0"/>
          </a:p>
          <a:p>
            <a:pPr lvl="1" fontAlgn="ctr"/>
            <a:endParaRPr lang="en-US" i="1" dirty="0"/>
          </a:p>
          <a:p>
            <a:pPr lvl="1" fontAlgn="ctr"/>
            <a:endParaRPr lang="en-US" i="1" dirty="0"/>
          </a:p>
          <a:p>
            <a:pPr marL="0" indent="0" fontAlgn="ctr">
              <a:buNone/>
            </a:pPr>
            <a:r>
              <a:rPr lang="en-US" sz="1800" i="1" dirty="0">
                <a:solidFill>
                  <a:srgbClr val="E61A5D"/>
                </a:solidFill>
              </a:rPr>
              <a:t>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D9179-7A6B-4268-BEB2-F3B8EB06115B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 bwMode="gray">
          <a:xfrm>
            <a:off x="1722049" y="367195"/>
            <a:ext cx="10798460" cy="864000"/>
          </a:xfrm>
        </p:spPr>
        <p:txBody>
          <a:bodyPr/>
          <a:lstStyle/>
          <a:p>
            <a:r>
              <a:rPr lang="de-DE" dirty="0" err="1"/>
              <a:t>Discussion</a:t>
            </a:r>
            <a:r>
              <a:rPr lang="de-DE" dirty="0"/>
              <a:t> </a:t>
            </a:r>
            <a:r>
              <a:rPr lang="de-DE" dirty="0" err="1"/>
              <a:t>Qualification</a:t>
            </a:r>
            <a:r>
              <a:rPr lang="de-DE" dirty="0"/>
              <a:t> Opinion - </a:t>
            </a:r>
            <a:r>
              <a:rPr lang="de-DE" dirty="0" err="1"/>
              <a:t>History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4212" y="1774480"/>
            <a:ext cx="3189495" cy="1183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2239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974672" y="1266379"/>
            <a:ext cx="10512478" cy="4528504"/>
          </a:xfrm>
        </p:spPr>
        <p:txBody>
          <a:bodyPr/>
          <a:lstStyle/>
          <a:p>
            <a:pPr marL="0" indent="0">
              <a:buNone/>
            </a:pPr>
            <a:endParaRPr lang="de-DE" dirty="0">
              <a:solidFill>
                <a:srgbClr val="000000"/>
              </a:solidFill>
            </a:endParaRPr>
          </a:p>
          <a:p>
            <a:endParaRPr lang="de-DE" dirty="0">
              <a:solidFill>
                <a:srgbClr val="000000"/>
              </a:solidFill>
            </a:endParaRPr>
          </a:p>
          <a:p>
            <a:endParaRPr lang="de-DE" dirty="0">
              <a:solidFill>
                <a:srgbClr val="000000"/>
              </a:solidFill>
            </a:endParaRPr>
          </a:p>
          <a:p>
            <a:endParaRPr lang="de-DE" dirty="0">
              <a:solidFill>
                <a:srgbClr val="000000"/>
              </a:solidFill>
            </a:endParaRPr>
          </a:p>
          <a:p>
            <a:endParaRPr lang="de-DE" dirty="0">
              <a:solidFill>
                <a:srgbClr val="000000"/>
              </a:solidFill>
            </a:endParaRPr>
          </a:p>
          <a:p>
            <a:r>
              <a:rPr lang="de-DE" dirty="0">
                <a:solidFill>
                  <a:srgbClr val="000000"/>
                </a:solidFill>
              </a:rPr>
              <a:t>Claim </a:t>
            </a:r>
            <a:r>
              <a:rPr lang="de-DE" dirty="0" err="1">
                <a:solidFill>
                  <a:srgbClr val="000000"/>
                </a:solidFill>
              </a:rPr>
              <a:t>acceptable</a:t>
            </a:r>
            <a:r>
              <a:rPr lang="de-DE" dirty="0">
                <a:solidFill>
                  <a:srgbClr val="000000"/>
                </a:solidFill>
              </a:rPr>
              <a:t> in </a:t>
            </a:r>
            <a:r>
              <a:rPr lang="de-DE" dirty="0" err="1">
                <a:solidFill>
                  <a:srgbClr val="000000"/>
                </a:solidFill>
              </a:rPr>
              <a:t>situations</a:t>
            </a:r>
            <a:r>
              <a:rPr lang="de-DE" dirty="0">
                <a:solidFill>
                  <a:srgbClr val="000000"/>
                </a:solidFill>
              </a:rPr>
              <a:t> </a:t>
            </a:r>
            <a:r>
              <a:rPr lang="de-DE" dirty="0" err="1">
                <a:solidFill>
                  <a:srgbClr val="000000"/>
                </a:solidFill>
              </a:rPr>
              <a:t>with</a:t>
            </a:r>
            <a:r>
              <a:rPr lang="de-DE" dirty="0">
                <a:solidFill>
                  <a:srgbClr val="000000"/>
                </a:solidFill>
              </a:rPr>
              <a:t> </a:t>
            </a:r>
            <a:r>
              <a:rPr lang="de-DE" dirty="0" err="1">
                <a:solidFill>
                  <a:srgbClr val="000000"/>
                </a:solidFill>
              </a:rPr>
              <a:t>no</a:t>
            </a:r>
            <a:r>
              <a:rPr lang="de-DE" dirty="0">
                <a:solidFill>
                  <a:srgbClr val="000000"/>
                </a:solidFill>
              </a:rPr>
              <a:t>/</a:t>
            </a:r>
            <a:r>
              <a:rPr lang="de-DE" dirty="0" err="1">
                <a:solidFill>
                  <a:srgbClr val="000000"/>
                </a:solidFill>
              </a:rPr>
              <a:t>very</a:t>
            </a:r>
            <a:r>
              <a:rPr lang="de-DE" dirty="0">
                <a:solidFill>
                  <a:srgbClr val="000000"/>
                </a:solidFill>
              </a:rPr>
              <a:t> </a:t>
            </a:r>
            <a:r>
              <a:rPr lang="de-DE" dirty="0" err="1">
                <a:solidFill>
                  <a:srgbClr val="000000"/>
                </a:solidFill>
              </a:rPr>
              <a:t>low</a:t>
            </a:r>
            <a:r>
              <a:rPr lang="de-DE" dirty="0">
                <a:solidFill>
                  <a:srgbClr val="000000"/>
                </a:solidFill>
              </a:rPr>
              <a:t> terminal </a:t>
            </a:r>
            <a:r>
              <a:rPr lang="de-DE" dirty="0" err="1">
                <a:solidFill>
                  <a:srgbClr val="000000"/>
                </a:solidFill>
              </a:rPr>
              <a:t>event</a:t>
            </a:r>
            <a:r>
              <a:rPr lang="de-DE" dirty="0">
                <a:solidFill>
                  <a:srgbClr val="000000"/>
                </a:solidFill>
              </a:rPr>
              <a:t> rate</a:t>
            </a:r>
          </a:p>
          <a:p>
            <a:r>
              <a:rPr lang="de-DE" dirty="0">
                <a:solidFill>
                  <a:srgbClr val="000000"/>
                </a:solidFill>
              </a:rPr>
              <a:t>More </a:t>
            </a:r>
            <a:r>
              <a:rPr lang="de-DE" dirty="0" err="1">
                <a:solidFill>
                  <a:srgbClr val="000000"/>
                </a:solidFill>
              </a:rPr>
              <a:t>skeptical</a:t>
            </a:r>
            <a:r>
              <a:rPr lang="de-DE" dirty="0">
                <a:solidFill>
                  <a:srgbClr val="000000"/>
                </a:solidFill>
              </a:rPr>
              <a:t> </a:t>
            </a:r>
            <a:r>
              <a:rPr lang="de-DE" dirty="0" err="1">
                <a:solidFill>
                  <a:srgbClr val="000000"/>
                </a:solidFill>
              </a:rPr>
              <a:t>when</a:t>
            </a:r>
            <a:r>
              <a:rPr lang="de-DE" dirty="0">
                <a:solidFill>
                  <a:srgbClr val="000000"/>
                </a:solidFill>
              </a:rPr>
              <a:t> terminal rate </a:t>
            </a:r>
            <a:r>
              <a:rPr lang="de-DE" dirty="0" err="1">
                <a:solidFill>
                  <a:srgbClr val="000000"/>
                </a:solidFill>
              </a:rPr>
              <a:t>is</a:t>
            </a:r>
            <a:r>
              <a:rPr lang="de-DE" dirty="0">
                <a:solidFill>
                  <a:srgbClr val="000000"/>
                </a:solidFill>
              </a:rPr>
              <a:t> </a:t>
            </a:r>
            <a:r>
              <a:rPr lang="de-DE" dirty="0" err="1">
                <a:solidFill>
                  <a:srgbClr val="000000"/>
                </a:solidFill>
              </a:rPr>
              <a:t>higher</a:t>
            </a:r>
            <a:endParaRPr lang="de-DE" dirty="0">
              <a:solidFill>
                <a:srgbClr val="000000"/>
              </a:solidFill>
            </a:endParaRPr>
          </a:p>
          <a:p>
            <a:pPr marL="270000" lvl="1" indent="0">
              <a:buNone/>
            </a:pPr>
            <a:endParaRPr lang="de-DE" dirty="0">
              <a:solidFill>
                <a:srgbClr val="000000"/>
              </a:solidFill>
            </a:endParaRPr>
          </a:p>
          <a:p>
            <a:pPr marL="270000" lvl="1" indent="0">
              <a:buNone/>
            </a:pPr>
            <a:endParaRPr lang="en-US" dirty="0"/>
          </a:p>
          <a:p>
            <a:pPr lvl="1" fontAlgn="ctr"/>
            <a:endParaRPr lang="en-US" i="1" dirty="0"/>
          </a:p>
          <a:p>
            <a:pPr lvl="1" fontAlgn="ctr"/>
            <a:endParaRPr lang="en-US" i="1" dirty="0"/>
          </a:p>
          <a:p>
            <a:pPr marL="0" indent="0" fontAlgn="ctr">
              <a:buNone/>
            </a:pPr>
            <a:r>
              <a:rPr lang="en-US" sz="1800" i="1" dirty="0">
                <a:solidFill>
                  <a:srgbClr val="E61A5D"/>
                </a:solidFill>
              </a:rPr>
              <a:t>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D9179-7A6B-4268-BEB2-F3B8EB06115B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 bwMode="gray">
          <a:xfrm>
            <a:off x="1722049" y="367195"/>
            <a:ext cx="10798460" cy="864000"/>
          </a:xfrm>
        </p:spPr>
        <p:txBody>
          <a:bodyPr/>
          <a:lstStyle/>
          <a:p>
            <a:r>
              <a:rPr lang="de-DE" dirty="0"/>
              <a:t>EMA </a:t>
            </a:r>
            <a:r>
              <a:rPr lang="de-DE" dirty="0" err="1"/>
              <a:t>Qualification</a:t>
            </a:r>
            <a:r>
              <a:rPr lang="de-DE" dirty="0"/>
              <a:t> Opinion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5441" y="4981308"/>
            <a:ext cx="2144032" cy="795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E38827A-25E5-43C2-B8BD-2E5FCA81D6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7873" y="1613795"/>
            <a:ext cx="9894666" cy="1719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305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974672" y="1266379"/>
            <a:ext cx="10512478" cy="4528504"/>
          </a:xfrm>
        </p:spPr>
        <p:txBody>
          <a:bodyPr/>
          <a:lstStyle/>
          <a:p>
            <a:pPr marL="0" indent="0">
              <a:buNone/>
            </a:pPr>
            <a:endParaRPr lang="de-DE" dirty="0">
              <a:solidFill>
                <a:srgbClr val="000000"/>
              </a:solidFill>
            </a:endParaRPr>
          </a:p>
          <a:p>
            <a:r>
              <a:rPr lang="de-DE" dirty="0" err="1"/>
              <a:t>Concern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EMA </a:t>
            </a:r>
            <a:r>
              <a:rPr lang="de-DE" dirty="0" err="1"/>
              <a:t>that</a:t>
            </a:r>
            <a:r>
              <a:rPr lang="de-DE" dirty="0"/>
              <a:t> sample </a:t>
            </a:r>
            <a:r>
              <a:rPr lang="de-DE" dirty="0" err="1"/>
              <a:t>sizes</a:t>
            </a:r>
            <a:r>
              <a:rPr lang="de-DE" dirty="0"/>
              <a:t> </a:t>
            </a:r>
            <a:r>
              <a:rPr lang="de-DE" dirty="0" err="1"/>
              <a:t>get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small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assess</a:t>
            </a:r>
            <a:r>
              <a:rPr lang="de-DE" dirty="0"/>
              <a:t> </a:t>
            </a:r>
            <a:r>
              <a:rPr lang="de-DE" dirty="0" err="1"/>
              <a:t>mortality</a:t>
            </a:r>
            <a:r>
              <a:rPr lang="de-DE" dirty="0"/>
              <a:t>, </a:t>
            </a:r>
            <a:r>
              <a:rPr lang="de-DE" dirty="0" err="1"/>
              <a:t>both</a:t>
            </a:r>
            <a:r>
              <a:rPr lang="de-DE" dirty="0"/>
              <a:t> </a:t>
            </a:r>
            <a:r>
              <a:rPr lang="de-DE" dirty="0" err="1"/>
              <a:t>overall</a:t>
            </a:r>
            <a:r>
              <a:rPr lang="de-DE" dirty="0"/>
              <a:t> and in </a:t>
            </a:r>
            <a:r>
              <a:rPr lang="de-DE" dirty="0" err="1"/>
              <a:t>subgroups</a:t>
            </a:r>
            <a:endParaRPr lang="de-DE" dirty="0"/>
          </a:p>
          <a:p>
            <a:pPr lvl="1"/>
            <a:r>
              <a:rPr lang="de-DE" dirty="0"/>
              <a:t>Arguments </a:t>
            </a:r>
            <a:r>
              <a:rPr lang="de-DE" dirty="0" err="1"/>
              <a:t>brought</a:t>
            </a:r>
            <a:r>
              <a:rPr lang="de-DE" dirty="0"/>
              <a:t> </a:t>
            </a:r>
            <a:r>
              <a:rPr lang="de-DE" dirty="0" err="1"/>
              <a:t>forward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consortium</a:t>
            </a:r>
            <a:endParaRPr lang="de-DE" dirty="0"/>
          </a:p>
          <a:p>
            <a:pPr lvl="2"/>
            <a:r>
              <a:rPr lang="de-DE" dirty="0"/>
              <a:t>Not a different </a:t>
            </a:r>
            <a:r>
              <a:rPr lang="de-DE" dirty="0" err="1"/>
              <a:t>order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magnitude</a:t>
            </a:r>
            <a:r>
              <a:rPr lang="de-DE" dirty="0"/>
              <a:t>, </a:t>
            </a:r>
            <a:r>
              <a:rPr lang="de-DE" dirty="0" err="1"/>
              <a:t>eg</a:t>
            </a:r>
            <a:r>
              <a:rPr lang="de-DE" dirty="0"/>
              <a:t> in a </a:t>
            </a:r>
            <a:r>
              <a:rPr lang="de-DE" dirty="0" err="1"/>
              <a:t>typical</a:t>
            </a:r>
            <a:r>
              <a:rPr lang="de-DE" dirty="0"/>
              <a:t> </a:t>
            </a:r>
            <a:r>
              <a:rPr lang="de-DE" dirty="0" err="1"/>
              <a:t>example</a:t>
            </a:r>
            <a:r>
              <a:rPr lang="de-DE" dirty="0"/>
              <a:t> </a:t>
            </a:r>
            <a:r>
              <a:rPr lang="de-DE" dirty="0" err="1"/>
              <a:t>provided</a:t>
            </a:r>
            <a:r>
              <a:rPr lang="de-DE" dirty="0"/>
              <a:t>, </a:t>
            </a:r>
            <a:r>
              <a:rPr lang="de-DE" dirty="0" err="1"/>
              <a:t>recurrent</a:t>
            </a:r>
            <a:r>
              <a:rPr lang="de-DE" dirty="0"/>
              <a:t> </a:t>
            </a:r>
            <a:r>
              <a:rPr lang="de-DE" dirty="0" err="1"/>
              <a:t>events</a:t>
            </a:r>
            <a:r>
              <a:rPr lang="de-DE" dirty="0"/>
              <a:t> </a:t>
            </a:r>
            <a:r>
              <a:rPr lang="de-DE" dirty="0" err="1"/>
              <a:t>lead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n=4200 </a:t>
            </a:r>
            <a:r>
              <a:rPr lang="de-DE" dirty="0" err="1"/>
              <a:t>instead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n=5500 </a:t>
            </a:r>
            <a:r>
              <a:rPr lang="de-DE" dirty="0" err="1"/>
              <a:t>patients</a:t>
            </a:r>
            <a:r>
              <a:rPr lang="de-DE" dirty="0"/>
              <a:t> </a:t>
            </a:r>
          </a:p>
          <a:p>
            <a:pPr lvl="2"/>
            <a:r>
              <a:rPr lang="de-DE" dirty="0"/>
              <a:t>Gain in </a:t>
            </a:r>
            <a:r>
              <a:rPr lang="de-DE" dirty="0" err="1"/>
              <a:t>efficiency</a:t>
            </a:r>
            <a:r>
              <a:rPr lang="de-DE" dirty="0"/>
              <a:t> </a:t>
            </a:r>
            <a:r>
              <a:rPr lang="de-DE" dirty="0" err="1"/>
              <a:t>could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used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gain</a:t>
            </a:r>
            <a:r>
              <a:rPr lang="de-DE" dirty="0"/>
              <a:t> in power </a:t>
            </a:r>
            <a:r>
              <a:rPr lang="de-DE" dirty="0" err="1"/>
              <a:t>instead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gain</a:t>
            </a:r>
            <a:r>
              <a:rPr lang="de-DE" dirty="0"/>
              <a:t> in sample </a:t>
            </a:r>
            <a:r>
              <a:rPr lang="de-DE" dirty="0" err="1"/>
              <a:t>size</a:t>
            </a:r>
            <a:endParaRPr lang="de-DE" dirty="0"/>
          </a:p>
          <a:p>
            <a:pPr lvl="2"/>
            <a:r>
              <a:rPr lang="de-DE" dirty="0" err="1"/>
              <a:t>Requirement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excluding</a:t>
            </a:r>
            <a:r>
              <a:rPr lang="de-DE" dirty="0"/>
              <a:t> </a:t>
            </a:r>
            <a:r>
              <a:rPr lang="de-DE" dirty="0" err="1"/>
              <a:t>detrimental</a:t>
            </a:r>
            <a:r>
              <a:rPr lang="de-DE" dirty="0"/>
              <a:t> </a:t>
            </a:r>
            <a:r>
              <a:rPr lang="de-DE" dirty="0" err="1"/>
              <a:t>effect</a:t>
            </a:r>
            <a:r>
              <a:rPr lang="de-DE" dirty="0"/>
              <a:t> on </a:t>
            </a:r>
            <a:r>
              <a:rPr lang="de-DE" dirty="0" err="1"/>
              <a:t>mortality</a:t>
            </a:r>
            <a:r>
              <a:rPr lang="de-DE" dirty="0"/>
              <a:t> </a:t>
            </a:r>
            <a:r>
              <a:rPr lang="de-DE" dirty="0" err="1"/>
              <a:t>could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made</a:t>
            </a:r>
            <a:r>
              <a:rPr lang="de-DE" dirty="0"/>
              <a:t> </a:t>
            </a:r>
            <a:r>
              <a:rPr lang="de-DE" dirty="0" err="1"/>
              <a:t>explicitly</a:t>
            </a:r>
            <a:r>
              <a:rPr lang="de-DE" dirty="0"/>
              <a:t>, </a:t>
            </a:r>
            <a:r>
              <a:rPr lang="de-DE" dirty="0" err="1"/>
              <a:t>either</a:t>
            </a:r>
            <a:r>
              <a:rPr lang="de-DE" dirty="0"/>
              <a:t> in </a:t>
            </a:r>
            <a:r>
              <a:rPr lang="de-DE" dirty="0" err="1"/>
              <a:t>general</a:t>
            </a:r>
            <a:r>
              <a:rPr lang="de-DE" dirty="0"/>
              <a:t>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individual </a:t>
            </a:r>
            <a:r>
              <a:rPr lang="de-DE" dirty="0" err="1"/>
              <a:t>studies</a:t>
            </a:r>
            <a:r>
              <a:rPr lang="de-DE" sz="2400" dirty="0"/>
              <a:t>  </a:t>
            </a:r>
          </a:p>
          <a:p>
            <a:pPr lvl="1" fontAlgn="ctr"/>
            <a:endParaRPr lang="en-US" i="1" dirty="0"/>
          </a:p>
          <a:p>
            <a:pPr marL="0" indent="0" fontAlgn="ctr">
              <a:buNone/>
            </a:pPr>
            <a:r>
              <a:rPr lang="en-US" sz="1800" i="1" dirty="0">
                <a:solidFill>
                  <a:srgbClr val="E61A5D"/>
                </a:solidFill>
              </a:rPr>
              <a:t>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D9179-7A6B-4268-BEB2-F3B8EB06115B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 bwMode="gray">
          <a:xfrm>
            <a:off x="1722049" y="367195"/>
            <a:ext cx="10798460" cy="864000"/>
          </a:xfrm>
        </p:spPr>
        <p:txBody>
          <a:bodyPr/>
          <a:lstStyle/>
          <a:p>
            <a:r>
              <a:rPr lang="en-US" dirty="0"/>
              <a:t>Discussion points terminal events - Mortality</a:t>
            </a:r>
          </a:p>
        </p:txBody>
      </p:sp>
    </p:spTree>
    <p:extLst>
      <p:ext uri="{BB962C8B-B14F-4D97-AF65-F5344CB8AC3E}">
        <p14:creationId xmlns:p14="http://schemas.microsoft.com/office/powerpoint/2010/main" val="4044913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974672" y="1266379"/>
            <a:ext cx="10512478" cy="4528504"/>
          </a:xfrm>
        </p:spPr>
        <p:txBody>
          <a:bodyPr/>
          <a:lstStyle/>
          <a:p>
            <a:pPr marL="0" indent="0">
              <a:buNone/>
            </a:pPr>
            <a:endParaRPr lang="de-DE" dirty="0"/>
          </a:p>
          <a:p>
            <a:r>
              <a:rPr lang="de-DE" dirty="0" err="1"/>
              <a:t>Recurrent</a:t>
            </a:r>
            <a:r>
              <a:rPr lang="de-DE" dirty="0"/>
              <a:t> </a:t>
            </a:r>
            <a:r>
              <a:rPr lang="de-DE" dirty="0" err="1"/>
              <a:t>composite</a:t>
            </a:r>
            <a:r>
              <a:rPr lang="de-DE" dirty="0"/>
              <a:t> </a:t>
            </a:r>
            <a:r>
              <a:rPr lang="de-DE" dirty="0" err="1"/>
              <a:t>endpoint</a:t>
            </a:r>
            <a:r>
              <a:rPr lang="de-DE" dirty="0"/>
              <a:t> (HHF+CVD):</a:t>
            </a:r>
          </a:p>
          <a:p>
            <a:pPr lvl="1"/>
            <a:r>
              <a:rPr lang="de-DE" dirty="0"/>
              <a:t>EMA: </a:t>
            </a:r>
            <a:r>
              <a:rPr lang="de-DE" dirty="0" err="1"/>
              <a:t>Has</a:t>
            </a:r>
            <a:r>
              <a:rPr lang="de-DE" dirty="0"/>
              <a:t> </a:t>
            </a:r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clear</a:t>
            </a:r>
            <a:r>
              <a:rPr lang="de-DE" dirty="0"/>
              <a:t> </a:t>
            </a:r>
            <a:r>
              <a:rPr lang="de-DE" dirty="0" err="1"/>
              <a:t>clinical</a:t>
            </a:r>
            <a:r>
              <a:rPr lang="de-DE" dirty="0"/>
              <a:t> </a:t>
            </a:r>
            <a:r>
              <a:rPr lang="de-DE" dirty="0" err="1"/>
              <a:t>interpretation</a:t>
            </a:r>
            <a:r>
              <a:rPr lang="de-DE" dirty="0"/>
              <a:t>, </a:t>
            </a:r>
            <a:r>
              <a:rPr lang="de-DE" dirty="0" err="1"/>
              <a:t>since</a:t>
            </a:r>
            <a:r>
              <a:rPr lang="de-DE" dirty="0"/>
              <a:t> HHF and CVD </a:t>
            </a:r>
            <a:r>
              <a:rPr lang="de-DE" dirty="0" err="1"/>
              <a:t>have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same </a:t>
            </a:r>
            <a:r>
              <a:rPr lang="de-DE" dirty="0" err="1"/>
              <a:t>weight</a:t>
            </a:r>
            <a:endParaRPr lang="de-DE" dirty="0"/>
          </a:p>
          <a:p>
            <a:r>
              <a:rPr lang="de-DE" dirty="0"/>
              <a:t>Arguments </a:t>
            </a:r>
            <a:r>
              <a:rPr lang="de-DE" dirty="0" err="1"/>
              <a:t>brought</a:t>
            </a:r>
            <a:r>
              <a:rPr lang="de-DE" dirty="0"/>
              <a:t> </a:t>
            </a:r>
            <a:r>
              <a:rPr lang="de-DE" dirty="0" err="1"/>
              <a:t>forward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consortium</a:t>
            </a:r>
            <a:endParaRPr lang="de-DE" dirty="0"/>
          </a:p>
          <a:p>
            <a:pPr lvl="1"/>
            <a:r>
              <a:rPr lang="de-DE" dirty="0"/>
              <a:t>Seen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natural</a:t>
            </a:r>
            <a:r>
              <a:rPr lang="de-DE" dirty="0"/>
              <a:t> </a:t>
            </a:r>
            <a:r>
              <a:rPr lang="de-DE" dirty="0" err="1"/>
              <a:t>extension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a time-</a:t>
            </a:r>
            <a:r>
              <a:rPr lang="de-DE" dirty="0" err="1"/>
              <a:t>to</a:t>
            </a:r>
            <a:r>
              <a:rPr lang="de-DE" dirty="0"/>
              <a:t>-first </a:t>
            </a:r>
            <a:r>
              <a:rPr lang="de-DE" dirty="0" err="1"/>
              <a:t>composite</a:t>
            </a:r>
            <a:r>
              <a:rPr lang="de-DE" dirty="0"/>
              <a:t> </a:t>
            </a:r>
            <a:r>
              <a:rPr lang="de-DE" dirty="0" err="1"/>
              <a:t>event</a:t>
            </a:r>
            <a:r>
              <a:rPr lang="de-DE" dirty="0"/>
              <a:t> </a:t>
            </a:r>
            <a:r>
              <a:rPr lang="de-DE" dirty="0" err="1"/>
              <a:t>analysis</a:t>
            </a:r>
            <a:endParaRPr lang="de-DE" dirty="0"/>
          </a:p>
          <a:p>
            <a:pPr lvl="2"/>
            <a:r>
              <a:rPr lang="de-DE" dirty="0"/>
              <a:t>Argument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equal</a:t>
            </a:r>
            <a:r>
              <a:rPr lang="de-DE" dirty="0"/>
              <a:t> </a:t>
            </a:r>
            <a:r>
              <a:rPr lang="de-DE" dirty="0" err="1"/>
              <a:t>weights</a:t>
            </a:r>
            <a:r>
              <a:rPr lang="de-DE" dirty="0"/>
              <a:t> </a:t>
            </a:r>
            <a:r>
              <a:rPr lang="de-DE" dirty="0" err="1"/>
              <a:t>would</a:t>
            </a:r>
            <a:r>
              <a:rPr lang="de-DE" dirty="0"/>
              <a:t> also </a:t>
            </a:r>
            <a:r>
              <a:rPr lang="de-DE" dirty="0" err="1"/>
              <a:t>apply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time-</a:t>
            </a:r>
            <a:r>
              <a:rPr lang="de-DE" dirty="0" err="1"/>
              <a:t>to</a:t>
            </a:r>
            <a:r>
              <a:rPr lang="de-DE" dirty="0"/>
              <a:t>-first</a:t>
            </a:r>
          </a:p>
          <a:p>
            <a:pPr lvl="1"/>
            <a:r>
              <a:rPr lang="de-DE" dirty="0" err="1"/>
              <a:t>Although</a:t>
            </a:r>
            <a:r>
              <a:rPr lang="de-DE" dirty="0"/>
              <a:t> CVD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worse</a:t>
            </a:r>
            <a:r>
              <a:rPr lang="de-DE" dirty="0"/>
              <a:t> </a:t>
            </a:r>
            <a:r>
              <a:rPr lang="de-DE" dirty="0" err="1"/>
              <a:t>than</a:t>
            </a:r>
            <a:r>
              <a:rPr lang="de-DE" dirty="0"/>
              <a:t> HHF, </a:t>
            </a:r>
            <a:r>
              <a:rPr lang="de-DE" dirty="0" err="1"/>
              <a:t>finding</a:t>
            </a:r>
            <a:r>
              <a:rPr lang="de-DE" dirty="0"/>
              <a:t> a </a:t>
            </a:r>
            <a:r>
              <a:rPr lang="de-DE" dirty="0" err="1"/>
              <a:t>generally</a:t>
            </a:r>
            <a:r>
              <a:rPr lang="de-DE" dirty="0"/>
              <a:t> </a:t>
            </a:r>
            <a:r>
              <a:rPr lang="de-DE" dirty="0" err="1"/>
              <a:t>agreed</a:t>
            </a:r>
            <a:r>
              <a:rPr lang="de-DE" dirty="0"/>
              <a:t> </a:t>
            </a:r>
            <a:r>
              <a:rPr lang="de-DE" dirty="0" err="1"/>
              <a:t>weighting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very</a:t>
            </a:r>
            <a:r>
              <a:rPr lang="de-DE" dirty="0"/>
              <a:t> </a:t>
            </a:r>
            <a:r>
              <a:rPr lang="de-DE" dirty="0" err="1"/>
              <a:t>challenging</a:t>
            </a:r>
            <a:r>
              <a:rPr lang="de-DE" dirty="0"/>
              <a:t> </a:t>
            </a:r>
          </a:p>
          <a:p>
            <a:pPr lvl="2"/>
            <a:r>
              <a:rPr lang="de-DE" dirty="0"/>
              <a:t>Ordinal </a:t>
            </a:r>
            <a:r>
              <a:rPr lang="de-DE" dirty="0" err="1"/>
              <a:t>ranking</a:t>
            </a:r>
            <a:r>
              <a:rPr lang="de-DE" dirty="0"/>
              <a:t> </a:t>
            </a:r>
            <a:r>
              <a:rPr lang="de-DE" dirty="0" err="1"/>
              <a:t>might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more</a:t>
            </a:r>
            <a:r>
              <a:rPr lang="de-DE" dirty="0"/>
              <a:t> </a:t>
            </a:r>
            <a:r>
              <a:rPr lang="de-DE" dirty="0" err="1"/>
              <a:t>feasible</a:t>
            </a:r>
            <a:r>
              <a:rPr lang="de-DE" dirty="0"/>
              <a:t>, </a:t>
            </a:r>
            <a:r>
              <a:rPr lang="de-DE" dirty="0" err="1"/>
              <a:t>WinRatio</a:t>
            </a:r>
            <a:r>
              <a:rPr lang="de-DE" dirty="0"/>
              <a:t> </a:t>
            </a:r>
            <a:r>
              <a:rPr lang="de-DE" dirty="0" err="1"/>
              <a:t>being</a:t>
            </a:r>
            <a:r>
              <a:rPr lang="de-DE" dirty="0"/>
              <a:t> a (not </a:t>
            </a:r>
            <a:r>
              <a:rPr lang="de-DE" dirty="0" err="1"/>
              <a:t>efficient</a:t>
            </a:r>
            <a:r>
              <a:rPr lang="de-DE" dirty="0"/>
              <a:t>) </a:t>
            </a:r>
            <a:r>
              <a:rPr lang="de-DE" dirty="0" err="1"/>
              <a:t>example</a:t>
            </a:r>
            <a:endParaRPr lang="de-DE" dirty="0"/>
          </a:p>
          <a:p>
            <a:pPr lvl="1"/>
            <a:endParaRPr lang="de-DE" sz="2400" dirty="0"/>
          </a:p>
          <a:p>
            <a:pPr fontAlgn="ctr"/>
            <a:endParaRPr lang="en-US" i="1" dirty="0"/>
          </a:p>
          <a:p>
            <a:pPr marL="0" indent="0" fontAlgn="ctr">
              <a:buNone/>
            </a:pPr>
            <a:r>
              <a:rPr lang="en-US" sz="1800" i="1" dirty="0">
                <a:solidFill>
                  <a:srgbClr val="E61A5D"/>
                </a:solidFill>
              </a:rPr>
              <a:t>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D9179-7A6B-4268-BEB2-F3B8EB06115B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 bwMode="gray">
          <a:xfrm>
            <a:off x="1722049" y="367195"/>
            <a:ext cx="10798460" cy="864000"/>
          </a:xfrm>
        </p:spPr>
        <p:txBody>
          <a:bodyPr/>
          <a:lstStyle/>
          <a:p>
            <a:r>
              <a:rPr lang="en-US" dirty="0"/>
              <a:t>Discussion points terminal events – HHF+CVD (1)</a:t>
            </a:r>
          </a:p>
        </p:txBody>
      </p:sp>
    </p:spTree>
    <p:extLst>
      <p:ext uri="{BB962C8B-B14F-4D97-AF65-F5344CB8AC3E}">
        <p14:creationId xmlns:p14="http://schemas.microsoft.com/office/powerpoint/2010/main" val="1505792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974672" y="1266379"/>
            <a:ext cx="10512478" cy="4528504"/>
          </a:xfrm>
        </p:spPr>
        <p:txBody>
          <a:bodyPr/>
          <a:lstStyle/>
          <a:p>
            <a:pPr marL="0" indent="0">
              <a:buNone/>
            </a:pPr>
            <a:endParaRPr lang="de-DE" dirty="0"/>
          </a:p>
          <a:p>
            <a:r>
              <a:rPr lang="de-DE" dirty="0" err="1"/>
              <a:t>Recurrent</a:t>
            </a:r>
            <a:r>
              <a:rPr lang="de-DE" dirty="0"/>
              <a:t> </a:t>
            </a:r>
            <a:r>
              <a:rPr lang="de-DE" dirty="0" err="1"/>
              <a:t>composite</a:t>
            </a:r>
            <a:r>
              <a:rPr lang="de-DE" dirty="0"/>
              <a:t> </a:t>
            </a:r>
            <a:r>
              <a:rPr lang="de-DE" dirty="0" err="1"/>
              <a:t>endpoint</a:t>
            </a:r>
            <a:r>
              <a:rPr lang="de-DE" dirty="0"/>
              <a:t> (HHF+CVD):</a:t>
            </a:r>
          </a:p>
          <a:p>
            <a:pPr lvl="1"/>
            <a:r>
              <a:rPr lang="de-DE" dirty="0"/>
              <a:t>Treatment </a:t>
            </a:r>
            <a:r>
              <a:rPr lang="de-DE" dirty="0" err="1"/>
              <a:t>effect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not easy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interpret</a:t>
            </a:r>
            <a:r>
              <a:rPr lang="de-DE" dirty="0"/>
              <a:t>, </a:t>
            </a:r>
            <a:r>
              <a:rPr lang="de-DE" dirty="0" err="1"/>
              <a:t>need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consider</a:t>
            </a:r>
            <a:r>
              <a:rPr lang="de-DE" dirty="0"/>
              <a:t> </a:t>
            </a:r>
            <a:r>
              <a:rPr lang="de-DE" dirty="0" err="1"/>
              <a:t>components</a:t>
            </a:r>
            <a:r>
              <a:rPr lang="de-DE" dirty="0"/>
              <a:t> in </a:t>
            </a:r>
            <a:r>
              <a:rPr lang="de-DE" dirty="0" err="1"/>
              <a:t>addition</a:t>
            </a:r>
            <a:endParaRPr lang="de-DE" dirty="0"/>
          </a:p>
          <a:p>
            <a:pPr lvl="2"/>
            <a:r>
              <a:rPr lang="de-DE" dirty="0"/>
              <a:t>Not </a:t>
            </a:r>
            <a:r>
              <a:rPr lang="de-DE" dirty="0" err="1"/>
              <a:t>that</a:t>
            </a:r>
            <a:r>
              <a:rPr lang="de-DE" dirty="0"/>
              <a:t> different </a:t>
            </a:r>
            <a:r>
              <a:rPr lang="de-DE" dirty="0" err="1"/>
              <a:t>from</a:t>
            </a:r>
            <a:r>
              <a:rPr lang="de-DE" dirty="0"/>
              <a:t> time-</a:t>
            </a:r>
            <a:r>
              <a:rPr lang="de-DE" dirty="0" err="1"/>
              <a:t>to</a:t>
            </a:r>
            <a:r>
              <a:rPr lang="de-DE" dirty="0"/>
              <a:t>-first </a:t>
            </a:r>
            <a:r>
              <a:rPr lang="de-DE" dirty="0" err="1"/>
              <a:t>composite</a:t>
            </a:r>
            <a:endParaRPr lang="de-DE" dirty="0"/>
          </a:p>
          <a:p>
            <a:pPr lvl="1"/>
            <a:r>
              <a:rPr lang="de-DE" dirty="0" err="1"/>
              <a:t>Good</a:t>
            </a:r>
            <a:r>
              <a:rPr lang="de-DE" dirty="0"/>
              <a:t> </a:t>
            </a:r>
            <a:r>
              <a:rPr lang="de-DE" dirty="0" err="1"/>
              <a:t>operating</a:t>
            </a:r>
            <a:r>
              <a:rPr lang="de-DE" dirty="0"/>
              <a:t> </a:t>
            </a:r>
            <a:r>
              <a:rPr lang="de-DE" dirty="0" err="1"/>
              <a:t>characteristics</a:t>
            </a:r>
            <a:endParaRPr lang="de-DE" dirty="0"/>
          </a:p>
          <a:p>
            <a:pPr lvl="2"/>
            <a:r>
              <a:rPr lang="de-DE" dirty="0" err="1"/>
              <a:t>Keeps</a:t>
            </a:r>
            <a:r>
              <a:rPr lang="de-DE" dirty="0"/>
              <a:t> type I </a:t>
            </a:r>
            <a:r>
              <a:rPr lang="de-DE" dirty="0" err="1"/>
              <a:t>error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 err="1"/>
              <a:t>Does</a:t>
            </a:r>
            <a:r>
              <a:rPr lang="de-DE" dirty="0"/>
              <a:t> not </a:t>
            </a:r>
            <a:r>
              <a:rPr lang="de-DE" dirty="0" err="1"/>
              <a:t>favor</a:t>
            </a:r>
            <a:r>
              <a:rPr lang="de-DE" dirty="0"/>
              <a:t> a </a:t>
            </a:r>
            <a:r>
              <a:rPr lang="de-DE" dirty="0" err="1"/>
              <a:t>treatment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worse</a:t>
            </a:r>
            <a:r>
              <a:rPr lang="de-DE" dirty="0"/>
              <a:t> </a:t>
            </a:r>
            <a:r>
              <a:rPr lang="de-DE" dirty="0" err="1"/>
              <a:t>effect</a:t>
            </a:r>
            <a:r>
              <a:rPr lang="de-DE" dirty="0"/>
              <a:t> on CV </a:t>
            </a:r>
            <a:r>
              <a:rPr lang="de-DE" dirty="0" err="1"/>
              <a:t>death</a:t>
            </a:r>
            <a:r>
              <a:rPr lang="de-DE" dirty="0"/>
              <a:t> </a:t>
            </a:r>
            <a:r>
              <a:rPr lang="de-DE" dirty="0" err="1"/>
              <a:t>across</a:t>
            </a:r>
            <a:r>
              <a:rPr lang="de-DE" dirty="0"/>
              <a:t> a </a:t>
            </a:r>
            <a:r>
              <a:rPr lang="de-DE" dirty="0" err="1"/>
              <a:t>range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realistic</a:t>
            </a:r>
            <a:r>
              <a:rPr lang="de-DE" dirty="0"/>
              <a:t> </a:t>
            </a:r>
            <a:r>
              <a:rPr lang="de-DE" dirty="0" err="1"/>
              <a:t>scenarios</a:t>
            </a:r>
            <a:endParaRPr lang="de-DE" dirty="0"/>
          </a:p>
          <a:p>
            <a:pPr lvl="1"/>
            <a:r>
              <a:rPr lang="de-DE" dirty="0" err="1"/>
              <a:t>Seems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appropriate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efficient</a:t>
            </a:r>
            <a:r>
              <a:rPr lang="de-DE" dirty="0"/>
              <a:t> </a:t>
            </a:r>
            <a:r>
              <a:rPr lang="de-DE" dirty="0" err="1"/>
              <a:t>proof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efficacy</a:t>
            </a:r>
            <a:r>
              <a:rPr lang="de-DE" dirty="0"/>
              <a:t> </a:t>
            </a:r>
          </a:p>
          <a:p>
            <a:pPr lvl="1"/>
            <a:endParaRPr lang="de-DE" sz="2400" dirty="0"/>
          </a:p>
          <a:p>
            <a:pPr fontAlgn="ctr"/>
            <a:endParaRPr lang="en-US" i="1" dirty="0"/>
          </a:p>
          <a:p>
            <a:pPr marL="0" indent="0" fontAlgn="ctr">
              <a:buNone/>
            </a:pPr>
            <a:r>
              <a:rPr lang="en-US" sz="1800" i="1" dirty="0">
                <a:solidFill>
                  <a:srgbClr val="E61A5D"/>
                </a:solidFill>
              </a:rPr>
              <a:t>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D9179-7A6B-4268-BEB2-F3B8EB06115B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 bwMode="gray">
          <a:xfrm>
            <a:off x="1722049" y="367195"/>
            <a:ext cx="10798460" cy="864000"/>
          </a:xfrm>
        </p:spPr>
        <p:txBody>
          <a:bodyPr/>
          <a:lstStyle/>
          <a:p>
            <a:r>
              <a:rPr lang="en-US" dirty="0"/>
              <a:t>Discussion points terminal events – HHF+CVD (2)</a:t>
            </a:r>
          </a:p>
        </p:txBody>
      </p:sp>
    </p:spTree>
    <p:extLst>
      <p:ext uri="{BB962C8B-B14F-4D97-AF65-F5344CB8AC3E}">
        <p14:creationId xmlns:p14="http://schemas.microsoft.com/office/powerpoint/2010/main" val="3278581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Heart Failure Trials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D9179-7A6B-4268-BEB2-F3B8EB06115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3600" dirty="0"/>
              <a:t>Motivation</a:t>
            </a:r>
          </a:p>
        </p:txBody>
      </p:sp>
    </p:spTree>
    <p:extLst>
      <p:ext uri="{BB962C8B-B14F-4D97-AF65-F5344CB8AC3E}">
        <p14:creationId xmlns:p14="http://schemas.microsoft.com/office/powerpoint/2010/main" val="4190043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Placeholder 5"/>
              <p:cNvSpPr>
                <a:spLocks noGrp="1"/>
              </p:cNvSpPr>
              <p:nvPr>
                <p:ph type="body" sz="quarter" idx="13"/>
              </p:nvPr>
            </p:nvSpPr>
            <p:spPr>
              <a:xfrm>
                <a:off x="974672" y="1266379"/>
                <a:ext cx="10512478" cy="4528504"/>
              </a:xfrm>
            </p:spPr>
            <p:txBody>
              <a:bodyPr/>
              <a:lstStyle/>
              <a:p>
                <a:pPr marL="0" indent="0">
                  <a:buNone/>
                </a:pPr>
                <a:endParaRPr lang="de-DE" dirty="0"/>
              </a:p>
              <a:p>
                <a:endParaRPr lang="en-US" dirty="0"/>
              </a:p>
              <a:p>
                <a:r>
                  <a:rPr lang="en-US" dirty="0"/>
                  <a:t>Have seen that LWYY targets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CH" b="1" i="1">
                            <a:latin typeface="Cambria Math"/>
                          </a:rPr>
                          <m:t>𝟏</m:t>
                        </m:r>
                      </m:num>
                      <m:den>
                        <m:nary>
                          <m:naryPr>
                            <m:chr m:val="∑"/>
                            <m:limLoc m:val="undOvr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b="1" i="1">
                                <a:latin typeface="Cambria Math"/>
                              </a:rPr>
                              <m:t>𝒊</m:t>
                            </m:r>
                            <m:r>
                              <a:rPr lang="en-US" b="1" i="1">
                                <a:latin typeface="Cambria Math"/>
                              </a:rPr>
                              <m:t>=</m:t>
                            </m:r>
                            <m:r>
                              <a:rPr lang="en-US" b="1" i="1">
                                <a:latin typeface="Cambria Math"/>
                              </a:rPr>
                              <m:t>𝟏</m:t>
                            </m:r>
                          </m:sub>
                          <m:sup>
                            <m:r>
                              <a:rPr lang="en-US" b="1" i="1">
                                <a:latin typeface="Cambria Math"/>
                              </a:rPr>
                              <m:t>𝒎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CH" b="1" i="1">
                                    <a:latin typeface="Cambria Math"/>
                                  </a:rPr>
                                  <m:t>𝑻</m:t>
                                </m:r>
                              </m:e>
                              <m:sub>
                                <m:r>
                                  <a:rPr lang="de-CH" b="1" i="1">
                                    <a:latin typeface="Cambria Math"/>
                                  </a:rPr>
                                  <m:t>𝒊</m:t>
                                </m:r>
                              </m:sub>
                            </m:sSub>
                          </m:e>
                        </m:nary>
                      </m:den>
                    </m:f>
                    <m:nary>
                      <m:naryPr>
                        <m:chr m:val="∑"/>
                        <m:limLoc m:val="undOvr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1" i="1">
                            <a:latin typeface="Cambria Math"/>
                          </a:rPr>
                          <m:t>𝒊</m:t>
                        </m:r>
                        <m:r>
                          <a:rPr lang="en-US" b="1" i="1">
                            <a:latin typeface="Cambria Math"/>
                          </a:rPr>
                          <m:t>=</m:t>
                        </m:r>
                        <m:r>
                          <a:rPr lang="en-US" b="1" i="1">
                            <a:latin typeface="Cambria Math"/>
                          </a:rPr>
                          <m:t>𝟏</m:t>
                        </m:r>
                      </m:sub>
                      <m:sup>
                        <m:r>
                          <a:rPr lang="en-US" b="1" i="1">
                            <a:latin typeface="Cambria Math"/>
                          </a:rPr>
                          <m:t>𝒎</m:t>
                        </m:r>
                      </m:sup>
                      <m:e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CH" b="1" i="1">
                                    <a:latin typeface="Cambria Math"/>
                                  </a:rPr>
                                  <m:t>𝑻</m:t>
                                </m:r>
                              </m:e>
                              <m:sub>
                                <m:r>
                                  <a:rPr lang="de-CH" b="1" i="1">
                                    <a:latin typeface="Cambria Math"/>
                                  </a:rPr>
                                  <m:t>𝒊</m:t>
                                </m:r>
                              </m:sub>
                            </m:sSub>
                            <m:r>
                              <a:rPr lang="de-CH" b="1" i="1">
                                <a:latin typeface="Cambria Math"/>
                              </a:rPr>
                              <m:t>∗</m:t>
                            </m:r>
                            <m:r>
                              <a:rPr lang="de-CH" b="1" i="1">
                                <a:latin typeface="Cambria Math"/>
                              </a:rPr>
                              <m:t>𝑹</m:t>
                            </m:r>
                          </m:e>
                          <m:sub>
                            <m:r>
                              <a:rPr lang="de-CH" b="1" i="1">
                                <a:latin typeface="Cambria Math"/>
                              </a:rPr>
                              <m:t>𝒊</m:t>
                            </m:r>
                          </m:sub>
                        </m:sSub>
                      </m:e>
                    </m:nary>
                  </m:oMath>
                </a14:m>
                <a:r>
                  <a:rPr lang="de-DE" dirty="0"/>
                  <a:t>, </a:t>
                </a:r>
                <a:r>
                  <a:rPr lang="de-DE" dirty="0" err="1"/>
                  <a:t>the</a:t>
                </a:r>
                <a:r>
                  <a:rPr lang="de-DE" dirty="0"/>
                  <a:t> </a:t>
                </a:r>
                <a:r>
                  <a:rPr lang="de-DE" dirty="0" err="1"/>
                  <a:t>exposure-weighted</a:t>
                </a:r>
                <a:r>
                  <a:rPr lang="de-DE" dirty="0"/>
                  <a:t> rate</a:t>
                </a:r>
              </a:p>
              <a:p>
                <a:pPr lvl="1"/>
                <a:r>
                  <a:rPr lang="en-US" dirty="0"/>
                  <a:t>EMA proposes use 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CH" b="1" i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de-CH" b="1" i="1">
                            <a:latin typeface="Cambria Math"/>
                          </a:rPr>
                          <m:t>𝒎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de-CH" b="1" i="1">
                            <a:latin typeface="Cambria Math"/>
                          </a:rPr>
                          <m:t>𝒊</m:t>
                        </m:r>
                        <m:r>
                          <a:rPr lang="en-US" b="1" i="1">
                            <a:latin typeface="Cambria Math"/>
                          </a:rPr>
                          <m:t>=</m:t>
                        </m:r>
                        <m:r>
                          <a:rPr lang="de-CH" b="1" i="1">
                            <a:latin typeface="Cambria Math"/>
                          </a:rPr>
                          <m:t>𝟏</m:t>
                        </m:r>
                      </m:sub>
                      <m:sup>
                        <m:r>
                          <a:rPr lang="de-CH" b="1" i="1">
                            <a:latin typeface="Cambria Math"/>
                          </a:rPr>
                          <m:t>𝒎</m:t>
                        </m:r>
                      </m:sup>
                      <m:e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CH" b="1" i="1">
                                <a:latin typeface="Cambria Math"/>
                              </a:rPr>
                              <m:t>𝑹</m:t>
                            </m:r>
                          </m:e>
                          <m:sub>
                            <m:r>
                              <a:rPr lang="de-CH" b="1" i="1">
                                <a:latin typeface="Cambria Math"/>
                              </a:rPr>
                              <m:t>𝒊</m:t>
                            </m:r>
                          </m:sub>
                        </m:sSub>
                        <m:r>
                          <a:rPr lang="en-US" b="1" i="1">
                            <a:latin typeface="Cambria Math"/>
                          </a:rPr>
                          <m:t>. </m:t>
                        </m:r>
                      </m:e>
                    </m:nary>
                  </m:oMath>
                </a14:m>
                <a:r>
                  <a:rPr lang="de-DE" dirty="0" err="1"/>
                  <a:t>as</a:t>
                </a:r>
                <a:r>
                  <a:rPr lang="de-DE" dirty="0"/>
                  <a:t> </a:t>
                </a:r>
                <a:r>
                  <a:rPr lang="de-DE" dirty="0" err="1"/>
                  <a:t>summary</a:t>
                </a:r>
                <a:r>
                  <a:rPr lang="de-DE" dirty="0"/>
                  <a:t> </a:t>
                </a:r>
                <a:r>
                  <a:rPr lang="de-DE" dirty="0" err="1"/>
                  <a:t>measure</a:t>
                </a:r>
                <a:r>
                  <a:rPr lang="de-DE" dirty="0"/>
                  <a:t> in </a:t>
                </a:r>
                <a:r>
                  <a:rPr lang="de-DE" dirty="0" err="1"/>
                  <a:t>estimand</a:t>
                </a:r>
                <a:endParaRPr lang="de-DE" dirty="0"/>
              </a:p>
              <a:p>
                <a:pPr lvl="2"/>
                <a:r>
                  <a:rPr lang="de-DE" dirty="0"/>
                  <a:t>A </a:t>
                </a:r>
                <a:r>
                  <a:rPr lang="de-DE" dirty="0" err="1"/>
                  <a:t>patient-weighted</a:t>
                </a:r>
                <a:r>
                  <a:rPr lang="de-DE" dirty="0"/>
                  <a:t> rate</a:t>
                </a:r>
              </a:p>
              <a:p>
                <a:pPr lvl="1"/>
                <a:r>
                  <a:rPr lang="de-DE" dirty="0"/>
                  <a:t>None </a:t>
                </a:r>
                <a:r>
                  <a:rPr lang="de-DE" dirty="0" err="1"/>
                  <a:t>of</a:t>
                </a:r>
                <a:r>
                  <a:rPr lang="de-DE" dirty="0"/>
                  <a:t> </a:t>
                </a:r>
                <a:r>
                  <a:rPr lang="de-DE" dirty="0" err="1"/>
                  <a:t>the</a:t>
                </a:r>
                <a:r>
                  <a:rPr lang="de-DE" dirty="0"/>
                  <a:t> </a:t>
                </a:r>
                <a:r>
                  <a:rPr lang="de-DE" dirty="0" err="1"/>
                  <a:t>established</a:t>
                </a:r>
                <a:r>
                  <a:rPr lang="de-DE" dirty="0"/>
                  <a:t> </a:t>
                </a:r>
                <a:r>
                  <a:rPr lang="de-DE" dirty="0" err="1"/>
                  <a:t>methods</a:t>
                </a:r>
                <a:r>
                  <a:rPr lang="de-DE" dirty="0"/>
                  <a:t> </a:t>
                </a:r>
                <a:r>
                  <a:rPr lang="de-DE" dirty="0" err="1"/>
                  <a:t>targets</a:t>
                </a:r>
                <a:r>
                  <a:rPr lang="de-DE" dirty="0"/>
                  <a:t> </a:t>
                </a:r>
                <a:r>
                  <a:rPr lang="de-DE" dirty="0" err="1"/>
                  <a:t>this</a:t>
                </a:r>
                <a:r>
                  <a:rPr lang="de-DE" dirty="0"/>
                  <a:t> rate </a:t>
                </a:r>
              </a:p>
              <a:p>
                <a:pPr lvl="1"/>
                <a:r>
                  <a:rPr lang="de-DE" dirty="0" err="1"/>
                  <a:t>Investigated</a:t>
                </a:r>
                <a:r>
                  <a:rPr lang="de-DE" dirty="0"/>
                  <a:t> </a:t>
                </a:r>
                <a:r>
                  <a:rPr lang="de-DE" dirty="0" err="1"/>
                  <a:t>using</a:t>
                </a:r>
                <a:r>
                  <a:rPr lang="de-DE" dirty="0"/>
                  <a:t> non-</a:t>
                </a:r>
                <a:r>
                  <a:rPr lang="de-DE" dirty="0" err="1"/>
                  <a:t>parametric</a:t>
                </a:r>
                <a:r>
                  <a:rPr lang="de-DE" dirty="0"/>
                  <a:t> </a:t>
                </a:r>
                <a:r>
                  <a:rPr lang="de-DE" dirty="0" err="1"/>
                  <a:t>plug-in</a:t>
                </a:r>
                <a:r>
                  <a:rPr lang="de-DE" dirty="0"/>
                  <a:t> </a:t>
                </a:r>
                <a:r>
                  <a:rPr lang="de-DE" dirty="0" err="1"/>
                  <a:t>estimators</a:t>
                </a:r>
                <a:r>
                  <a:rPr lang="de-DE" dirty="0"/>
                  <a:t> and </a:t>
                </a:r>
                <a:r>
                  <a:rPr lang="de-DE" dirty="0" err="1"/>
                  <a:t>bootstrap</a:t>
                </a:r>
                <a:r>
                  <a:rPr lang="de-DE" dirty="0"/>
                  <a:t> </a:t>
                </a:r>
                <a:r>
                  <a:rPr lang="de-DE" dirty="0" err="1"/>
                  <a:t>standard</a:t>
                </a:r>
                <a:r>
                  <a:rPr lang="de-DE" dirty="0"/>
                  <a:t> </a:t>
                </a:r>
                <a:r>
                  <a:rPr lang="de-DE" dirty="0" err="1"/>
                  <a:t>errors</a:t>
                </a:r>
                <a:r>
                  <a:rPr lang="de-DE" dirty="0"/>
                  <a:t>  </a:t>
                </a:r>
              </a:p>
              <a:p>
                <a:pPr lvl="1"/>
                <a:endParaRPr lang="de-DE" sz="2400" dirty="0"/>
              </a:p>
              <a:p>
                <a:pPr fontAlgn="ctr"/>
                <a:endParaRPr lang="en-US" i="1" dirty="0"/>
              </a:p>
              <a:p>
                <a:pPr marL="0" indent="0" fontAlgn="ctr">
                  <a:buNone/>
                </a:pPr>
                <a:r>
                  <a:rPr lang="en-US" sz="1800" i="1" dirty="0">
                    <a:solidFill>
                      <a:srgbClr val="E61A5D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6" name="Tex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xfrm>
                <a:off x="974672" y="1266379"/>
                <a:ext cx="10512478" cy="4528504"/>
              </a:xfrm>
              <a:blipFill>
                <a:blip r:embed="rId3"/>
                <a:stretch>
                  <a:fillRect l="-5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D9179-7A6B-4268-BEB2-F3B8EB06115B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 bwMode="gray">
          <a:xfrm>
            <a:off x="1722049" y="530825"/>
            <a:ext cx="10798460" cy="864000"/>
          </a:xfrm>
        </p:spPr>
        <p:txBody>
          <a:bodyPr/>
          <a:lstStyle/>
          <a:p>
            <a:r>
              <a:rPr lang="en-US" dirty="0"/>
              <a:t>Discussion points terminal events – </a:t>
            </a:r>
            <a:br>
              <a:rPr lang="en-US" dirty="0"/>
            </a:br>
            <a:r>
              <a:rPr lang="de-DE" dirty="0" err="1"/>
              <a:t>Exposure-weighted</a:t>
            </a:r>
            <a:r>
              <a:rPr lang="de-DE" dirty="0"/>
              <a:t> vs. Patient-</a:t>
            </a:r>
            <a:r>
              <a:rPr lang="de-DE" dirty="0" err="1"/>
              <a:t>weighted</a:t>
            </a:r>
            <a:r>
              <a:rPr lang="de-DE" dirty="0"/>
              <a:t> </a:t>
            </a:r>
            <a:r>
              <a:rPr lang="de-DE" dirty="0" err="1"/>
              <a:t>estimand</a:t>
            </a:r>
            <a:r>
              <a:rPr lang="de-DE" dirty="0"/>
              <a:t> (1)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757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Placeholder 5"/>
              <p:cNvSpPr>
                <a:spLocks noGrp="1"/>
              </p:cNvSpPr>
              <p:nvPr>
                <p:ph type="body" sz="quarter" idx="13"/>
              </p:nvPr>
            </p:nvSpPr>
            <p:spPr>
              <a:xfrm>
                <a:off x="974672" y="1266379"/>
                <a:ext cx="10512478" cy="4528504"/>
              </a:xfrm>
            </p:spPr>
            <p:txBody>
              <a:bodyPr/>
              <a:lstStyle/>
              <a:p>
                <a:pPr marL="0" indent="0">
                  <a:buNone/>
                </a:pPr>
                <a:endParaRPr lang="de-DE" dirty="0"/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lvl="1"/>
                <a:r>
                  <a:rPr lang="en-US" dirty="0"/>
                  <a:t>For HHF patient-weighted rate targets true value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/>
                          </a:rPr>
                          <m:t>𝑅𝑅</m:t>
                        </m:r>
                      </m:e>
                      <m:sub>
                        <m:r>
                          <a:rPr lang="de-DE" i="1">
                            <a:latin typeface="Cambria Math"/>
                          </a:rPr>
                          <m:t>𝐻𝐻𝐹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=0.7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independent of follow-up and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de-DE" i="1">
                            <a:latin typeface="Cambria Math"/>
                          </a:rPr>
                          <m:t>𝐻𝑅</m:t>
                        </m:r>
                      </m:e>
                      <m:sub>
                        <m:r>
                          <a:rPr lang="de-DE" i="1">
                            <a:latin typeface="Cambria Math"/>
                          </a:rPr>
                          <m:t>𝐶𝑉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</m:oMath>
                </a14:m>
                <a:endParaRPr lang="de-DE" dirty="0">
                  <a:solidFill>
                    <a:srgbClr val="000000"/>
                  </a:solidFill>
                </a:endParaRPr>
              </a:p>
              <a:p>
                <a:pPr lvl="1"/>
                <a:r>
                  <a:rPr lang="de-DE" dirty="0">
                    <a:solidFill>
                      <a:srgbClr val="000000"/>
                    </a:solidFill>
                  </a:rPr>
                  <a:t>Ratio </a:t>
                </a:r>
                <a:r>
                  <a:rPr lang="de-DE" dirty="0" err="1">
                    <a:solidFill>
                      <a:srgbClr val="000000"/>
                    </a:solidFill>
                  </a:rPr>
                  <a:t>of</a:t>
                </a:r>
                <a:r>
                  <a:rPr lang="de-DE" dirty="0">
                    <a:solidFill>
                      <a:srgbClr val="000000"/>
                    </a:solidFill>
                  </a:rPr>
                  <a:t> </a:t>
                </a:r>
                <a:r>
                  <a:rPr lang="de-DE" dirty="0" err="1">
                    <a:solidFill>
                      <a:srgbClr val="000000"/>
                    </a:solidFill>
                  </a:rPr>
                  <a:t>standard</a:t>
                </a:r>
                <a:r>
                  <a:rPr lang="de-DE" dirty="0">
                    <a:solidFill>
                      <a:srgbClr val="000000"/>
                    </a:solidFill>
                  </a:rPr>
                  <a:t> </a:t>
                </a:r>
                <a:r>
                  <a:rPr lang="de-DE" dirty="0" err="1">
                    <a:solidFill>
                      <a:srgbClr val="000000"/>
                    </a:solidFill>
                  </a:rPr>
                  <a:t>errors</a:t>
                </a:r>
                <a:r>
                  <a:rPr lang="de-DE" dirty="0">
                    <a:solidFill>
                      <a:srgbClr val="000000"/>
                    </a:solidFill>
                  </a:rPr>
                  <a:t> 1.08 – 1.86, </a:t>
                </a:r>
                <a:r>
                  <a:rPr lang="de-DE" dirty="0" err="1">
                    <a:solidFill>
                      <a:srgbClr val="000000"/>
                    </a:solidFill>
                  </a:rPr>
                  <a:t>width</a:t>
                </a:r>
                <a:r>
                  <a:rPr lang="de-DE" dirty="0">
                    <a:solidFill>
                      <a:srgbClr val="000000"/>
                    </a:solidFill>
                  </a:rPr>
                  <a:t> </a:t>
                </a:r>
                <a:r>
                  <a:rPr lang="de-DE" dirty="0" err="1">
                    <a:solidFill>
                      <a:srgbClr val="000000"/>
                    </a:solidFill>
                  </a:rPr>
                  <a:t>of</a:t>
                </a:r>
                <a:r>
                  <a:rPr lang="de-DE" dirty="0">
                    <a:solidFill>
                      <a:srgbClr val="000000"/>
                    </a:solidFill>
                  </a:rPr>
                  <a:t> CIs </a:t>
                </a:r>
                <a:r>
                  <a:rPr lang="de-DE" dirty="0" err="1">
                    <a:solidFill>
                      <a:srgbClr val="000000"/>
                    </a:solidFill>
                  </a:rPr>
                  <a:t>would</a:t>
                </a:r>
                <a:r>
                  <a:rPr lang="de-DE" dirty="0">
                    <a:solidFill>
                      <a:srgbClr val="000000"/>
                    </a:solidFill>
                  </a:rPr>
                  <a:t> </a:t>
                </a:r>
                <a:r>
                  <a:rPr lang="de-DE" dirty="0" err="1">
                    <a:solidFill>
                      <a:srgbClr val="000000"/>
                    </a:solidFill>
                  </a:rPr>
                  <a:t>have</a:t>
                </a:r>
                <a:r>
                  <a:rPr lang="de-DE" dirty="0">
                    <a:solidFill>
                      <a:srgbClr val="000000"/>
                    </a:solidFill>
                  </a:rPr>
                  <a:t> same </a:t>
                </a:r>
                <a:r>
                  <a:rPr lang="de-DE" dirty="0" err="1">
                    <a:solidFill>
                      <a:srgbClr val="000000"/>
                    </a:solidFill>
                  </a:rPr>
                  <a:t>ratio</a:t>
                </a:r>
                <a:r>
                  <a:rPr lang="de-DE" sz="2400" dirty="0"/>
                  <a:t> </a:t>
                </a:r>
              </a:p>
              <a:p>
                <a:pPr lvl="2"/>
                <a:r>
                  <a:rPr lang="de-DE" dirty="0"/>
                  <a:t>Patient-</a:t>
                </a:r>
                <a:r>
                  <a:rPr lang="de-DE" dirty="0" err="1"/>
                  <a:t>weighted</a:t>
                </a:r>
                <a:r>
                  <a:rPr lang="de-DE" dirty="0"/>
                  <a:t> </a:t>
                </a:r>
                <a:r>
                  <a:rPr lang="de-DE" dirty="0" err="1"/>
                  <a:t>much</a:t>
                </a:r>
                <a:r>
                  <a:rPr lang="de-DE" dirty="0"/>
                  <a:t> </a:t>
                </a:r>
                <a:r>
                  <a:rPr lang="de-DE" dirty="0" err="1"/>
                  <a:t>less</a:t>
                </a:r>
                <a:r>
                  <a:rPr lang="de-DE" dirty="0"/>
                  <a:t> </a:t>
                </a:r>
                <a:r>
                  <a:rPr lang="de-DE" dirty="0" err="1"/>
                  <a:t>efficient</a:t>
                </a:r>
                <a:r>
                  <a:rPr lang="de-DE" dirty="0"/>
                  <a:t>, large </a:t>
                </a:r>
                <a:r>
                  <a:rPr lang="de-DE" dirty="0" err="1"/>
                  <a:t>weight</a:t>
                </a:r>
                <a:r>
                  <a:rPr lang="de-DE" dirty="0"/>
                  <a:t> </a:t>
                </a:r>
                <a:r>
                  <a:rPr lang="de-DE" dirty="0" err="1"/>
                  <a:t>for</a:t>
                </a:r>
                <a:r>
                  <a:rPr lang="de-DE" dirty="0"/>
                  <a:t> </a:t>
                </a:r>
                <a:r>
                  <a:rPr lang="de-DE" dirty="0" err="1"/>
                  <a:t>patients</a:t>
                </a:r>
                <a:r>
                  <a:rPr lang="de-DE" dirty="0"/>
                  <a:t> </a:t>
                </a:r>
                <a:r>
                  <a:rPr lang="de-DE" dirty="0" err="1"/>
                  <a:t>with</a:t>
                </a:r>
                <a:r>
                  <a:rPr lang="de-DE" dirty="0"/>
                  <a:t> </a:t>
                </a:r>
                <a:r>
                  <a:rPr lang="de-DE" dirty="0" err="1"/>
                  <a:t>short</a:t>
                </a:r>
                <a:r>
                  <a:rPr lang="de-DE" dirty="0"/>
                  <a:t> follow-</a:t>
                </a:r>
                <a:r>
                  <a:rPr lang="de-DE" dirty="0" err="1"/>
                  <a:t>up</a:t>
                </a:r>
                <a:r>
                  <a:rPr lang="de-DE" dirty="0"/>
                  <a:t>, </a:t>
                </a:r>
                <a:r>
                  <a:rPr lang="de-DE" dirty="0" err="1"/>
                  <a:t>which</a:t>
                </a:r>
                <a:r>
                  <a:rPr lang="de-DE" dirty="0"/>
                  <a:t> </a:t>
                </a:r>
                <a:r>
                  <a:rPr lang="de-DE" dirty="0" err="1"/>
                  <a:t>have</a:t>
                </a:r>
                <a:r>
                  <a:rPr lang="de-DE" dirty="0"/>
                  <a:t> high </a:t>
                </a:r>
                <a:r>
                  <a:rPr lang="de-DE" dirty="0" err="1"/>
                  <a:t>variability</a:t>
                </a:r>
                <a:endParaRPr lang="de-DE" dirty="0"/>
              </a:p>
              <a:p>
                <a:pPr fontAlgn="ctr"/>
                <a:endParaRPr lang="en-US" i="1" dirty="0"/>
              </a:p>
              <a:p>
                <a:pPr marL="0" indent="0" fontAlgn="ctr">
                  <a:buNone/>
                </a:pPr>
                <a:r>
                  <a:rPr lang="en-US" sz="1800" i="1" dirty="0">
                    <a:solidFill>
                      <a:srgbClr val="E61A5D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6" name="Tex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xfrm>
                <a:off x="974672" y="1266379"/>
                <a:ext cx="10512478" cy="4528504"/>
              </a:xfrm>
              <a:blipFill>
                <a:blip r:embed="rId3"/>
                <a:stretch>
                  <a:fillRect b="-915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D9179-7A6B-4268-BEB2-F3B8EB06115B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 bwMode="gray">
          <a:xfrm>
            <a:off x="1722049" y="367195"/>
            <a:ext cx="10798460" cy="864000"/>
          </a:xfrm>
        </p:spPr>
        <p:txBody>
          <a:bodyPr/>
          <a:lstStyle/>
          <a:p>
            <a:r>
              <a:rPr lang="en-US" dirty="0"/>
              <a:t>Discussion points terminal events – </a:t>
            </a:r>
            <a:br>
              <a:rPr lang="en-US" dirty="0"/>
            </a:br>
            <a:r>
              <a:rPr lang="de-DE" dirty="0" err="1"/>
              <a:t>Exposure-weighted</a:t>
            </a:r>
            <a:r>
              <a:rPr lang="de-DE" dirty="0"/>
              <a:t> vs. Patient-</a:t>
            </a:r>
            <a:r>
              <a:rPr lang="de-DE" dirty="0" err="1"/>
              <a:t>weighted</a:t>
            </a:r>
            <a:r>
              <a:rPr lang="de-DE" dirty="0"/>
              <a:t> </a:t>
            </a:r>
            <a:r>
              <a:rPr lang="de-DE" dirty="0" err="1"/>
              <a:t>estimand</a:t>
            </a:r>
            <a:r>
              <a:rPr lang="de-DE" dirty="0"/>
              <a:t> (2)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E5290DA-83D1-427E-9D12-8D932B9B88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8206" y="1266379"/>
            <a:ext cx="5947529" cy="2945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6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974672" y="1266379"/>
            <a:ext cx="10512478" cy="4528504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Patient-weighted rate</a:t>
            </a:r>
          </a:p>
          <a:p>
            <a:pPr lvl="1"/>
            <a:r>
              <a:rPr lang="en-US" dirty="0"/>
              <a:t>Interpretation as reduction in rate of HHF independent of CVD rate and follow-up seems sensible</a:t>
            </a:r>
          </a:p>
          <a:p>
            <a:pPr lvl="1"/>
            <a:r>
              <a:rPr lang="de-DE" dirty="0" err="1"/>
              <a:t>Probably</a:t>
            </a:r>
            <a:r>
              <a:rPr lang="de-DE" dirty="0"/>
              <a:t> not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practical</a:t>
            </a:r>
            <a:r>
              <a:rPr lang="de-DE" dirty="0"/>
              <a:t> </a:t>
            </a:r>
            <a:r>
              <a:rPr lang="de-DE" dirty="0" err="1"/>
              <a:t>use</a:t>
            </a:r>
            <a:r>
              <a:rPr lang="de-DE" dirty="0"/>
              <a:t> </a:t>
            </a:r>
            <a:r>
              <a:rPr lang="de-DE" dirty="0" err="1"/>
              <a:t>because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variability</a:t>
            </a:r>
            <a:endParaRPr lang="de-DE" dirty="0"/>
          </a:p>
          <a:p>
            <a:r>
              <a:rPr lang="de-DE" dirty="0" err="1"/>
              <a:t>Exposure-weighted</a:t>
            </a:r>
            <a:r>
              <a:rPr lang="de-DE" dirty="0"/>
              <a:t> rate</a:t>
            </a:r>
          </a:p>
          <a:p>
            <a:pPr lvl="1"/>
            <a:r>
              <a:rPr lang="de-DE" dirty="0" err="1"/>
              <a:t>Dependence</a:t>
            </a:r>
            <a:r>
              <a:rPr lang="de-DE" dirty="0"/>
              <a:t> on CVD </a:t>
            </a:r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issue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HHF+CVD</a:t>
            </a:r>
          </a:p>
          <a:p>
            <a:pPr lvl="1"/>
            <a:r>
              <a:rPr lang="de-DE" dirty="0" err="1"/>
              <a:t>Dependence</a:t>
            </a:r>
            <a:r>
              <a:rPr lang="de-DE" dirty="0"/>
              <a:t> on follow-</a:t>
            </a:r>
            <a:r>
              <a:rPr lang="de-DE" dirty="0" err="1"/>
              <a:t>up</a:t>
            </a:r>
            <a:r>
              <a:rPr lang="de-DE" dirty="0"/>
              <a:t> </a:t>
            </a:r>
            <a:r>
              <a:rPr lang="de-DE" dirty="0" err="1"/>
              <a:t>major</a:t>
            </a:r>
            <a:r>
              <a:rPr lang="de-DE" dirty="0"/>
              <a:t> </a:t>
            </a:r>
            <a:r>
              <a:rPr lang="de-DE" dirty="0" err="1"/>
              <a:t>issue</a:t>
            </a:r>
            <a:r>
              <a:rPr lang="de-DE" dirty="0"/>
              <a:t>?</a:t>
            </a:r>
          </a:p>
          <a:p>
            <a:pPr lvl="2"/>
            <a:r>
              <a:rPr lang="de-DE" dirty="0"/>
              <a:t>„In a </a:t>
            </a:r>
            <a:r>
              <a:rPr lang="de-DE" dirty="0" err="1"/>
              <a:t>study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3 </a:t>
            </a:r>
            <a:r>
              <a:rPr lang="de-DE" dirty="0" err="1"/>
              <a:t>years</a:t>
            </a:r>
            <a:r>
              <a:rPr lang="de-DE" dirty="0"/>
              <a:t> </a:t>
            </a:r>
            <a:r>
              <a:rPr lang="de-DE" dirty="0" err="1"/>
              <a:t>mean</a:t>
            </a:r>
            <a:r>
              <a:rPr lang="de-DE" dirty="0"/>
              <a:t>-follow </a:t>
            </a:r>
            <a:r>
              <a:rPr lang="de-DE" dirty="0" err="1"/>
              <a:t>up</a:t>
            </a:r>
            <a:r>
              <a:rPr lang="de-DE" dirty="0"/>
              <a:t> </a:t>
            </a:r>
            <a:r>
              <a:rPr lang="de-DE" dirty="0" err="1"/>
              <a:t>event</a:t>
            </a:r>
            <a:r>
              <a:rPr lang="de-DE" dirty="0"/>
              <a:t> rate per 100 </a:t>
            </a:r>
            <a:r>
              <a:rPr lang="de-DE" dirty="0" err="1"/>
              <a:t>patient-years</a:t>
            </a:r>
            <a:r>
              <a:rPr lang="de-DE" dirty="0"/>
              <a:t> was </a:t>
            </a:r>
            <a:r>
              <a:rPr lang="de-DE" dirty="0" err="1"/>
              <a:t>reduced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11 in </a:t>
            </a:r>
            <a:r>
              <a:rPr lang="de-DE" dirty="0" err="1"/>
              <a:t>control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8 in </a:t>
            </a:r>
            <a:r>
              <a:rPr lang="de-DE" dirty="0" err="1"/>
              <a:t>treatment</a:t>
            </a:r>
            <a:r>
              <a:rPr lang="de-DE" dirty="0"/>
              <a:t> </a:t>
            </a:r>
            <a:r>
              <a:rPr lang="de-DE" dirty="0" err="1"/>
              <a:t>group</a:t>
            </a:r>
            <a:r>
              <a:rPr lang="de-DE" dirty="0"/>
              <a:t>“ </a:t>
            </a:r>
          </a:p>
          <a:p>
            <a:pPr marL="540000" lvl="2" indent="0">
              <a:buNone/>
            </a:pPr>
            <a:r>
              <a:rPr lang="de-DE" dirty="0"/>
              <a:t> </a:t>
            </a:r>
          </a:p>
          <a:p>
            <a:pPr lvl="1"/>
            <a:endParaRPr lang="de-DE" sz="2400" dirty="0"/>
          </a:p>
          <a:p>
            <a:pPr fontAlgn="ctr"/>
            <a:endParaRPr lang="en-US" i="1" dirty="0"/>
          </a:p>
          <a:p>
            <a:pPr marL="0" indent="0" fontAlgn="ctr">
              <a:buNone/>
            </a:pPr>
            <a:r>
              <a:rPr lang="en-US" sz="1800" i="1" dirty="0">
                <a:solidFill>
                  <a:srgbClr val="E61A5D"/>
                </a:solidFill>
              </a:rPr>
              <a:t>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D9179-7A6B-4268-BEB2-F3B8EB06115B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 bwMode="gray">
          <a:xfrm>
            <a:off x="1722049" y="367195"/>
            <a:ext cx="10798460" cy="864000"/>
          </a:xfrm>
        </p:spPr>
        <p:txBody>
          <a:bodyPr/>
          <a:lstStyle/>
          <a:p>
            <a:r>
              <a:rPr lang="en-US" dirty="0"/>
              <a:t>Discussion points terminal events – </a:t>
            </a:r>
            <a:br>
              <a:rPr lang="en-US" dirty="0"/>
            </a:br>
            <a:r>
              <a:rPr lang="de-DE" dirty="0" err="1"/>
              <a:t>Exposure-weighted</a:t>
            </a:r>
            <a:r>
              <a:rPr lang="de-DE" dirty="0"/>
              <a:t> vs. Patient-</a:t>
            </a:r>
            <a:r>
              <a:rPr lang="de-DE" dirty="0" err="1"/>
              <a:t>weighted</a:t>
            </a:r>
            <a:r>
              <a:rPr lang="de-DE" dirty="0"/>
              <a:t> </a:t>
            </a:r>
            <a:r>
              <a:rPr lang="de-DE" dirty="0" err="1"/>
              <a:t>estimand</a:t>
            </a:r>
            <a:r>
              <a:rPr lang="de-DE" dirty="0"/>
              <a:t> (3)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301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974672" y="1565046"/>
            <a:ext cx="10512478" cy="4528504"/>
          </a:xfrm>
        </p:spPr>
        <p:txBody>
          <a:bodyPr/>
          <a:lstStyle/>
          <a:p>
            <a:r>
              <a:rPr lang="de-DE" dirty="0">
                <a:solidFill>
                  <a:srgbClr val="000000"/>
                </a:solidFill>
              </a:rPr>
              <a:t>Claim </a:t>
            </a:r>
            <a:r>
              <a:rPr lang="de-DE" dirty="0" err="1">
                <a:solidFill>
                  <a:srgbClr val="000000"/>
                </a:solidFill>
              </a:rPr>
              <a:t>acceptable</a:t>
            </a:r>
            <a:r>
              <a:rPr lang="de-DE" dirty="0">
                <a:solidFill>
                  <a:srgbClr val="000000"/>
                </a:solidFill>
              </a:rPr>
              <a:t> in </a:t>
            </a:r>
            <a:r>
              <a:rPr lang="de-DE" dirty="0" err="1">
                <a:solidFill>
                  <a:srgbClr val="000000"/>
                </a:solidFill>
              </a:rPr>
              <a:t>situations</a:t>
            </a:r>
            <a:r>
              <a:rPr lang="de-DE" dirty="0">
                <a:solidFill>
                  <a:srgbClr val="000000"/>
                </a:solidFill>
              </a:rPr>
              <a:t> </a:t>
            </a:r>
            <a:r>
              <a:rPr lang="de-DE" dirty="0" err="1">
                <a:solidFill>
                  <a:srgbClr val="000000"/>
                </a:solidFill>
              </a:rPr>
              <a:t>with</a:t>
            </a:r>
            <a:r>
              <a:rPr lang="de-DE" dirty="0">
                <a:solidFill>
                  <a:srgbClr val="000000"/>
                </a:solidFill>
              </a:rPr>
              <a:t> </a:t>
            </a:r>
            <a:r>
              <a:rPr lang="de-DE" dirty="0" err="1">
                <a:solidFill>
                  <a:srgbClr val="000000"/>
                </a:solidFill>
              </a:rPr>
              <a:t>no</a:t>
            </a:r>
            <a:r>
              <a:rPr lang="de-DE" dirty="0">
                <a:solidFill>
                  <a:srgbClr val="000000"/>
                </a:solidFill>
              </a:rPr>
              <a:t>/</a:t>
            </a:r>
            <a:r>
              <a:rPr lang="de-DE" dirty="0" err="1">
                <a:solidFill>
                  <a:srgbClr val="000000"/>
                </a:solidFill>
              </a:rPr>
              <a:t>very</a:t>
            </a:r>
            <a:r>
              <a:rPr lang="de-DE" dirty="0">
                <a:solidFill>
                  <a:srgbClr val="000000"/>
                </a:solidFill>
              </a:rPr>
              <a:t> </a:t>
            </a:r>
            <a:r>
              <a:rPr lang="de-DE" dirty="0" err="1">
                <a:solidFill>
                  <a:srgbClr val="000000"/>
                </a:solidFill>
              </a:rPr>
              <a:t>low</a:t>
            </a:r>
            <a:r>
              <a:rPr lang="de-DE" dirty="0">
                <a:solidFill>
                  <a:srgbClr val="000000"/>
                </a:solidFill>
              </a:rPr>
              <a:t> terminal </a:t>
            </a:r>
            <a:r>
              <a:rPr lang="de-DE" dirty="0" err="1">
                <a:solidFill>
                  <a:srgbClr val="000000"/>
                </a:solidFill>
              </a:rPr>
              <a:t>event</a:t>
            </a:r>
            <a:r>
              <a:rPr lang="de-DE" dirty="0">
                <a:solidFill>
                  <a:srgbClr val="000000"/>
                </a:solidFill>
              </a:rPr>
              <a:t> rate</a:t>
            </a:r>
          </a:p>
          <a:p>
            <a:r>
              <a:rPr lang="de-DE" dirty="0" err="1">
                <a:solidFill>
                  <a:srgbClr val="000000"/>
                </a:solidFill>
              </a:rPr>
              <a:t>Differing</a:t>
            </a:r>
            <a:r>
              <a:rPr lang="de-DE" dirty="0">
                <a:solidFill>
                  <a:srgbClr val="000000"/>
                </a:solidFill>
              </a:rPr>
              <a:t> </a:t>
            </a:r>
            <a:r>
              <a:rPr lang="de-DE" dirty="0" err="1">
                <a:solidFill>
                  <a:srgbClr val="000000"/>
                </a:solidFill>
              </a:rPr>
              <a:t>views</a:t>
            </a:r>
            <a:r>
              <a:rPr lang="de-DE" dirty="0">
                <a:solidFill>
                  <a:srgbClr val="000000"/>
                </a:solidFill>
              </a:rPr>
              <a:t> on terminal </a:t>
            </a:r>
            <a:r>
              <a:rPr lang="de-DE" dirty="0" err="1">
                <a:solidFill>
                  <a:srgbClr val="000000"/>
                </a:solidFill>
              </a:rPr>
              <a:t>event</a:t>
            </a:r>
            <a:r>
              <a:rPr lang="de-DE" dirty="0">
                <a:solidFill>
                  <a:srgbClr val="000000"/>
                </a:solidFill>
              </a:rPr>
              <a:t> </a:t>
            </a:r>
            <a:r>
              <a:rPr lang="de-DE" dirty="0" err="1">
                <a:solidFill>
                  <a:srgbClr val="000000"/>
                </a:solidFill>
              </a:rPr>
              <a:t>case</a:t>
            </a:r>
            <a:r>
              <a:rPr lang="de-DE" dirty="0">
                <a:solidFill>
                  <a:srgbClr val="000000"/>
                </a:solidFill>
              </a:rPr>
              <a:t> </a:t>
            </a:r>
            <a:r>
              <a:rPr lang="de-DE" dirty="0" err="1">
                <a:solidFill>
                  <a:srgbClr val="000000"/>
                </a:solidFill>
              </a:rPr>
              <a:t>with</a:t>
            </a:r>
            <a:r>
              <a:rPr lang="de-DE" dirty="0">
                <a:solidFill>
                  <a:srgbClr val="000000"/>
                </a:solidFill>
              </a:rPr>
              <a:t> </a:t>
            </a:r>
            <a:r>
              <a:rPr lang="de-DE" dirty="0" err="1">
                <a:solidFill>
                  <a:srgbClr val="000000"/>
                </a:solidFill>
              </a:rPr>
              <a:t>respect</a:t>
            </a:r>
            <a:r>
              <a:rPr lang="de-DE" dirty="0">
                <a:solidFill>
                  <a:srgbClr val="000000"/>
                </a:solidFill>
              </a:rPr>
              <a:t> </a:t>
            </a:r>
            <a:r>
              <a:rPr lang="de-DE" dirty="0" err="1">
                <a:solidFill>
                  <a:srgbClr val="000000"/>
                </a:solidFill>
              </a:rPr>
              <a:t>to</a:t>
            </a:r>
            <a:endParaRPr lang="de-DE" dirty="0">
              <a:solidFill>
                <a:srgbClr val="000000"/>
              </a:solidFill>
            </a:endParaRPr>
          </a:p>
          <a:p>
            <a:pPr lvl="2"/>
            <a:r>
              <a:rPr lang="de-DE" dirty="0" err="1">
                <a:solidFill>
                  <a:srgbClr val="000000"/>
                </a:solidFill>
              </a:rPr>
              <a:t>Mortality</a:t>
            </a:r>
            <a:r>
              <a:rPr lang="de-DE" dirty="0">
                <a:solidFill>
                  <a:srgbClr val="000000"/>
                </a:solidFill>
              </a:rPr>
              <a:t> </a:t>
            </a:r>
            <a:r>
              <a:rPr lang="de-DE" dirty="0" err="1">
                <a:solidFill>
                  <a:srgbClr val="000000"/>
                </a:solidFill>
              </a:rPr>
              <a:t>assessment</a:t>
            </a:r>
            <a:r>
              <a:rPr lang="de-DE" dirty="0">
                <a:solidFill>
                  <a:srgbClr val="000000"/>
                </a:solidFill>
              </a:rPr>
              <a:t>, </a:t>
            </a:r>
          </a:p>
          <a:p>
            <a:pPr lvl="2"/>
            <a:r>
              <a:rPr lang="de-DE" dirty="0" err="1">
                <a:solidFill>
                  <a:srgbClr val="000000"/>
                </a:solidFill>
              </a:rPr>
              <a:t>Recurrent</a:t>
            </a:r>
            <a:r>
              <a:rPr lang="de-DE" dirty="0">
                <a:solidFill>
                  <a:srgbClr val="000000"/>
                </a:solidFill>
              </a:rPr>
              <a:t> </a:t>
            </a:r>
            <a:r>
              <a:rPr lang="de-DE" dirty="0" err="1">
                <a:solidFill>
                  <a:srgbClr val="000000"/>
                </a:solidFill>
              </a:rPr>
              <a:t>composite</a:t>
            </a:r>
            <a:r>
              <a:rPr lang="de-DE" dirty="0">
                <a:solidFill>
                  <a:srgbClr val="000000"/>
                </a:solidFill>
              </a:rPr>
              <a:t> HHF+CVD </a:t>
            </a:r>
          </a:p>
          <a:p>
            <a:pPr lvl="2"/>
            <a:r>
              <a:rPr lang="de-DE" dirty="0" err="1">
                <a:solidFill>
                  <a:srgbClr val="000000"/>
                </a:solidFill>
              </a:rPr>
              <a:t>Exposure-weighted</a:t>
            </a:r>
            <a:r>
              <a:rPr lang="de-DE" dirty="0">
                <a:solidFill>
                  <a:srgbClr val="000000"/>
                </a:solidFill>
              </a:rPr>
              <a:t> vs. Patient-</a:t>
            </a:r>
            <a:r>
              <a:rPr lang="de-DE" dirty="0" err="1">
                <a:solidFill>
                  <a:srgbClr val="000000"/>
                </a:solidFill>
              </a:rPr>
              <a:t>weighted</a:t>
            </a:r>
            <a:r>
              <a:rPr lang="de-DE" dirty="0">
                <a:solidFill>
                  <a:srgbClr val="000000"/>
                </a:solidFill>
              </a:rPr>
              <a:t> rate</a:t>
            </a:r>
          </a:p>
          <a:p>
            <a:r>
              <a:rPr lang="de-DE" dirty="0">
                <a:solidFill>
                  <a:srgbClr val="000000"/>
                </a:solidFill>
              </a:rPr>
              <a:t>Will </a:t>
            </a:r>
            <a:r>
              <a:rPr lang="de-DE" dirty="0" err="1">
                <a:solidFill>
                  <a:srgbClr val="000000"/>
                </a:solidFill>
              </a:rPr>
              <a:t>be</a:t>
            </a:r>
            <a:r>
              <a:rPr lang="de-DE" dirty="0">
                <a:solidFill>
                  <a:srgbClr val="000000"/>
                </a:solidFill>
              </a:rPr>
              <a:t> </a:t>
            </a:r>
            <a:r>
              <a:rPr lang="de-DE" dirty="0" err="1">
                <a:solidFill>
                  <a:srgbClr val="000000"/>
                </a:solidFill>
              </a:rPr>
              <a:t>interesting</a:t>
            </a:r>
            <a:r>
              <a:rPr lang="de-DE" dirty="0">
                <a:solidFill>
                  <a:srgbClr val="000000"/>
                </a:solidFill>
              </a:rPr>
              <a:t> </a:t>
            </a:r>
            <a:r>
              <a:rPr lang="de-DE" dirty="0" err="1">
                <a:solidFill>
                  <a:srgbClr val="000000"/>
                </a:solidFill>
              </a:rPr>
              <a:t>to</a:t>
            </a:r>
            <a:r>
              <a:rPr lang="de-DE" dirty="0">
                <a:solidFill>
                  <a:srgbClr val="000000"/>
                </a:solidFill>
              </a:rPr>
              <a:t> </a:t>
            </a:r>
            <a:r>
              <a:rPr lang="de-DE" dirty="0" err="1">
                <a:solidFill>
                  <a:srgbClr val="000000"/>
                </a:solidFill>
              </a:rPr>
              <a:t>see</a:t>
            </a:r>
            <a:r>
              <a:rPr lang="de-DE" dirty="0">
                <a:solidFill>
                  <a:srgbClr val="000000"/>
                </a:solidFill>
              </a:rPr>
              <a:t> </a:t>
            </a:r>
            <a:r>
              <a:rPr lang="de-DE" dirty="0" err="1">
                <a:solidFill>
                  <a:srgbClr val="000000"/>
                </a:solidFill>
              </a:rPr>
              <a:t>discussion</a:t>
            </a:r>
            <a:r>
              <a:rPr lang="de-DE" dirty="0">
                <a:solidFill>
                  <a:srgbClr val="000000"/>
                </a:solidFill>
              </a:rPr>
              <a:t> </a:t>
            </a:r>
            <a:r>
              <a:rPr lang="de-DE" dirty="0" err="1">
                <a:solidFill>
                  <a:srgbClr val="000000"/>
                </a:solidFill>
              </a:rPr>
              <a:t>of</a:t>
            </a:r>
            <a:r>
              <a:rPr lang="de-DE" dirty="0">
                <a:solidFill>
                  <a:srgbClr val="000000"/>
                </a:solidFill>
              </a:rPr>
              <a:t> </a:t>
            </a:r>
            <a:r>
              <a:rPr lang="de-DE" dirty="0" err="1">
                <a:solidFill>
                  <a:srgbClr val="000000"/>
                </a:solidFill>
              </a:rPr>
              <a:t>public</a:t>
            </a:r>
            <a:r>
              <a:rPr lang="de-DE" dirty="0">
                <a:solidFill>
                  <a:srgbClr val="000000"/>
                </a:solidFill>
              </a:rPr>
              <a:t> </a:t>
            </a:r>
            <a:r>
              <a:rPr lang="de-DE" dirty="0" err="1">
                <a:solidFill>
                  <a:srgbClr val="000000"/>
                </a:solidFill>
              </a:rPr>
              <a:t>consultation</a:t>
            </a:r>
            <a:endParaRPr lang="de-DE" dirty="0">
              <a:solidFill>
                <a:srgbClr val="000000"/>
              </a:solidFill>
            </a:endParaRPr>
          </a:p>
          <a:p>
            <a:endParaRPr lang="de-DE" dirty="0">
              <a:solidFill>
                <a:srgbClr val="000000"/>
              </a:solidFill>
            </a:endParaRPr>
          </a:p>
          <a:p>
            <a:r>
              <a:rPr lang="de-DE" dirty="0" err="1">
                <a:solidFill>
                  <a:srgbClr val="000000"/>
                </a:solidFill>
              </a:rPr>
              <a:t>Remark</a:t>
            </a:r>
            <a:r>
              <a:rPr lang="de-DE" dirty="0">
                <a:solidFill>
                  <a:srgbClr val="000000"/>
                </a:solidFill>
              </a:rPr>
              <a:t> </a:t>
            </a:r>
            <a:r>
              <a:rPr lang="de-DE" dirty="0" err="1">
                <a:solidFill>
                  <a:srgbClr val="000000"/>
                </a:solidFill>
              </a:rPr>
              <a:t>qualification</a:t>
            </a:r>
            <a:r>
              <a:rPr lang="de-DE" dirty="0">
                <a:solidFill>
                  <a:srgbClr val="000000"/>
                </a:solidFill>
              </a:rPr>
              <a:t> </a:t>
            </a:r>
            <a:r>
              <a:rPr lang="de-DE" dirty="0" err="1">
                <a:solidFill>
                  <a:srgbClr val="000000"/>
                </a:solidFill>
              </a:rPr>
              <a:t>opinion</a:t>
            </a:r>
            <a:r>
              <a:rPr lang="de-DE" dirty="0">
                <a:solidFill>
                  <a:srgbClr val="000000"/>
                </a:solidFill>
              </a:rPr>
              <a:t> and </a:t>
            </a:r>
            <a:r>
              <a:rPr lang="de-DE" dirty="0" err="1">
                <a:solidFill>
                  <a:srgbClr val="000000"/>
                </a:solidFill>
              </a:rPr>
              <a:t>estimand</a:t>
            </a:r>
            <a:r>
              <a:rPr lang="de-DE" dirty="0">
                <a:solidFill>
                  <a:srgbClr val="000000"/>
                </a:solidFill>
              </a:rPr>
              <a:t> </a:t>
            </a:r>
            <a:r>
              <a:rPr lang="de-DE" dirty="0" err="1">
                <a:solidFill>
                  <a:srgbClr val="000000"/>
                </a:solidFill>
              </a:rPr>
              <a:t>discussions</a:t>
            </a:r>
            <a:r>
              <a:rPr lang="de-DE" dirty="0">
                <a:solidFill>
                  <a:srgbClr val="000000"/>
                </a:solidFill>
              </a:rPr>
              <a:t> in </a:t>
            </a:r>
            <a:r>
              <a:rPr lang="de-DE" dirty="0" err="1">
                <a:solidFill>
                  <a:srgbClr val="000000"/>
                </a:solidFill>
              </a:rPr>
              <a:t>general</a:t>
            </a:r>
            <a:endParaRPr lang="de-DE" dirty="0">
              <a:solidFill>
                <a:srgbClr val="000000"/>
              </a:solidFill>
            </a:endParaRPr>
          </a:p>
          <a:p>
            <a:pPr lvl="1"/>
            <a:r>
              <a:rPr lang="de-DE" dirty="0" err="1">
                <a:solidFill>
                  <a:srgbClr val="000000"/>
                </a:solidFill>
              </a:rPr>
              <a:t>Too</a:t>
            </a:r>
            <a:r>
              <a:rPr lang="de-DE" dirty="0">
                <a:solidFill>
                  <a:srgbClr val="000000"/>
                </a:solidFill>
              </a:rPr>
              <a:t> </a:t>
            </a:r>
            <a:r>
              <a:rPr lang="de-DE" dirty="0" err="1">
                <a:solidFill>
                  <a:srgbClr val="000000"/>
                </a:solidFill>
              </a:rPr>
              <a:t>much</a:t>
            </a:r>
            <a:r>
              <a:rPr lang="de-DE" dirty="0">
                <a:solidFill>
                  <a:srgbClr val="000000"/>
                </a:solidFill>
              </a:rPr>
              <a:t> </a:t>
            </a:r>
            <a:r>
              <a:rPr lang="de-DE" dirty="0" err="1">
                <a:solidFill>
                  <a:srgbClr val="000000"/>
                </a:solidFill>
              </a:rPr>
              <a:t>focus</a:t>
            </a:r>
            <a:r>
              <a:rPr lang="de-DE" dirty="0">
                <a:solidFill>
                  <a:srgbClr val="000000"/>
                </a:solidFill>
              </a:rPr>
              <a:t> on </a:t>
            </a:r>
            <a:r>
              <a:rPr lang="de-DE" dirty="0" err="1">
                <a:solidFill>
                  <a:srgbClr val="000000"/>
                </a:solidFill>
              </a:rPr>
              <a:t>what</a:t>
            </a:r>
            <a:r>
              <a:rPr lang="de-DE" dirty="0">
                <a:solidFill>
                  <a:srgbClr val="000000"/>
                </a:solidFill>
              </a:rPr>
              <a:t> </a:t>
            </a:r>
            <a:r>
              <a:rPr lang="de-DE" dirty="0" err="1">
                <a:solidFill>
                  <a:srgbClr val="000000"/>
                </a:solidFill>
              </a:rPr>
              <a:t>should</a:t>
            </a:r>
            <a:r>
              <a:rPr lang="de-DE" dirty="0">
                <a:solidFill>
                  <a:srgbClr val="000000"/>
                </a:solidFill>
              </a:rPr>
              <a:t> </a:t>
            </a:r>
            <a:r>
              <a:rPr lang="de-DE" dirty="0" err="1">
                <a:solidFill>
                  <a:srgbClr val="000000"/>
                </a:solidFill>
              </a:rPr>
              <a:t>ideally</a:t>
            </a:r>
            <a:r>
              <a:rPr lang="de-DE" dirty="0">
                <a:solidFill>
                  <a:srgbClr val="000000"/>
                </a:solidFill>
              </a:rPr>
              <a:t> </a:t>
            </a:r>
            <a:r>
              <a:rPr lang="de-DE" dirty="0" err="1">
                <a:solidFill>
                  <a:srgbClr val="000000"/>
                </a:solidFill>
              </a:rPr>
              <a:t>be</a:t>
            </a:r>
            <a:r>
              <a:rPr lang="de-DE" dirty="0">
                <a:solidFill>
                  <a:srgbClr val="000000"/>
                </a:solidFill>
              </a:rPr>
              <a:t> </a:t>
            </a:r>
            <a:r>
              <a:rPr lang="de-DE" dirty="0" err="1">
                <a:solidFill>
                  <a:srgbClr val="000000"/>
                </a:solidFill>
              </a:rPr>
              <a:t>estimated</a:t>
            </a:r>
            <a:r>
              <a:rPr lang="de-DE" dirty="0">
                <a:solidFill>
                  <a:srgbClr val="000000"/>
                </a:solidFill>
              </a:rPr>
              <a:t>, and </a:t>
            </a:r>
            <a:r>
              <a:rPr lang="de-DE" dirty="0" err="1">
                <a:solidFill>
                  <a:srgbClr val="000000"/>
                </a:solidFill>
              </a:rPr>
              <a:t>too</a:t>
            </a:r>
            <a:r>
              <a:rPr lang="de-DE" dirty="0">
                <a:solidFill>
                  <a:srgbClr val="000000"/>
                </a:solidFill>
              </a:rPr>
              <a:t> </a:t>
            </a:r>
            <a:r>
              <a:rPr lang="de-DE" dirty="0" err="1">
                <a:solidFill>
                  <a:srgbClr val="000000"/>
                </a:solidFill>
              </a:rPr>
              <a:t>little</a:t>
            </a:r>
            <a:r>
              <a:rPr lang="de-DE" dirty="0">
                <a:solidFill>
                  <a:srgbClr val="000000"/>
                </a:solidFill>
              </a:rPr>
              <a:t> </a:t>
            </a:r>
            <a:r>
              <a:rPr lang="de-DE" dirty="0" err="1">
                <a:solidFill>
                  <a:srgbClr val="000000"/>
                </a:solidFill>
              </a:rPr>
              <a:t>focus</a:t>
            </a:r>
            <a:r>
              <a:rPr lang="de-DE" dirty="0">
                <a:solidFill>
                  <a:srgbClr val="000000"/>
                </a:solidFill>
              </a:rPr>
              <a:t> on </a:t>
            </a:r>
            <a:r>
              <a:rPr lang="de-DE" dirty="0" err="1">
                <a:solidFill>
                  <a:srgbClr val="000000"/>
                </a:solidFill>
              </a:rPr>
              <a:t>efficiency</a:t>
            </a:r>
            <a:r>
              <a:rPr lang="de-DE" dirty="0">
                <a:solidFill>
                  <a:srgbClr val="000000"/>
                </a:solidFill>
              </a:rPr>
              <a:t>? </a:t>
            </a:r>
          </a:p>
          <a:p>
            <a:endParaRPr lang="de-DE" dirty="0">
              <a:solidFill>
                <a:srgbClr val="000000"/>
              </a:solidFill>
            </a:endParaRPr>
          </a:p>
          <a:p>
            <a:pPr lvl="2"/>
            <a:endParaRPr lang="de-DE" dirty="0">
              <a:solidFill>
                <a:srgbClr val="000000"/>
              </a:solidFill>
            </a:endParaRPr>
          </a:p>
          <a:p>
            <a:endParaRPr lang="de-DE" dirty="0">
              <a:solidFill>
                <a:srgbClr val="000000"/>
              </a:solidFill>
            </a:endParaRPr>
          </a:p>
          <a:p>
            <a:endParaRPr lang="de-DE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  <a:p>
            <a:pPr marL="270000" lvl="1" indent="0">
              <a:buNone/>
            </a:pPr>
            <a:endParaRPr lang="en-US" dirty="0"/>
          </a:p>
          <a:p>
            <a:pPr lvl="1" fontAlgn="ctr"/>
            <a:endParaRPr lang="en-US" i="1" dirty="0"/>
          </a:p>
          <a:p>
            <a:pPr lvl="1" fontAlgn="ctr"/>
            <a:endParaRPr lang="en-US" i="1" dirty="0"/>
          </a:p>
          <a:p>
            <a:pPr marL="0" indent="0" fontAlgn="ctr">
              <a:buNone/>
            </a:pPr>
            <a:r>
              <a:rPr lang="en-US" sz="1800" i="1" dirty="0">
                <a:solidFill>
                  <a:srgbClr val="E61A5D"/>
                </a:solidFill>
              </a:rPr>
              <a:t>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D9179-7A6B-4268-BEB2-F3B8EB06115B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 bwMode="gray">
          <a:xfrm>
            <a:off x="1722049" y="367195"/>
            <a:ext cx="10798460" cy="864000"/>
          </a:xfrm>
        </p:spPr>
        <p:txBody>
          <a:bodyPr/>
          <a:lstStyle/>
          <a:p>
            <a:r>
              <a:rPr lang="de-DE" dirty="0"/>
              <a:t>Summary </a:t>
            </a:r>
            <a:r>
              <a:rPr lang="de-DE" dirty="0" err="1"/>
              <a:t>interactions</a:t>
            </a:r>
            <a:r>
              <a:rPr lang="de-DE" dirty="0"/>
              <a:t> on </a:t>
            </a:r>
            <a:r>
              <a:rPr lang="de-DE" dirty="0" err="1"/>
              <a:t>qualification</a:t>
            </a:r>
            <a:r>
              <a:rPr lang="de-DE" dirty="0"/>
              <a:t> </a:t>
            </a:r>
            <a:r>
              <a:rPr lang="de-DE" dirty="0" err="1"/>
              <a:t>opinion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90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974672" y="1565046"/>
            <a:ext cx="10512478" cy="4528504"/>
          </a:xfrm>
        </p:spPr>
        <p:txBody>
          <a:bodyPr/>
          <a:lstStyle/>
          <a:p>
            <a:r>
              <a:rPr lang="de-DE" dirty="0">
                <a:solidFill>
                  <a:srgbClr val="000000"/>
                </a:solidFill>
              </a:rPr>
              <a:t>FDA </a:t>
            </a:r>
            <a:r>
              <a:rPr lang="de-DE" dirty="0" err="1">
                <a:solidFill>
                  <a:srgbClr val="000000"/>
                </a:solidFill>
              </a:rPr>
              <a:t>draft</a:t>
            </a:r>
            <a:r>
              <a:rPr lang="de-DE" dirty="0">
                <a:solidFill>
                  <a:srgbClr val="000000"/>
                </a:solidFill>
              </a:rPr>
              <a:t> </a:t>
            </a:r>
            <a:r>
              <a:rPr lang="de-DE" dirty="0" err="1">
                <a:solidFill>
                  <a:srgbClr val="000000"/>
                </a:solidFill>
              </a:rPr>
              <a:t>guidance</a:t>
            </a:r>
            <a:r>
              <a:rPr lang="de-DE" dirty="0">
                <a:solidFill>
                  <a:srgbClr val="000000"/>
                </a:solidFill>
              </a:rPr>
              <a:t> on </a:t>
            </a:r>
            <a:r>
              <a:rPr lang="de-DE" dirty="0" err="1">
                <a:solidFill>
                  <a:srgbClr val="000000"/>
                </a:solidFill>
              </a:rPr>
              <a:t>endpoints</a:t>
            </a:r>
            <a:r>
              <a:rPr lang="de-DE" dirty="0">
                <a:solidFill>
                  <a:srgbClr val="000000"/>
                </a:solidFill>
              </a:rPr>
              <a:t> in </a:t>
            </a:r>
            <a:r>
              <a:rPr lang="de-DE" dirty="0" err="1">
                <a:solidFill>
                  <a:srgbClr val="000000"/>
                </a:solidFill>
              </a:rPr>
              <a:t>heart</a:t>
            </a:r>
            <a:r>
              <a:rPr lang="de-DE" dirty="0">
                <a:solidFill>
                  <a:srgbClr val="000000"/>
                </a:solidFill>
              </a:rPr>
              <a:t> </a:t>
            </a:r>
            <a:r>
              <a:rPr lang="de-DE" dirty="0" err="1">
                <a:solidFill>
                  <a:srgbClr val="000000"/>
                </a:solidFill>
              </a:rPr>
              <a:t>failure</a:t>
            </a:r>
            <a:r>
              <a:rPr lang="de-DE" dirty="0">
                <a:solidFill>
                  <a:srgbClr val="000000"/>
                </a:solidFill>
              </a:rPr>
              <a:t> (June 2019)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endParaRPr lang="en-US" i="1" dirty="0"/>
          </a:p>
          <a:p>
            <a:pPr marL="270000" lvl="1">
              <a:spcBef>
                <a:spcPts val="1800"/>
              </a:spcBef>
              <a:buBlip>
                <a:blip r:embed="rId3"/>
              </a:buBlip>
            </a:pPr>
            <a:r>
              <a:rPr lang="en-US" i="1" dirty="0"/>
              <a:t>“Acceptable approaches to quantifying hospitalization (and outpatient interventions) for use as an endpoint include binary endpoints (hospitalization (yes/no)), </a:t>
            </a:r>
            <a:r>
              <a:rPr lang="en-US" i="1" dirty="0">
                <a:highlight>
                  <a:srgbClr val="FFFF00"/>
                </a:highlight>
              </a:rPr>
              <a:t>number of hospitalizations</a:t>
            </a:r>
            <a:r>
              <a:rPr lang="en-US" i="1" dirty="0"/>
              <a:t>, time-to-initial hospitalization, time alive (or at home) and out of the hospital, and </a:t>
            </a:r>
            <a:r>
              <a:rPr lang="en-US" i="1" dirty="0">
                <a:highlight>
                  <a:srgbClr val="FFFF00"/>
                </a:highlight>
              </a:rPr>
              <a:t>time to recurrent hospitalizations</a:t>
            </a:r>
            <a:r>
              <a:rPr lang="en-US" i="1" dirty="0"/>
              <a:t>.” </a:t>
            </a:r>
            <a:endParaRPr lang="de-DE" i="1" dirty="0">
              <a:solidFill>
                <a:srgbClr val="000000"/>
              </a:solidFill>
            </a:endParaRPr>
          </a:p>
          <a:p>
            <a:pPr marL="270000" lvl="1" indent="0">
              <a:buNone/>
            </a:pPr>
            <a:endParaRPr lang="en-US" dirty="0"/>
          </a:p>
          <a:p>
            <a:pPr lvl="1" fontAlgn="ctr"/>
            <a:endParaRPr lang="en-US" i="1" dirty="0"/>
          </a:p>
          <a:p>
            <a:pPr lvl="1" fontAlgn="ctr"/>
            <a:endParaRPr lang="en-US" i="1" dirty="0"/>
          </a:p>
          <a:p>
            <a:pPr marL="0" indent="0" fontAlgn="ctr">
              <a:buNone/>
            </a:pPr>
            <a:r>
              <a:rPr lang="en-US" sz="1800" i="1" dirty="0">
                <a:solidFill>
                  <a:srgbClr val="E61A5D"/>
                </a:solidFill>
              </a:rPr>
              <a:t>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D9179-7A6B-4268-BEB2-F3B8EB06115B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 bwMode="gray">
          <a:xfrm>
            <a:off x="1722049" y="367195"/>
            <a:ext cx="10798460" cy="864000"/>
          </a:xfrm>
        </p:spPr>
        <p:txBody>
          <a:bodyPr/>
          <a:lstStyle/>
          <a:p>
            <a:r>
              <a:rPr lang="de-DE"/>
              <a:t>Outlook </a:t>
            </a:r>
            <a:r>
              <a:rPr lang="de-DE" dirty="0"/>
              <a:t>- FDA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5187" y="2152876"/>
            <a:ext cx="1528891" cy="693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6049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D9179-7A6B-4268-BEB2-F3B8EB06115B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err="1"/>
              <a:t>Thank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!</a:t>
            </a:r>
            <a:br>
              <a:rPr lang="de-DE" dirty="0"/>
            </a:b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414397" y="4262150"/>
            <a:ext cx="4053895" cy="1667869"/>
          </a:xfrm>
        </p:spPr>
        <p:txBody>
          <a:bodyPr/>
          <a:lstStyle/>
          <a:p>
            <a:r>
              <a:rPr lang="en-US" sz="2000" dirty="0"/>
              <a:t>Any questions?</a:t>
            </a:r>
          </a:p>
          <a:p>
            <a:endParaRPr lang="en-US" sz="2000" dirty="0"/>
          </a:p>
          <a:p>
            <a:r>
              <a:rPr lang="en-US" sz="2000" dirty="0">
                <a:hlinkClick r:id="rId3"/>
              </a:rPr>
              <a:t>arno.fritsch@bayer.com</a:t>
            </a:r>
            <a:endParaRPr lang="en-US" sz="2000" dirty="0"/>
          </a:p>
          <a:p>
            <a:r>
              <a:rPr lang="en-US" sz="2000" dirty="0">
                <a:hlinkClick r:id="rId4"/>
              </a:rPr>
              <a:t>patrick.schloemer@bayer.com</a:t>
            </a:r>
            <a:r>
              <a:rPr lang="en-US" sz="2000" dirty="0"/>
              <a:t> </a:t>
            </a:r>
          </a:p>
        </p:txBody>
      </p:sp>
      <p:pic>
        <p:nvPicPr>
          <p:cNvPr id="10" name="Picture Placeholder 9"/>
          <p:cNvPicPr>
            <a:picLocks noGrp="1" noChangeAspect="1"/>
          </p:cNvPicPr>
          <p:nvPr>
            <p:ph type="pic" sz="quarter" idx="1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7" r="2500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18184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974672" y="1565046"/>
            <a:ext cx="10512478" cy="4528504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de-CH" sz="14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Abraham, W.T., Adamson, P.B., </a:t>
            </a:r>
            <a:r>
              <a:rPr lang="de-CH" sz="1400" b="1" dirty="0" err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Bourge</a:t>
            </a:r>
            <a:r>
              <a:rPr lang="de-CH" sz="14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, R.B., Aaron, M.F. et al. (2011): </a:t>
            </a:r>
            <a:r>
              <a:rPr lang="en-US" sz="14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Wireless pulmonary artery </a:t>
            </a:r>
            <a:r>
              <a:rPr lang="en-US" sz="1400" dirty="0" err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haemodynamic</a:t>
            </a:r>
            <a:r>
              <a:rPr lang="en-US" sz="14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 monitoring in chronic heart failure: a </a:t>
            </a:r>
            <a:r>
              <a:rPr lang="en-US" sz="1400" dirty="0" err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randomised</a:t>
            </a:r>
            <a:r>
              <a:rPr lang="en-US" sz="14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 controlled trial. Lancet, 377, 658-666.</a:t>
            </a:r>
            <a:r>
              <a:rPr lang="de-CH" sz="14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  </a:t>
            </a:r>
          </a:p>
          <a:p>
            <a:pPr lvl="0" eaLnBrk="0" hangingPunct="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de-CH" sz="14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Andersen, P. K. and Gill, R. D. (1982): </a:t>
            </a:r>
            <a:r>
              <a:rPr lang="en-US" sz="14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Cox’s regression model for counting processes: a large sample study. </a:t>
            </a:r>
            <a:r>
              <a:rPr lang="de-CH" sz="14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Ann. Stat., 10: 1100–1120.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14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Anker and McMurray (2012). </a:t>
            </a:r>
            <a:r>
              <a:rPr lang="en-US" sz="14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Time to move on from “time-to-first”: should all events be included in the analysis of clinical trials? Eur. Heart J. 33, 2764-2765.</a:t>
            </a:r>
          </a:p>
          <a:p>
            <a:pPr eaLnBrk="0" hangingPunct="0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de-DE" sz="1400" b="1" dirty="0"/>
              <a:t>Borer, J. S., Böhm, M., Ford, I., </a:t>
            </a:r>
            <a:r>
              <a:rPr lang="de-DE" sz="1400" b="1" dirty="0" err="1"/>
              <a:t>Komajda</a:t>
            </a:r>
            <a:r>
              <a:rPr lang="de-DE" sz="1400" b="1" dirty="0"/>
              <a:t>, M., </a:t>
            </a:r>
            <a:r>
              <a:rPr lang="de-DE" sz="1400" b="1" dirty="0" err="1"/>
              <a:t>Tavazzi</a:t>
            </a:r>
            <a:r>
              <a:rPr lang="de-DE" sz="1400" b="1" dirty="0"/>
              <a:t>, L., Lopez </a:t>
            </a:r>
            <a:r>
              <a:rPr lang="de-DE" sz="1400" b="1" dirty="0" err="1"/>
              <a:t>Sendon</a:t>
            </a:r>
            <a:r>
              <a:rPr lang="de-DE" sz="1400" b="1" dirty="0"/>
              <a:t>, J., </a:t>
            </a:r>
            <a:r>
              <a:rPr lang="de-DE" sz="1400" b="1" dirty="0" err="1"/>
              <a:t>Alings</a:t>
            </a:r>
            <a:r>
              <a:rPr lang="de-DE" sz="1400" b="1" dirty="0"/>
              <a:t>, M., Lopez-de Sa, E., and </a:t>
            </a:r>
            <a:r>
              <a:rPr lang="de-DE" sz="1400" b="1" dirty="0" err="1"/>
              <a:t>Swedberg</a:t>
            </a:r>
            <a:r>
              <a:rPr lang="de-DE" sz="1400" b="1" dirty="0"/>
              <a:t>, K. </a:t>
            </a:r>
            <a:r>
              <a:rPr lang="en-US" sz="1400" b="1" dirty="0"/>
              <a:t>(2012)</a:t>
            </a:r>
            <a:r>
              <a:rPr lang="en-US" sz="1400" dirty="0"/>
              <a:t>. Effect of </a:t>
            </a:r>
            <a:r>
              <a:rPr lang="en-US" sz="1400" dirty="0" err="1"/>
              <a:t>ivabradine</a:t>
            </a:r>
            <a:r>
              <a:rPr lang="en-US" sz="1400" dirty="0"/>
              <a:t> on recurrent hospitalization for worsening heart failure in patients with chronic systolic heart failure: the SHIFT Study. Eur. Heart J., 33, 2813–2820.</a:t>
            </a:r>
          </a:p>
          <a:p>
            <a:pPr eaLnBrk="0" hangingPunct="0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1400" b="1" dirty="0" err="1"/>
              <a:t>Clagett</a:t>
            </a:r>
            <a:r>
              <a:rPr lang="en-US" sz="1400" b="1" dirty="0"/>
              <a:t>, B., Pocock, S., Wei, L.J., Pfeffer, M.A., McMurray, J.J.V, and Solomon, S.D. (2018).</a:t>
            </a:r>
            <a:r>
              <a:rPr lang="en-US" sz="1400" dirty="0"/>
              <a:t> Comparison of Time-to-First Event and Recurrent Event Methods in Randomized Clinical Trials. Circulation, 138</a:t>
            </a:r>
            <a:r>
              <a:rPr lang="en-US" sz="1400"/>
              <a:t>, 570-577. </a:t>
            </a:r>
            <a:endParaRPr lang="en-US" sz="1400" dirty="0"/>
          </a:p>
          <a:p>
            <a:pPr marL="342900" lvl="0" indent="-342900" eaLnBrk="0" hangingPunct="0">
              <a:lnSpc>
                <a:spcPct val="120000"/>
              </a:lnSpc>
              <a:spcBef>
                <a:spcPct val="20000"/>
              </a:spcBef>
              <a:buFontTx/>
              <a:buChar char="•"/>
            </a:pPr>
            <a:r>
              <a:rPr lang="de-CH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Lin, D. Y., Wei, L. J., Yang, I. &amp; Ying, Z. (2000): 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Semiparametric regression for the mean and rate functions of recurrent events. J. R. Stat. Soc., B, 62, 711–730.</a:t>
            </a:r>
          </a:p>
          <a:p>
            <a:pPr marL="342900" lvl="0" indent="-342900" eaLnBrk="0" hangingPunct="0">
              <a:lnSpc>
                <a:spcPct val="120000"/>
              </a:lnSpc>
              <a:spcBef>
                <a:spcPct val="20000"/>
              </a:spcBef>
              <a:buFontTx/>
              <a:buChar char="•"/>
            </a:pPr>
            <a:r>
              <a:rPr lang="de-DE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Liu, L. and Huang, X. (2008)</a:t>
            </a:r>
            <a: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.The </a:t>
            </a:r>
            <a:r>
              <a:rPr lang="de-DE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</a:t>
            </a:r>
            <a: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Gaussian</a:t>
            </a:r>
            <a: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quadrature</a:t>
            </a:r>
            <a: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estimation</a:t>
            </a:r>
            <a: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de-DE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frailty</a:t>
            </a:r>
            <a: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proportional </a:t>
            </a:r>
            <a:r>
              <a:rPr lang="de-DE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hazards</a:t>
            </a:r>
            <a: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models</a:t>
            </a:r>
            <a: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Stat. in Med., 27, 2665-2683.  </a:t>
            </a:r>
          </a:p>
          <a:p>
            <a:pPr marL="342900" lvl="0" indent="-342900" eaLnBrk="0" hangingPunct="0">
              <a:lnSpc>
                <a:spcPct val="120000"/>
              </a:lnSpc>
              <a:spcBef>
                <a:spcPct val="20000"/>
              </a:spcBef>
              <a:buFontTx/>
              <a:buChar char="•"/>
            </a:pPr>
            <a:r>
              <a:rPr lang="en-US" sz="1400" b="1" dirty="0"/>
              <a:t>Pitt, B., Pfeffer, M. A., </a:t>
            </a:r>
            <a:r>
              <a:rPr lang="en-US" sz="1400" b="1" dirty="0" err="1"/>
              <a:t>Assmann</a:t>
            </a:r>
            <a:r>
              <a:rPr lang="en-US" sz="1400" b="1" dirty="0"/>
              <a:t>, S. F., </a:t>
            </a:r>
            <a:r>
              <a:rPr lang="en-US" sz="1400" b="1" dirty="0" err="1"/>
              <a:t>Boineau</a:t>
            </a:r>
            <a:r>
              <a:rPr lang="en-US" sz="1400" b="1" dirty="0"/>
              <a:t>, R., Anand, I. S., </a:t>
            </a:r>
            <a:r>
              <a:rPr lang="en-US" sz="1400" b="1" dirty="0" err="1"/>
              <a:t>Clagett</a:t>
            </a:r>
            <a:r>
              <a:rPr lang="en-US" sz="1400" b="1" dirty="0"/>
              <a:t>, B., Clausell, N., Desai, A. S., Diaz, R., </a:t>
            </a:r>
            <a:r>
              <a:rPr lang="en-US" sz="1400" b="1" dirty="0" err="1"/>
              <a:t>Fleg</a:t>
            </a:r>
            <a:r>
              <a:rPr lang="en-US" sz="1400" b="1" dirty="0"/>
              <a:t>, J. L., Gordeev, I., Harty, B., </a:t>
            </a:r>
            <a:r>
              <a:rPr lang="en-US" sz="1400" b="1" dirty="0" err="1"/>
              <a:t>Heitner</a:t>
            </a:r>
            <a:r>
              <a:rPr lang="en-US" sz="1400" b="1" dirty="0"/>
              <a:t>, J. F., Kenwood, C. T., Lewis, E. F., O’Meara, E., </a:t>
            </a:r>
            <a:r>
              <a:rPr lang="en-US" sz="1400" b="1" dirty="0" err="1"/>
              <a:t>Probstfield</a:t>
            </a:r>
            <a:r>
              <a:rPr lang="en-US" sz="1400" b="1" dirty="0"/>
              <a:t>, J. L., </a:t>
            </a:r>
            <a:r>
              <a:rPr lang="en-US" sz="1400" b="1" dirty="0" err="1"/>
              <a:t>Shaburishishvili</a:t>
            </a:r>
            <a:r>
              <a:rPr lang="en-US" sz="1400" b="1" dirty="0"/>
              <a:t>, T., Shah, S. J., Solomon, S. D., Sweitzer, N.K., Yang, S., and McKinlay, S.,(2014): </a:t>
            </a:r>
            <a:r>
              <a:rPr lang="en-US" sz="1400" dirty="0"/>
              <a:t>Spironolactone for heart failure with preserved ejection fraction. New Engl. J. of Med</a:t>
            </a:r>
            <a:r>
              <a:rPr lang="en-US" sz="1400" i="1" dirty="0"/>
              <a:t>. </a:t>
            </a:r>
            <a:r>
              <a:rPr lang="en-US" sz="1400" dirty="0"/>
              <a:t>370, 1383-1392</a:t>
            </a:r>
            <a:r>
              <a:rPr lang="en-US" sz="1400" i="1" dirty="0"/>
              <a:t>   </a:t>
            </a:r>
          </a:p>
          <a:p>
            <a:pPr marL="342900" lvl="0" indent="-342900" eaLnBrk="0" hangingPunct="0">
              <a:lnSpc>
                <a:spcPct val="120000"/>
              </a:lnSpc>
              <a:spcBef>
                <a:spcPct val="20000"/>
              </a:spcBef>
              <a:buFontTx/>
              <a:buChar char="•"/>
            </a:pPr>
            <a:endParaRPr lang="en-US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fontAlgn="ctr"/>
            <a:endParaRPr lang="en-US" sz="1400" i="1" dirty="0">
              <a:latin typeface="+mj-lt"/>
            </a:endParaRPr>
          </a:p>
          <a:p>
            <a:pPr lvl="1" fontAlgn="ctr"/>
            <a:endParaRPr lang="en-US" sz="1400" i="1" dirty="0">
              <a:latin typeface="+mj-lt"/>
            </a:endParaRPr>
          </a:p>
          <a:p>
            <a:pPr marL="0" indent="0" fontAlgn="ctr">
              <a:buNone/>
            </a:pPr>
            <a:r>
              <a:rPr lang="en-US" sz="1400" i="1" dirty="0">
                <a:solidFill>
                  <a:srgbClr val="E61A5D"/>
                </a:solidFill>
                <a:latin typeface="+mj-lt"/>
              </a:rPr>
              <a:t>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D9179-7A6B-4268-BEB2-F3B8EB06115B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 bwMode="gray">
          <a:xfrm>
            <a:off x="1722049" y="367195"/>
            <a:ext cx="10798460" cy="864000"/>
          </a:xfrm>
        </p:spPr>
        <p:txBody>
          <a:bodyPr/>
          <a:lstStyle/>
          <a:p>
            <a:r>
              <a:rPr lang="de-DE" dirty="0"/>
              <a:t>References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9928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974672" y="1565046"/>
            <a:ext cx="10512478" cy="4528504"/>
          </a:xfrm>
        </p:spPr>
        <p:txBody>
          <a:bodyPr/>
          <a:lstStyle/>
          <a:p>
            <a:pPr marL="342900" indent="-342900" eaLnBrk="0" hangingPunct="0">
              <a:lnSpc>
                <a:spcPct val="120000"/>
              </a:lnSpc>
              <a:spcBef>
                <a:spcPct val="20000"/>
              </a:spcBef>
              <a:buFontTx/>
              <a:buChar char="•"/>
            </a:pPr>
            <a:r>
              <a:rPr lang="de-DE" sz="1400" b="1" dirty="0" err="1"/>
              <a:t>Pocock</a:t>
            </a:r>
            <a:r>
              <a:rPr lang="de-DE" sz="1400" b="1" dirty="0"/>
              <a:t>, S. J., </a:t>
            </a:r>
            <a:r>
              <a:rPr lang="de-DE" sz="1400" b="1" dirty="0" err="1"/>
              <a:t>Ariti</a:t>
            </a:r>
            <a:r>
              <a:rPr lang="de-DE" sz="1400" b="1" dirty="0"/>
              <a:t>, C. A., Collier, T. J. and Wang, D. (2012): </a:t>
            </a:r>
            <a:r>
              <a:rPr lang="de-DE" sz="1400" dirty="0"/>
              <a:t>The </a:t>
            </a:r>
            <a:r>
              <a:rPr lang="de-DE" sz="1400" dirty="0" err="1"/>
              <a:t>win</a:t>
            </a:r>
            <a:r>
              <a:rPr lang="de-DE" sz="1400" dirty="0"/>
              <a:t> </a:t>
            </a:r>
            <a:r>
              <a:rPr lang="de-DE" sz="1400" dirty="0" err="1"/>
              <a:t>ratio</a:t>
            </a:r>
            <a:r>
              <a:rPr lang="de-DE" sz="1400" dirty="0"/>
              <a:t>: a </a:t>
            </a:r>
            <a:r>
              <a:rPr lang="de-DE" sz="1400" dirty="0" err="1"/>
              <a:t>new</a:t>
            </a:r>
            <a:r>
              <a:rPr lang="de-DE" sz="1400" dirty="0"/>
              <a:t> </a:t>
            </a:r>
            <a:r>
              <a:rPr lang="de-DE" sz="1400" dirty="0" err="1"/>
              <a:t>approach</a:t>
            </a:r>
            <a:r>
              <a:rPr lang="de-DE" sz="1400" dirty="0"/>
              <a:t> </a:t>
            </a:r>
            <a:r>
              <a:rPr lang="de-DE" sz="1400" dirty="0" err="1"/>
              <a:t>to</a:t>
            </a:r>
            <a:r>
              <a:rPr lang="de-DE" sz="1400" dirty="0"/>
              <a:t> </a:t>
            </a:r>
            <a:r>
              <a:rPr lang="de-DE" sz="1400" dirty="0" err="1"/>
              <a:t>the</a:t>
            </a:r>
            <a:r>
              <a:rPr lang="de-DE" sz="1400" dirty="0"/>
              <a:t> </a:t>
            </a:r>
            <a:r>
              <a:rPr lang="de-DE" sz="1400" dirty="0" err="1"/>
              <a:t>analysis</a:t>
            </a:r>
            <a:r>
              <a:rPr lang="de-DE" sz="1400" dirty="0"/>
              <a:t> </a:t>
            </a:r>
            <a:r>
              <a:rPr lang="de-DE" sz="1400" dirty="0" err="1"/>
              <a:t>of</a:t>
            </a:r>
            <a:r>
              <a:rPr lang="de-DE" sz="1400" dirty="0"/>
              <a:t> </a:t>
            </a:r>
            <a:r>
              <a:rPr lang="de-DE" sz="1400" dirty="0" err="1"/>
              <a:t>composite</a:t>
            </a:r>
            <a:r>
              <a:rPr lang="de-DE" sz="1400" dirty="0"/>
              <a:t> </a:t>
            </a:r>
            <a:r>
              <a:rPr lang="de-DE" sz="1400" dirty="0" err="1"/>
              <a:t>endpoins</a:t>
            </a:r>
            <a:r>
              <a:rPr lang="de-DE" sz="1400" dirty="0"/>
              <a:t> in </a:t>
            </a:r>
            <a:r>
              <a:rPr lang="de-DE" sz="1400" dirty="0" err="1"/>
              <a:t>clinical</a:t>
            </a:r>
            <a:r>
              <a:rPr lang="de-DE" sz="1400" dirty="0"/>
              <a:t> </a:t>
            </a:r>
            <a:r>
              <a:rPr lang="de-DE" sz="1400" dirty="0" err="1"/>
              <a:t>trials</a:t>
            </a:r>
            <a:r>
              <a:rPr lang="de-DE" sz="1400" dirty="0"/>
              <a:t> </a:t>
            </a:r>
            <a:r>
              <a:rPr lang="de-DE" sz="1400" dirty="0" err="1"/>
              <a:t>based</a:t>
            </a:r>
            <a:r>
              <a:rPr lang="de-DE" sz="1400" dirty="0"/>
              <a:t> on </a:t>
            </a:r>
            <a:r>
              <a:rPr lang="de-DE" sz="1400" dirty="0" err="1"/>
              <a:t>clinical</a:t>
            </a:r>
            <a:r>
              <a:rPr lang="de-DE" sz="1400" dirty="0"/>
              <a:t> </a:t>
            </a:r>
            <a:r>
              <a:rPr lang="de-DE" sz="1400" dirty="0" err="1"/>
              <a:t>priorities</a:t>
            </a:r>
            <a:r>
              <a:rPr lang="de-DE" sz="1400" dirty="0"/>
              <a:t>. Eur. J. Heart Failure, 33, 176-182.</a:t>
            </a:r>
            <a:r>
              <a:rPr lang="de-DE" sz="1400" i="1" dirty="0"/>
              <a:t> </a:t>
            </a:r>
            <a:endParaRPr lang="en-US" sz="1400" i="1" dirty="0"/>
          </a:p>
          <a:p>
            <a:pPr marL="342900" lvl="0" indent="-342900" eaLnBrk="0" hangingPunct="0">
              <a:lnSpc>
                <a:spcPct val="120000"/>
              </a:lnSpc>
              <a:spcBef>
                <a:spcPct val="20000"/>
              </a:spcBef>
              <a:buFontTx/>
              <a:buChar char="•"/>
            </a:pPr>
            <a:r>
              <a:rPr lang="de-DE" sz="1400" b="1" dirty="0"/>
              <a:t>Rogers, J. K., </a:t>
            </a:r>
            <a:r>
              <a:rPr lang="de-DE" sz="1400" b="1" dirty="0" err="1"/>
              <a:t>McMurray</a:t>
            </a:r>
            <a:r>
              <a:rPr lang="de-DE" sz="1400" b="1" dirty="0"/>
              <a:t>, J. J., </a:t>
            </a:r>
            <a:r>
              <a:rPr lang="de-DE" sz="1400" b="1" dirty="0" err="1"/>
              <a:t>Pocock</a:t>
            </a:r>
            <a:r>
              <a:rPr lang="de-DE" sz="1400" b="1" dirty="0"/>
              <a:t>, S. J., </a:t>
            </a:r>
            <a:r>
              <a:rPr lang="de-DE" sz="1400" b="1" dirty="0" err="1"/>
              <a:t>Zannad</a:t>
            </a:r>
            <a:r>
              <a:rPr lang="de-DE" sz="1400" b="1" dirty="0"/>
              <a:t>, F., </a:t>
            </a:r>
            <a:r>
              <a:rPr lang="de-DE" sz="1400" b="1" dirty="0" err="1"/>
              <a:t>Krum</a:t>
            </a:r>
            <a:r>
              <a:rPr lang="de-DE" sz="1400" b="1" dirty="0"/>
              <a:t>, H., van </a:t>
            </a:r>
            <a:r>
              <a:rPr lang="de-DE" sz="1400" b="1" dirty="0" err="1"/>
              <a:t>Veldhuisen</a:t>
            </a:r>
            <a:r>
              <a:rPr lang="de-DE" sz="1400" b="1" dirty="0"/>
              <a:t>, D. J., </a:t>
            </a:r>
            <a:r>
              <a:rPr lang="de-DE" sz="1400" b="1" dirty="0" err="1"/>
              <a:t>Swedberg</a:t>
            </a:r>
            <a:r>
              <a:rPr lang="de-DE" sz="1400" b="1" dirty="0"/>
              <a:t>, K., Shi, H., Vincent, J., </a:t>
            </a:r>
            <a:r>
              <a:rPr lang="en-US" sz="1400" b="1" dirty="0"/>
              <a:t>and Pitt, B. (2012). </a:t>
            </a:r>
            <a:r>
              <a:rPr lang="en-US" sz="1400" dirty="0"/>
              <a:t>Eplerenone in patients with systolic heart failure and mild symptoms: Analysis of repeat </a:t>
            </a:r>
            <a:r>
              <a:rPr lang="de-DE" sz="1400" dirty="0" err="1"/>
              <a:t>hospitalizations</a:t>
            </a:r>
            <a:r>
              <a:rPr lang="de-DE" sz="1400" dirty="0"/>
              <a:t>. </a:t>
            </a:r>
            <a:r>
              <a:rPr lang="de-DE" sz="1400" dirty="0" err="1"/>
              <a:t>Circulation</a:t>
            </a:r>
            <a:r>
              <a:rPr lang="de-DE" sz="1400" dirty="0"/>
              <a:t>, 126:2317–2323.</a:t>
            </a:r>
          </a:p>
          <a:p>
            <a:pPr marL="342900" lvl="0" indent="-342900" eaLnBrk="0" hangingPunct="0">
              <a:lnSpc>
                <a:spcPct val="120000"/>
              </a:lnSpc>
              <a:spcBef>
                <a:spcPct val="20000"/>
              </a:spcBef>
              <a:buFontTx/>
              <a:buChar char="•"/>
            </a:pPr>
            <a:r>
              <a:rPr lang="de-DE" sz="1400" b="1" dirty="0"/>
              <a:t>Rogers, J. K., </a:t>
            </a:r>
            <a:r>
              <a:rPr lang="de-DE" sz="1400" b="1" dirty="0" err="1"/>
              <a:t>Pocock</a:t>
            </a:r>
            <a:r>
              <a:rPr lang="de-DE" sz="1400" b="1" dirty="0"/>
              <a:t>, S. J., </a:t>
            </a:r>
            <a:r>
              <a:rPr lang="de-DE" sz="1400" b="1" dirty="0" err="1"/>
              <a:t>McMurray</a:t>
            </a:r>
            <a:r>
              <a:rPr lang="de-DE" sz="1400" b="1" dirty="0"/>
              <a:t>, J. J. V., Granger, C. B., Michelson, E. L., </a:t>
            </a:r>
            <a:r>
              <a:rPr lang="de-DE" sz="1400" b="1" dirty="0" err="1"/>
              <a:t>Östergren</a:t>
            </a:r>
            <a:r>
              <a:rPr lang="de-DE" sz="1400" b="1" dirty="0"/>
              <a:t>, J., Pfeffer, M. A., Solomon, S. D., </a:t>
            </a:r>
            <a:r>
              <a:rPr lang="en-US" sz="1400" b="1" dirty="0" err="1"/>
              <a:t>Swedberg</a:t>
            </a:r>
            <a:r>
              <a:rPr lang="en-US" sz="1400" b="1" dirty="0"/>
              <a:t>, K., and Yusuf, S. (2014). </a:t>
            </a:r>
            <a:r>
              <a:rPr lang="en-US" sz="1400" dirty="0" err="1"/>
              <a:t>Analysing</a:t>
            </a:r>
            <a:r>
              <a:rPr lang="en-US" sz="1400" dirty="0"/>
              <a:t> recurrent hospitalizations in heart failure: a review of statistical methodology, with application to CHARM-Preserved. Eur. J. Heart Failure, 16, 33–40.</a:t>
            </a:r>
            <a:endParaRPr lang="en-US" sz="1400" b="1" dirty="0"/>
          </a:p>
          <a:p>
            <a:pPr marL="342900" lvl="0" indent="-342900" eaLnBrk="0" hangingPunct="0">
              <a:lnSpc>
                <a:spcPct val="120000"/>
              </a:lnSpc>
              <a:spcBef>
                <a:spcPct val="20000"/>
              </a:spcBef>
              <a:buFontTx/>
              <a:buChar char="•"/>
            </a:pPr>
            <a:r>
              <a:rPr lang="en-US" sz="1400" b="1" dirty="0"/>
              <a:t>Rogers, J. K., </a:t>
            </a:r>
            <a:r>
              <a:rPr lang="en-US" sz="1400" b="1" dirty="0" err="1"/>
              <a:t>Yaroshinsky</a:t>
            </a:r>
            <a:r>
              <a:rPr lang="en-US" sz="1400" b="1" dirty="0"/>
              <a:t>, A., </a:t>
            </a:r>
            <a:r>
              <a:rPr lang="en-US" sz="1400" b="1" dirty="0" err="1"/>
              <a:t>Pocock</a:t>
            </a:r>
            <a:r>
              <a:rPr lang="en-US" sz="1400" b="1" dirty="0"/>
              <a:t>, S. J., </a:t>
            </a:r>
            <a:r>
              <a:rPr lang="en-US" sz="1400" b="1" dirty="0" err="1"/>
              <a:t>Stokar</a:t>
            </a:r>
            <a:r>
              <a:rPr lang="en-US" sz="1400" b="1" dirty="0"/>
              <a:t>, D., and </a:t>
            </a:r>
            <a:r>
              <a:rPr lang="en-US" sz="1400" b="1" dirty="0" err="1"/>
              <a:t>Pogoda</a:t>
            </a:r>
            <a:r>
              <a:rPr lang="en-US" sz="1400" b="1" dirty="0"/>
              <a:t>, J. (2016).</a:t>
            </a:r>
            <a:r>
              <a:rPr lang="en-US" sz="1400" dirty="0"/>
              <a:t> Analysis of recurrent events with associated informative dropout time: Application of the joint frailty model. Stats in Med., 35, 2195-2205.</a:t>
            </a:r>
          </a:p>
          <a:p>
            <a:pPr marL="342900" lvl="0" indent="-342900" eaLnBrk="0" hangingPunct="0">
              <a:lnSpc>
                <a:spcPct val="120000"/>
              </a:lnSpc>
              <a:spcBef>
                <a:spcPct val="20000"/>
              </a:spcBef>
              <a:buFontTx/>
              <a:buChar char="•"/>
            </a:pPr>
            <a:r>
              <a:rPr lang="en-US" sz="1400" b="1" dirty="0"/>
              <a:t>Solomon, S.D., McMurray J.J.V., Anand I.S., Ge J., Lam C.S.P., </a:t>
            </a:r>
            <a:r>
              <a:rPr lang="en-US" sz="1400" b="1" dirty="0" err="1"/>
              <a:t>Maggioni</a:t>
            </a:r>
            <a:r>
              <a:rPr lang="en-US" sz="1400" b="1" dirty="0"/>
              <a:t> A.P., et al. (2019)</a:t>
            </a:r>
            <a:r>
              <a:rPr lang="en-US" dirty="0"/>
              <a:t> </a:t>
            </a:r>
            <a:r>
              <a:rPr lang="en-US" sz="1400" dirty="0"/>
              <a:t>Angiotensin-</a:t>
            </a:r>
            <a:r>
              <a:rPr lang="en-US" sz="1400" dirty="0" err="1"/>
              <a:t>Neprilysin</a:t>
            </a:r>
            <a:r>
              <a:rPr lang="en-US" sz="1400" dirty="0"/>
              <a:t> Inhibition in Heart Failure with Preserved Ejection Fraction. N </a:t>
            </a:r>
            <a:r>
              <a:rPr lang="en-US" sz="1400" dirty="0" err="1"/>
              <a:t>Engl</a:t>
            </a:r>
            <a:r>
              <a:rPr lang="en-US" sz="1400" dirty="0"/>
              <a:t> J Med., 2019</a:t>
            </a:r>
          </a:p>
          <a:p>
            <a:pPr marL="342900" lvl="0" indent="-342900" eaLnBrk="0" hangingPunct="0">
              <a:lnSpc>
                <a:spcPct val="120000"/>
              </a:lnSpc>
              <a:spcBef>
                <a:spcPct val="20000"/>
              </a:spcBef>
              <a:buFontTx/>
              <a:buChar char="•"/>
            </a:pPr>
            <a:r>
              <a:rPr lang="de-DE" sz="1400" b="1" dirty="0"/>
              <a:t>Yusuf, S., Pfeffer, M. A., </a:t>
            </a:r>
            <a:r>
              <a:rPr lang="de-DE" sz="1400" b="1" dirty="0" err="1"/>
              <a:t>Swedberg</a:t>
            </a:r>
            <a:r>
              <a:rPr lang="de-DE" sz="1400" b="1" dirty="0"/>
              <a:t>, K., </a:t>
            </a:r>
            <a:r>
              <a:rPr lang="de-DE" sz="1400" b="1" dirty="0" err="1"/>
              <a:t>Granger</a:t>
            </a:r>
            <a:r>
              <a:rPr lang="de-DE" sz="1400" b="1" dirty="0"/>
              <a:t>, C. B., Held, P., </a:t>
            </a:r>
            <a:r>
              <a:rPr lang="de-DE" sz="1400" b="1" dirty="0" err="1"/>
              <a:t>McMurray</a:t>
            </a:r>
            <a:r>
              <a:rPr lang="de-DE" sz="1400" b="1" dirty="0"/>
              <a:t>, J. J. V., Michelson, E. L., </a:t>
            </a:r>
            <a:r>
              <a:rPr lang="de-DE" sz="1400" b="1" dirty="0" err="1"/>
              <a:t>Olofsson</a:t>
            </a:r>
            <a:r>
              <a:rPr lang="de-DE" sz="1400" b="1" dirty="0"/>
              <a:t>, B., </a:t>
            </a:r>
            <a:r>
              <a:rPr lang="de-DE" sz="1400" b="1" dirty="0" err="1"/>
              <a:t>Östergren</a:t>
            </a:r>
            <a:r>
              <a:rPr lang="de-DE" sz="1400" b="1" dirty="0"/>
              <a:t>, J. (2003): </a:t>
            </a:r>
            <a:r>
              <a:rPr lang="de-DE" sz="1400" dirty="0" err="1"/>
              <a:t>Effects</a:t>
            </a:r>
            <a:r>
              <a:rPr lang="de-DE" sz="1400" dirty="0"/>
              <a:t> </a:t>
            </a:r>
            <a:r>
              <a:rPr lang="de-DE" sz="1400" dirty="0" err="1"/>
              <a:t>of</a:t>
            </a:r>
            <a:r>
              <a:rPr lang="de-DE" sz="1400" dirty="0"/>
              <a:t> </a:t>
            </a:r>
            <a:r>
              <a:rPr lang="de-DE" sz="1400" dirty="0" err="1"/>
              <a:t>candesartan</a:t>
            </a:r>
            <a:r>
              <a:rPr lang="de-DE" sz="1400" dirty="0"/>
              <a:t> in </a:t>
            </a:r>
            <a:r>
              <a:rPr lang="de-DE" sz="1400" dirty="0" err="1"/>
              <a:t>patients</a:t>
            </a:r>
            <a:r>
              <a:rPr lang="de-DE" sz="1400" dirty="0"/>
              <a:t> </a:t>
            </a:r>
            <a:r>
              <a:rPr lang="de-DE" sz="1400" dirty="0" err="1"/>
              <a:t>with</a:t>
            </a:r>
            <a:r>
              <a:rPr lang="de-DE" sz="1400" dirty="0"/>
              <a:t> </a:t>
            </a:r>
            <a:r>
              <a:rPr lang="de-DE" sz="1400" dirty="0" err="1"/>
              <a:t>chronic</a:t>
            </a:r>
            <a:r>
              <a:rPr lang="de-DE" sz="1400" dirty="0"/>
              <a:t> </a:t>
            </a:r>
            <a:r>
              <a:rPr lang="de-DE" sz="1400" dirty="0" err="1"/>
              <a:t>heart</a:t>
            </a:r>
            <a:r>
              <a:rPr lang="de-DE" sz="1400" dirty="0"/>
              <a:t> </a:t>
            </a:r>
            <a:r>
              <a:rPr lang="de-DE" sz="1400" dirty="0" err="1"/>
              <a:t>failure</a:t>
            </a:r>
            <a:r>
              <a:rPr lang="de-DE" sz="1400" dirty="0"/>
              <a:t> and </a:t>
            </a:r>
            <a:r>
              <a:rPr lang="de-DE" sz="1400" dirty="0" err="1"/>
              <a:t>preserved</a:t>
            </a:r>
            <a:r>
              <a:rPr lang="de-DE" sz="1400" dirty="0"/>
              <a:t> </a:t>
            </a:r>
            <a:r>
              <a:rPr lang="de-DE" sz="1400" dirty="0" err="1"/>
              <a:t>left-ventricular</a:t>
            </a:r>
            <a:r>
              <a:rPr lang="de-DE" sz="1400" dirty="0"/>
              <a:t> </a:t>
            </a:r>
            <a:r>
              <a:rPr lang="de-DE" sz="1400" dirty="0" err="1"/>
              <a:t>ejection</a:t>
            </a:r>
            <a:r>
              <a:rPr lang="de-DE" sz="1400" dirty="0"/>
              <a:t> </a:t>
            </a:r>
            <a:r>
              <a:rPr lang="de-DE" sz="1400" dirty="0" err="1"/>
              <a:t>fraction</a:t>
            </a:r>
            <a:r>
              <a:rPr lang="de-DE" sz="1400" dirty="0"/>
              <a:t>: </a:t>
            </a:r>
            <a:r>
              <a:rPr lang="de-DE" sz="1400" dirty="0" err="1"/>
              <a:t>the</a:t>
            </a:r>
            <a:r>
              <a:rPr lang="de-DE" sz="1400" dirty="0"/>
              <a:t> CHARM-</a:t>
            </a:r>
            <a:r>
              <a:rPr lang="de-DE" sz="1400" dirty="0" err="1"/>
              <a:t>Preserved</a:t>
            </a:r>
            <a:r>
              <a:rPr lang="de-DE" sz="1400" dirty="0"/>
              <a:t> </a:t>
            </a:r>
            <a:r>
              <a:rPr lang="de-DE" sz="1400" dirty="0" err="1"/>
              <a:t>trial</a:t>
            </a:r>
            <a:r>
              <a:rPr lang="de-DE" sz="1400" dirty="0"/>
              <a:t>. Lancet</a:t>
            </a:r>
            <a:r>
              <a:rPr lang="de-DE" sz="1400" i="1" dirty="0"/>
              <a:t>, </a:t>
            </a:r>
            <a:r>
              <a:rPr lang="de-DE" sz="1400" dirty="0"/>
              <a:t>362, 777-781</a:t>
            </a:r>
            <a:endParaRPr lang="en-US" sz="1400" dirty="0"/>
          </a:p>
          <a:p>
            <a:pPr marL="342900" lvl="0" indent="-342900" eaLnBrk="0" hangingPunct="0">
              <a:lnSpc>
                <a:spcPct val="120000"/>
              </a:lnSpc>
              <a:spcBef>
                <a:spcPct val="20000"/>
              </a:spcBef>
              <a:buFontTx/>
              <a:buChar char="•"/>
            </a:pPr>
            <a:endParaRPr lang="en-US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fontAlgn="ctr"/>
            <a:endParaRPr lang="en-US" sz="1400" i="1" dirty="0">
              <a:latin typeface="+mj-lt"/>
            </a:endParaRPr>
          </a:p>
          <a:p>
            <a:pPr lvl="1" fontAlgn="ctr"/>
            <a:endParaRPr lang="en-US" sz="1400" i="1" dirty="0">
              <a:latin typeface="+mj-lt"/>
            </a:endParaRPr>
          </a:p>
          <a:p>
            <a:pPr marL="0" indent="0" fontAlgn="ctr">
              <a:buNone/>
            </a:pPr>
            <a:r>
              <a:rPr lang="en-US" sz="1400" i="1" dirty="0">
                <a:solidFill>
                  <a:srgbClr val="E61A5D"/>
                </a:solidFill>
                <a:latin typeface="+mj-lt"/>
              </a:rPr>
              <a:t>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D9179-7A6B-4268-BEB2-F3B8EB06115B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 bwMode="gray">
          <a:xfrm>
            <a:off x="1722049" y="367195"/>
            <a:ext cx="10798460" cy="864000"/>
          </a:xfrm>
        </p:spPr>
        <p:txBody>
          <a:bodyPr/>
          <a:lstStyle/>
          <a:p>
            <a:r>
              <a:rPr lang="de-DE" dirty="0"/>
              <a:t>References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4296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Back-Up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D9179-7A6B-4268-BEB2-F3B8EB06115B}" type="slidenum">
              <a:rPr lang="en-US" smtClean="0"/>
              <a:pPr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048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Placeholder 5"/>
              <p:cNvSpPr>
                <a:spLocks noGrp="1"/>
              </p:cNvSpPr>
              <p:nvPr>
                <p:ph type="body" sz="quarter" idx="13"/>
              </p:nvPr>
            </p:nvSpPr>
            <p:spPr>
              <a:xfrm>
                <a:off x="974672" y="1565046"/>
                <a:ext cx="10512478" cy="4528504"/>
              </a:xfrm>
            </p:spPr>
            <p:txBody>
              <a:bodyPr/>
              <a:lstStyle/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Frailties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de-DE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gamma distributed with mean 1 and variance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𝜃</m:t>
                    </m:r>
                  </m:oMath>
                </a14:m>
                <a:endParaRPr lang="de-DE" dirty="0">
                  <a:ea typeface="Cambria Math"/>
                </a:endParaRPr>
              </a:p>
              <a:p>
                <a:pPr lvl="1"/>
                <a:r>
                  <a:rPr lang="en-US" dirty="0"/>
                  <a:t>Control rates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𝜆</m:t>
                        </m:r>
                      </m:e>
                      <m:sub>
                        <m:r>
                          <a:rPr lang="de-DE" i="1">
                            <a:latin typeface="Cambria Math"/>
                          </a:rPr>
                          <m:t>𝐶𝑉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𝜆</m:t>
                        </m:r>
                      </m:e>
                      <m:sub>
                        <m:r>
                          <a:rPr lang="de-DE" i="1">
                            <a:latin typeface="Cambria Math"/>
                            <a:ea typeface="Cambria Math"/>
                          </a:rPr>
                          <m:t>𝐻𝐻𝐹</m:t>
                        </m:r>
                      </m:sub>
                    </m:sSub>
                  </m:oMath>
                </a14:m>
                <a:r>
                  <a:rPr lang="en-US" dirty="0"/>
                  <a:t> and frailty variance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𝜃</m:t>
                    </m:r>
                  </m:oMath>
                </a14:m>
                <a:r>
                  <a:rPr lang="en-US" dirty="0"/>
                  <a:t> such that previous CHF trials are emulated</a:t>
                </a:r>
              </a:p>
              <a:p>
                <a:pPr lvl="1"/>
                <a:r>
                  <a:rPr lang="en-US" dirty="0" err="1"/>
                  <a:t>Basecase</a:t>
                </a:r>
                <a:r>
                  <a:rPr lang="en-US" dirty="0"/>
                  <a:t>:</a:t>
                </a:r>
              </a:p>
              <a:p>
                <a:pPr lvl="2"/>
                <a:r>
                  <a:rPr lang="en-US" dirty="0"/>
                  <a:t>Inter-event time are exponential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𝜆</m:t>
                        </m:r>
                      </m:e>
                      <m:sub>
                        <m:r>
                          <a:rPr lang="de-DE" i="1">
                            <a:latin typeface="Cambria Math"/>
                          </a:rPr>
                          <m:t>𝐶𝑉</m:t>
                        </m:r>
                      </m:sub>
                    </m:sSub>
                    <m:r>
                      <a:rPr lang="de-DE" i="1">
                        <a:latin typeface="Cambria Math"/>
                      </a:rPr>
                      <m:t>=0.07032</m:t>
                    </m:r>
                  </m:oMath>
                </a14:m>
                <a:r>
                  <a:rPr lang="en-US" dirty="0"/>
                  <a:t>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𝜆</m:t>
                        </m:r>
                      </m:e>
                      <m:sub>
                        <m:r>
                          <a:rPr lang="de-DE" i="1">
                            <a:latin typeface="Cambria Math"/>
                            <a:ea typeface="Cambria Math"/>
                          </a:rPr>
                          <m:t>𝐻𝐻𝐹</m:t>
                        </m:r>
                      </m:sub>
                    </m:sSub>
                    <m:r>
                      <a:rPr lang="de-DE" i="1">
                        <a:latin typeface="Cambria Math"/>
                        <a:ea typeface="Cambria Math"/>
                      </a:rPr>
                      <m:t>=0.15444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𝜃</m:t>
                    </m:r>
                    <m:r>
                      <a:rPr lang="de-DE" i="1">
                        <a:latin typeface="Cambria Math"/>
                        <a:ea typeface="Cambria Math"/>
                      </a:rPr>
                      <m:t>=5.7</m:t>
                    </m:r>
                  </m:oMath>
                </a14:m>
                <a:endParaRPr lang="en-US" dirty="0"/>
              </a:p>
              <a:p>
                <a:pPr lvl="2"/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𝛼</m:t>
                    </m:r>
                    <m:r>
                      <a:rPr lang="de-DE" i="1">
                        <a:latin typeface="Cambria Math"/>
                        <a:ea typeface="Cambria Math"/>
                      </a:rPr>
                      <m:t>=0.75</m:t>
                    </m:r>
                  </m:oMath>
                </a14:m>
                <a:r>
                  <a:rPr lang="en-US" dirty="0"/>
                  <a:t> frailty correlation between two processes (Rogers et al., 2106)</a:t>
                </a:r>
                <a:endParaRPr lang="de-DE" dirty="0"/>
              </a:p>
              <a:p>
                <a:pPr fontAlgn="ctr"/>
                <a:r>
                  <a:rPr lang="de-DE" dirty="0"/>
                  <a:t>10,000 </a:t>
                </a:r>
                <a:r>
                  <a:rPr lang="de-DE" dirty="0" err="1"/>
                  <a:t>iterations</a:t>
                </a:r>
                <a:r>
                  <a:rPr lang="de-DE" dirty="0"/>
                  <a:t> </a:t>
                </a:r>
                <a:r>
                  <a:rPr lang="de-DE" dirty="0" err="1"/>
                  <a:t>used</a:t>
                </a:r>
                <a:r>
                  <a:rPr lang="de-DE" dirty="0"/>
                  <a:t>, </a:t>
                </a:r>
                <a:r>
                  <a:rPr lang="de-DE" dirty="0" err="1"/>
                  <a:t>unless</a:t>
                </a:r>
                <a:r>
                  <a:rPr lang="de-DE" dirty="0"/>
                  <a:t> </a:t>
                </a:r>
                <a:r>
                  <a:rPr lang="de-DE" dirty="0" err="1"/>
                  <a:t>otherwise</a:t>
                </a:r>
                <a:r>
                  <a:rPr lang="de-DE" dirty="0"/>
                  <a:t> </a:t>
                </a:r>
                <a:r>
                  <a:rPr lang="de-DE" dirty="0" err="1"/>
                  <a:t>specified</a:t>
                </a:r>
                <a:r>
                  <a:rPr lang="de-DE" dirty="0"/>
                  <a:t> </a:t>
                </a:r>
              </a:p>
              <a:p>
                <a:pPr lvl="1" fontAlgn="ctr"/>
                <a:r>
                  <a:rPr lang="de-DE" dirty="0" err="1"/>
                  <a:t>Exception</a:t>
                </a:r>
                <a:r>
                  <a:rPr lang="de-DE" dirty="0"/>
                  <a:t>: Joint </a:t>
                </a:r>
                <a:r>
                  <a:rPr lang="de-DE" dirty="0" err="1"/>
                  <a:t>frailty</a:t>
                </a:r>
                <a:r>
                  <a:rPr lang="de-DE" dirty="0"/>
                  <a:t> </a:t>
                </a:r>
                <a:r>
                  <a:rPr lang="de-DE" dirty="0" err="1"/>
                  <a:t>model</a:t>
                </a:r>
                <a:r>
                  <a:rPr lang="de-DE" dirty="0"/>
                  <a:t> </a:t>
                </a:r>
                <a:r>
                  <a:rPr lang="de-DE" dirty="0" err="1"/>
                  <a:t>results</a:t>
                </a:r>
                <a:r>
                  <a:rPr lang="de-DE" dirty="0"/>
                  <a:t> </a:t>
                </a:r>
                <a:r>
                  <a:rPr lang="de-DE" dirty="0" err="1"/>
                  <a:t>use</a:t>
                </a:r>
                <a:r>
                  <a:rPr lang="de-DE" dirty="0"/>
                  <a:t> 1000 </a:t>
                </a:r>
                <a:r>
                  <a:rPr lang="de-DE" dirty="0" err="1"/>
                  <a:t>iterations</a:t>
                </a:r>
                <a:r>
                  <a:rPr lang="de-DE" dirty="0"/>
                  <a:t> due </a:t>
                </a:r>
                <a:r>
                  <a:rPr lang="de-DE" dirty="0" err="1"/>
                  <a:t>to</a:t>
                </a:r>
                <a:r>
                  <a:rPr lang="de-DE" dirty="0"/>
                  <a:t> </a:t>
                </a:r>
                <a:r>
                  <a:rPr lang="de-DE" dirty="0" err="1"/>
                  <a:t>long</a:t>
                </a:r>
                <a:r>
                  <a:rPr lang="de-DE" dirty="0"/>
                  <a:t>-run time in SAS</a:t>
                </a:r>
              </a:p>
              <a:p>
                <a:pPr fontAlgn="ctr"/>
                <a:r>
                  <a:rPr lang="en-US" dirty="0"/>
                  <a:t>Non-CVD as censoring event </a:t>
                </a:r>
                <a:r>
                  <a:rPr lang="en-US" dirty="0">
                    <a:sym typeface="Wingdings" panose="05000000000000000000" pitchFamily="2" charset="2"/>
                  </a:rPr>
                  <a:t></a:t>
                </a:r>
                <a:r>
                  <a:rPr lang="en-US" dirty="0"/>
                  <a:t> non-CVD was about 30% of all-cause death</a:t>
                </a:r>
                <a:endParaRPr lang="en-US" sz="800" dirty="0"/>
              </a:p>
              <a:p>
                <a:pPr lvl="1" fontAlgn="ctr"/>
                <a:endParaRPr lang="en-US" dirty="0"/>
              </a:p>
              <a:p>
                <a:pPr lvl="1" fontAlgn="ctr"/>
                <a:endParaRPr lang="en-US" i="1" dirty="0"/>
              </a:p>
              <a:p>
                <a:pPr lvl="1" fontAlgn="ctr"/>
                <a:endParaRPr lang="en-US" i="1" dirty="0"/>
              </a:p>
              <a:p>
                <a:pPr marL="0" indent="0" fontAlgn="ctr">
                  <a:buNone/>
                </a:pPr>
                <a:r>
                  <a:rPr lang="en-US" sz="1800" i="1" dirty="0">
                    <a:solidFill>
                      <a:srgbClr val="E61A5D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6" name="Tex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xfrm>
                <a:off x="974672" y="1565046"/>
                <a:ext cx="10512478" cy="4528504"/>
              </a:xfrm>
              <a:blipFill>
                <a:blip r:embed="rId3"/>
                <a:stretch>
                  <a:fillRect l="-58" b="-1426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D9179-7A6B-4268-BEB2-F3B8EB06115B}" type="slidenum">
              <a:rPr lang="en-US" smtClean="0"/>
              <a:pPr/>
              <a:t>49</a:t>
            </a:fld>
            <a:endParaRPr lang="en-US" dirty="0"/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 bwMode="gray">
          <a:xfrm>
            <a:off x="1722049" y="367195"/>
            <a:ext cx="10798460" cy="864000"/>
          </a:xfrm>
        </p:spPr>
        <p:txBody>
          <a:bodyPr/>
          <a:lstStyle/>
          <a:p>
            <a:r>
              <a:rPr lang="de-DE" dirty="0"/>
              <a:t>Simulation </a:t>
            </a:r>
            <a:r>
              <a:rPr lang="de-DE" dirty="0" err="1"/>
              <a:t>study</a:t>
            </a:r>
            <a:r>
              <a:rPr lang="de-DE" dirty="0"/>
              <a:t> </a:t>
            </a:r>
            <a:r>
              <a:rPr lang="de-DE" dirty="0" err="1"/>
              <a:t>details</a:t>
            </a:r>
            <a:endParaRPr lang="en-US" dirty="0"/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9303" y="1565046"/>
            <a:ext cx="3296939" cy="785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885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974672" y="1565046"/>
            <a:ext cx="7870945" cy="4528504"/>
          </a:xfrm>
        </p:spPr>
        <p:txBody>
          <a:bodyPr/>
          <a:lstStyle/>
          <a:p>
            <a:pPr lvl="2"/>
            <a:endParaRPr lang="de-DE" dirty="0"/>
          </a:p>
          <a:p>
            <a:pPr lvl="2"/>
            <a:endParaRPr lang="de-DE" dirty="0"/>
          </a:p>
          <a:p>
            <a:pPr lvl="2"/>
            <a:endParaRPr lang="de-DE" dirty="0"/>
          </a:p>
          <a:p>
            <a:pPr marL="540000" lvl="2" indent="0">
              <a:buNone/>
            </a:pPr>
            <a:endParaRPr lang="de-DE" dirty="0"/>
          </a:p>
          <a:p>
            <a:pPr lvl="1"/>
            <a:r>
              <a:rPr lang="en-US" dirty="0"/>
              <a:t>Major public health issue with increasing prevalence</a:t>
            </a:r>
          </a:p>
          <a:p>
            <a:pPr lvl="2"/>
            <a:r>
              <a:rPr lang="en-US" dirty="0"/>
              <a:t>In 2015: 40 million people affected globally 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Two major subtypes: </a:t>
            </a:r>
          </a:p>
          <a:p>
            <a:pPr lvl="2"/>
            <a:r>
              <a:rPr lang="en-US" dirty="0"/>
              <a:t>Heart failure with reduced and with preserved ejection fraction </a:t>
            </a:r>
            <a:r>
              <a:rPr lang="en-US" dirty="0" err="1"/>
              <a:t>HFrEF</a:t>
            </a:r>
            <a:r>
              <a:rPr lang="en-US" dirty="0"/>
              <a:t> and </a:t>
            </a:r>
            <a:r>
              <a:rPr lang="en-US" dirty="0" err="1"/>
              <a:t>HFpEF</a:t>
            </a:r>
            <a:r>
              <a:rPr lang="en-US" dirty="0"/>
              <a:t> </a:t>
            </a:r>
          </a:p>
          <a:p>
            <a:pPr marL="540000" lvl="2" indent="0">
              <a:buNone/>
            </a:pPr>
            <a:endParaRPr lang="en-US" dirty="0"/>
          </a:p>
          <a:p>
            <a:pPr lvl="1"/>
            <a:r>
              <a:rPr lang="en-US" dirty="0"/>
              <a:t>Several treatments approved for </a:t>
            </a:r>
            <a:r>
              <a:rPr lang="en-US" dirty="0" err="1"/>
              <a:t>HFrEF</a:t>
            </a:r>
            <a:r>
              <a:rPr lang="en-US" dirty="0"/>
              <a:t>, none for </a:t>
            </a:r>
            <a:r>
              <a:rPr lang="en-US" dirty="0" err="1"/>
              <a:t>HFpEF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D9179-7A6B-4268-BEB2-F3B8EB06115B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 bwMode="gray">
          <a:xfrm>
            <a:off x="1722049" y="367195"/>
            <a:ext cx="10798460" cy="864000"/>
          </a:xfrm>
        </p:spPr>
        <p:txBody>
          <a:bodyPr/>
          <a:lstStyle/>
          <a:p>
            <a:r>
              <a:rPr lang="de-DE" dirty="0"/>
              <a:t>Background: Heart </a:t>
            </a:r>
            <a:r>
              <a:rPr lang="de-DE" dirty="0" err="1"/>
              <a:t>Failure</a:t>
            </a:r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760861960"/>
              </p:ext>
            </p:extLst>
          </p:nvPr>
        </p:nvGraphicFramePr>
        <p:xfrm>
          <a:off x="1644727" y="1661169"/>
          <a:ext cx="8432826" cy="12043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1064" y="3116076"/>
            <a:ext cx="2103437" cy="2865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feld 9"/>
          <p:cNvSpPr txBox="1"/>
          <p:nvPr/>
        </p:nvSpPr>
        <p:spPr bwMode="gray">
          <a:xfrm>
            <a:off x="8961064" y="5975168"/>
            <a:ext cx="1722665" cy="23676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r>
              <a:rPr lang="de-DE" sz="1200" dirty="0"/>
              <a:t>Source: Wikipedia</a:t>
            </a:r>
          </a:p>
        </p:txBody>
      </p:sp>
    </p:spTree>
    <p:extLst>
      <p:ext uri="{BB962C8B-B14F-4D97-AF65-F5344CB8AC3E}">
        <p14:creationId xmlns:p14="http://schemas.microsoft.com/office/powerpoint/2010/main" val="489814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Placeholder 5"/>
              <p:cNvSpPr>
                <a:spLocks noGrp="1"/>
              </p:cNvSpPr>
              <p:nvPr>
                <p:ph type="body" sz="quarter" idx="13"/>
              </p:nvPr>
            </p:nvSpPr>
            <p:spPr>
              <a:xfrm>
                <a:off x="974672" y="1565046"/>
                <a:ext cx="10512478" cy="4528504"/>
              </a:xfrm>
            </p:spPr>
            <p:txBody>
              <a:bodyPr/>
              <a:lstStyle/>
              <a:p>
                <a:r>
                  <a:rPr lang="en-US" dirty="0"/>
                  <a:t>Type I error (1-sided)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/>
                          </a:rPr>
                          <m:t>𝑅𝑅</m:t>
                        </m:r>
                      </m:e>
                      <m:sub>
                        <m:r>
                          <a:rPr lang="de-DE" i="1">
                            <a:latin typeface="Cambria Math"/>
                          </a:rPr>
                          <m:t>𝐻𝐻𝐹</m:t>
                        </m:r>
                      </m:sub>
                    </m:sSub>
                    <m:r>
                      <a:rPr lang="de-DE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1 &amp;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de-DE" i="1">
                            <a:latin typeface="Cambria Math"/>
                          </a:rPr>
                          <m:t>𝐻𝑅</m:t>
                        </m:r>
                      </m:e>
                      <m:sub>
                        <m:r>
                          <a:rPr lang="de-DE" i="1">
                            <a:latin typeface="Cambria Math"/>
                          </a:rPr>
                          <m:t>𝐶𝑉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</a:rPr>
                      <m:t>≥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de-DE" b="0" dirty="0"/>
              </a:p>
              <a:p>
                <a:pPr lvl="2"/>
                <a:r>
                  <a:rPr lang="de-DE" dirty="0" err="1"/>
                  <a:t>One-sided</a:t>
                </a:r>
                <a:r>
                  <a:rPr lang="de-DE" dirty="0"/>
                  <a:t> null </a:t>
                </a:r>
                <a:r>
                  <a:rPr lang="de-DE" dirty="0" err="1"/>
                  <a:t>hypothesis</a:t>
                </a:r>
                <a:r>
                  <a:rPr lang="de-DE" dirty="0"/>
                  <a:t> </a:t>
                </a:r>
                <a:r>
                  <a:rPr lang="de-DE" dirty="0" err="1"/>
                  <a:t>for</a:t>
                </a:r>
                <a:r>
                  <a:rPr lang="de-DE" dirty="0"/>
                  <a:t> </a:t>
                </a:r>
                <a:r>
                  <a:rPr lang="en-US" dirty="0"/>
                  <a:t>HHF+CVD</a:t>
                </a:r>
                <a:endParaRPr lang="de-DE" b="0" dirty="0"/>
              </a:p>
              <a:p>
                <a:pPr lvl="2"/>
                <a:r>
                  <a:rPr lang="en-US" dirty="0"/>
                  <a:t>Type I error by all methods controlled for HHF+CVD</a:t>
                </a:r>
              </a:p>
              <a:p>
                <a:pPr marL="540000" lvl="2" indent="0">
                  <a:buNone/>
                </a:pPr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/>
                          </a:rPr>
                          <m:t>𝑅𝑅</m:t>
                        </m:r>
                      </m:e>
                      <m:sub>
                        <m:r>
                          <a:rPr lang="de-DE" i="1">
                            <a:latin typeface="Cambria Math"/>
                          </a:rPr>
                          <m:t>𝐻𝐻𝐹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</a:rPr>
                      <m:t>≥1 </m:t>
                    </m:r>
                  </m:oMath>
                </a14:m>
                <a:endParaRPr lang="de-DE" dirty="0"/>
              </a:p>
              <a:p>
                <a:pPr lvl="2"/>
                <a:r>
                  <a:rPr lang="de-DE" dirty="0" err="1"/>
                  <a:t>One-sided</a:t>
                </a:r>
                <a:r>
                  <a:rPr lang="de-DE" dirty="0"/>
                  <a:t> null </a:t>
                </a:r>
                <a:r>
                  <a:rPr lang="de-DE" dirty="0" err="1"/>
                  <a:t>hypothesis</a:t>
                </a:r>
                <a:r>
                  <a:rPr lang="de-DE" dirty="0"/>
                  <a:t> </a:t>
                </a:r>
                <a:r>
                  <a:rPr lang="de-DE" dirty="0" err="1"/>
                  <a:t>for</a:t>
                </a:r>
                <a:r>
                  <a:rPr lang="de-DE" dirty="0"/>
                  <a:t> HHF </a:t>
                </a:r>
              </a:p>
              <a:p>
                <a:pPr lvl="2"/>
                <a:r>
                  <a:rPr lang="de-DE" dirty="0"/>
                  <a:t>Type I </a:t>
                </a:r>
                <a:r>
                  <a:rPr lang="de-DE" dirty="0" err="1"/>
                  <a:t>error</a:t>
                </a:r>
                <a:r>
                  <a:rPr lang="de-DE" dirty="0"/>
                  <a:t> </a:t>
                </a:r>
                <a:r>
                  <a:rPr lang="de-DE" dirty="0" err="1"/>
                  <a:t>controlled</a:t>
                </a:r>
                <a:r>
                  <a:rPr lang="de-DE" dirty="0"/>
                  <a:t> </a:t>
                </a:r>
                <a:r>
                  <a:rPr lang="de-DE" dirty="0" err="1"/>
                  <a:t>for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/>
                          </a:rPr>
                          <m:t>𝑅𝑅</m:t>
                        </m:r>
                      </m:e>
                      <m:sub>
                        <m:r>
                          <a:rPr lang="de-DE" i="1">
                            <a:latin typeface="Cambria Math"/>
                          </a:rPr>
                          <m:t>𝐻𝐻𝐹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</a:rPr>
                      <m:t>≥1 &amp;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de-DE" i="1">
                            <a:latin typeface="Cambria Math"/>
                          </a:rPr>
                          <m:t>𝐻𝑅</m:t>
                        </m:r>
                      </m:e>
                      <m:sub>
                        <m:r>
                          <a:rPr lang="de-DE" i="1">
                            <a:latin typeface="Cambria Math"/>
                          </a:rPr>
                          <m:t>𝐶𝑉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lang="de-DE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de-DE" dirty="0"/>
              </a:p>
              <a:p>
                <a:pPr lvl="2"/>
                <a:r>
                  <a:rPr lang="de-DE" dirty="0" err="1"/>
                  <a:t>Increased</a:t>
                </a:r>
                <a:r>
                  <a:rPr lang="de-DE" dirty="0"/>
                  <a:t> 1-sided Type I </a:t>
                </a:r>
                <a:r>
                  <a:rPr lang="de-DE" dirty="0" err="1"/>
                  <a:t>error</a:t>
                </a:r>
                <a:r>
                  <a:rPr lang="de-DE" dirty="0"/>
                  <a:t> </a:t>
                </a:r>
                <a:r>
                  <a:rPr lang="de-DE" dirty="0" err="1"/>
                  <a:t>for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/>
                          </a:rPr>
                          <m:t>𝑅𝑅</m:t>
                        </m:r>
                      </m:e>
                      <m:sub>
                        <m:r>
                          <a:rPr lang="de-DE" i="1">
                            <a:latin typeface="Cambria Math"/>
                          </a:rPr>
                          <m:t>𝐻𝐻𝐹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</a:rPr>
                      <m:t>=1 &amp;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de-DE" i="1">
                            <a:latin typeface="Cambria Math"/>
                          </a:rPr>
                          <m:t>𝐻𝑅</m:t>
                        </m:r>
                      </m:e>
                      <m:sub>
                        <m:r>
                          <a:rPr lang="de-DE" i="1">
                            <a:latin typeface="Cambria Math"/>
                          </a:rPr>
                          <m:t>𝐶𝑉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de-DE" dirty="0"/>
              </a:p>
              <a:p>
                <a:pPr marL="270000" lvl="1" indent="0">
                  <a:buNone/>
                </a:pPr>
                <a:endParaRPr lang="de-DE" dirty="0"/>
              </a:p>
              <a:p>
                <a:pPr lvl="2"/>
                <a:endParaRPr lang="de-DE" dirty="0"/>
              </a:p>
              <a:p>
                <a:pPr lvl="1"/>
                <a:endParaRPr lang="en-US" dirty="0"/>
              </a:p>
              <a:p>
                <a:endParaRPr lang="en-US" sz="1800" i="1" dirty="0">
                  <a:solidFill>
                    <a:srgbClr val="E61A5D"/>
                  </a:solidFill>
                </a:endParaRPr>
              </a:p>
            </p:txBody>
          </p:sp>
        </mc:Choice>
        <mc:Fallback xmlns="">
          <p:sp>
            <p:nvSpPr>
              <p:cNvPr id="6" name="Tex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xfrm>
                <a:off x="974672" y="1565046"/>
                <a:ext cx="10512478" cy="4528504"/>
              </a:xfrm>
              <a:blipFill>
                <a:blip r:embed="rId3"/>
                <a:stretch>
                  <a:fillRect l="-58" t="-161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D9179-7A6B-4268-BEB2-F3B8EB06115B}" type="slidenum">
              <a:rPr lang="en-US" smtClean="0"/>
              <a:pPr/>
              <a:t>50</a:t>
            </a:fld>
            <a:endParaRPr lang="en-US" dirty="0"/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 bwMode="gray">
          <a:xfrm>
            <a:off x="1722049" y="367195"/>
            <a:ext cx="10798460" cy="864000"/>
          </a:xfrm>
        </p:spPr>
        <p:txBody>
          <a:bodyPr/>
          <a:lstStyle/>
          <a:p>
            <a:r>
              <a:rPr lang="de-DE" dirty="0"/>
              <a:t>Simulation Study – Type I Error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0827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D9179-7A6B-4268-BEB2-F3B8EB06115B}" type="slidenum">
              <a:rPr lang="en-US" smtClean="0"/>
              <a:pPr/>
              <a:t>51</a:t>
            </a:fld>
            <a:endParaRPr lang="en-US" dirty="0"/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 bwMode="gray">
          <a:xfrm>
            <a:off x="1722049" y="367195"/>
            <a:ext cx="10798460" cy="864000"/>
          </a:xfrm>
        </p:spPr>
        <p:txBody>
          <a:bodyPr/>
          <a:lstStyle/>
          <a:p>
            <a:r>
              <a:rPr lang="de-DE" dirty="0"/>
              <a:t>Simulation </a:t>
            </a:r>
            <a:r>
              <a:rPr lang="de-DE" dirty="0" err="1"/>
              <a:t>study</a:t>
            </a:r>
            <a:r>
              <a:rPr lang="de-DE" dirty="0"/>
              <a:t> </a:t>
            </a:r>
            <a:r>
              <a:rPr lang="de-DE" dirty="0" err="1"/>
              <a:t>results</a:t>
            </a:r>
            <a:r>
              <a:rPr lang="de-DE" dirty="0"/>
              <a:t>: Type 1 </a:t>
            </a:r>
            <a:r>
              <a:rPr lang="de-DE" dirty="0" err="1"/>
              <a:t>error</a:t>
            </a:r>
            <a:r>
              <a:rPr lang="de-DE" dirty="0"/>
              <a:t> (1-sided)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Placeholder 1"/>
              <p:cNvSpPr>
                <a:spLocks noGrp="1"/>
              </p:cNvSpPr>
              <p:nvPr>
                <p:ph type="body" sz="quarter" idx="13"/>
              </p:nvPr>
            </p:nvSpPr>
            <p:spPr>
              <a:xfrm>
                <a:off x="6807929" y="1757082"/>
                <a:ext cx="5247463" cy="4727669"/>
              </a:xfrm>
            </p:spPr>
            <p:txBody>
              <a:bodyPr/>
              <a:lstStyle/>
              <a:p>
                <a:pPr indent="-285750"/>
                <a14:m>
                  <m:oMath xmlns:m="http://schemas.openxmlformats.org/officeDocument/2006/math">
                    <m:sSub>
                      <m:sSubPr>
                        <m:ctrlPr>
                          <a:rPr lang="de-DE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/>
                          </a:rPr>
                          <m:t>𝑅𝑅</m:t>
                        </m:r>
                      </m:e>
                      <m:sub>
                        <m:r>
                          <a:rPr lang="de-DE" i="1">
                            <a:latin typeface="Cambria Math"/>
                          </a:rPr>
                          <m:t>𝐻𝐻𝐹</m:t>
                        </m:r>
                      </m:sub>
                    </m:sSub>
                    <m:r>
                      <a:rPr lang="de-DE" b="0" i="1" smtClean="0">
                        <a:latin typeface="Cambria Math"/>
                      </a:rPr>
                      <m:t>=1.0</m:t>
                    </m:r>
                  </m:oMath>
                </a14:m>
                <a:r>
                  <a:rPr lang="de-DE" dirty="0"/>
                  <a:t> </a:t>
                </a:r>
              </a:p>
              <a:p>
                <a:pPr indent="-285750"/>
                <a:r>
                  <a:rPr lang="de-DE" dirty="0"/>
                  <a:t>Type I </a:t>
                </a:r>
                <a:r>
                  <a:rPr lang="de-DE" dirty="0" err="1"/>
                  <a:t>error</a:t>
                </a:r>
                <a:r>
                  <a:rPr lang="de-DE" dirty="0"/>
                  <a:t> </a:t>
                </a:r>
                <a:r>
                  <a:rPr lang="de-DE" dirty="0" err="1"/>
                  <a:t>controlled</a:t>
                </a:r>
                <a:r>
                  <a:rPr lang="de-DE" dirty="0"/>
                  <a:t> </a:t>
                </a:r>
                <a:r>
                  <a:rPr lang="de-DE" dirty="0" err="1"/>
                  <a:t>for</a:t>
                </a:r>
                <a:r>
                  <a:rPr lang="de-DE" dirty="0"/>
                  <a:t> </a:t>
                </a:r>
                <a:r>
                  <a:rPr lang="de-DE" dirty="0" err="1"/>
                  <a:t>both</a:t>
                </a:r>
                <a:r>
                  <a:rPr lang="de-DE" dirty="0"/>
                  <a:t> HHF and HHF+CVD </a:t>
                </a:r>
                <a:r>
                  <a:rPr lang="de-DE" dirty="0" err="1"/>
                  <a:t>under</a:t>
                </a:r>
                <a:r>
                  <a:rPr lang="de-DE" dirty="0"/>
                  <a:t> null </a:t>
                </a:r>
                <a:r>
                  <a:rPr lang="de-DE" dirty="0" err="1"/>
                  <a:t>hypothesis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/>
                          </a:rPr>
                          <m:t>𝑅𝑅</m:t>
                        </m:r>
                      </m:e>
                      <m:sub>
                        <m:r>
                          <a:rPr lang="de-DE" i="1">
                            <a:latin typeface="Cambria Math"/>
                          </a:rPr>
                          <m:t>𝐻𝐻𝐹</m:t>
                        </m:r>
                      </m:sub>
                    </m:sSub>
                    <m:r>
                      <a:rPr lang="de-DE" i="1">
                        <a:latin typeface="Cambria Math"/>
                      </a:rPr>
                      <m:t>=1.0</m:t>
                    </m:r>
                  </m:oMath>
                </a14:m>
                <a:r>
                  <a:rPr lang="de-DE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/>
                          </a:rPr>
                          <m:t>𝐻𝑅</m:t>
                        </m:r>
                      </m:e>
                      <m:sub>
                        <m:r>
                          <a:rPr lang="de-DE" i="1">
                            <a:latin typeface="Cambria Math"/>
                          </a:rPr>
                          <m:t>𝐶𝑉𝐷</m:t>
                        </m:r>
                      </m:sub>
                    </m:sSub>
                    <m:r>
                      <a:rPr lang="de-DE" b="0" i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de-DE" dirty="0"/>
                  <a:t>1</a:t>
                </a:r>
              </a:p>
              <a:p>
                <a:pPr marL="0" indent="0">
                  <a:buNone/>
                </a:pPr>
                <a:r>
                  <a:rPr lang="de-DE" dirty="0"/>
                  <a:t> </a:t>
                </a:r>
              </a:p>
              <a:p>
                <a:pPr indent="-285750"/>
                <a:endParaRPr lang="de-DE" dirty="0"/>
              </a:p>
              <a:p>
                <a:pPr indent="-285750"/>
                <a:endParaRPr lang="de-DE" dirty="0"/>
              </a:p>
              <a:p>
                <a:pPr marL="0" indent="0">
                  <a:buNone/>
                </a:pPr>
                <a:endParaRPr lang="de-DE" dirty="0"/>
              </a:p>
              <a:p>
                <a:pPr indent="-285750"/>
                <a:r>
                  <a:rPr lang="de-DE" dirty="0" err="1"/>
                  <a:t>Increase</a:t>
                </a:r>
                <a:r>
                  <a:rPr lang="de-DE" dirty="0"/>
                  <a:t> </a:t>
                </a:r>
                <a:r>
                  <a:rPr lang="de-DE" dirty="0" err="1"/>
                  <a:t>of</a:t>
                </a:r>
                <a:r>
                  <a:rPr lang="de-DE" dirty="0"/>
                  <a:t> type I </a:t>
                </a:r>
                <a:r>
                  <a:rPr lang="de-DE" dirty="0" err="1"/>
                  <a:t>error</a:t>
                </a:r>
                <a:r>
                  <a:rPr lang="de-DE" dirty="0"/>
                  <a:t> </a:t>
                </a:r>
                <a:r>
                  <a:rPr lang="de-DE" dirty="0" err="1"/>
                  <a:t>under</a:t>
                </a:r>
                <a:r>
                  <a:rPr lang="de-DE" dirty="0"/>
                  <a:t> null </a:t>
                </a:r>
                <a:r>
                  <a:rPr lang="de-DE" dirty="0" err="1"/>
                  <a:t>hypothesis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/>
                          </a:rPr>
                          <m:t>𝑅𝑅</m:t>
                        </m:r>
                      </m:e>
                      <m:sub>
                        <m:r>
                          <a:rPr lang="de-DE" i="1">
                            <a:latin typeface="Cambria Math"/>
                          </a:rPr>
                          <m:t>𝐻𝐻𝐹</m:t>
                        </m:r>
                      </m:sub>
                    </m:sSub>
                    <m:r>
                      <a:rPr lang="de-DE" i="1">
                        <a:latin typeface="Cambria Math"/>
                      </a:rPr>
                      <m:t>=1.0</m:t>
                    </m:r>
                  </m:oMath>
                </a14:m>
                <a:r>
                  <a:rPr lang="de-DE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/>
                          </a:rPr>
                          <m:t>𝐻𝑅</m:t>
                        </m:r>
                      </m:e>
                      <m:sub>
                        <m:r>
                          <a:rPr lang="de-DE" i="1">
                            <a:latin typeface="Cambria Math"/>
                          </a:rPr>
                          <m:t>𝐶𝑉</m:t>
                        </m:r>
                        <m:r>
                          <a:rPr lang="de-DE" b="0" i="1" smtClean="0">
                            <a:latin typeface="Cambria Math"/>
                          </a:rPr>
                          <m:t>𝐷</m:t>
                        </m:r>
                      </m:sub>
                    </m:sSub>
                  </m:oMath>
                </a14:m>
                <a:r>
                  <a:rPr lang="de-DE" dirty="0"/>
                  <a:t>&gt;1</a:t>
                </a:r>
              </a:p>
              <a:p>
                <a:pPr indent="-285750"/>
                <a:endParaRPr lang="de-DE" dirty="0"/>
              </a:p>
              <a:p>
                <a:pPr indent="-285750"/>
                <a:endParaRPr lang="en-US" dirty="0"/>
              </a:p>
            </p:txBody>
          </p:sp>
        </mc:Choice>
        <mc:Fallback xmlns="">
          <p:sp>
            <p:nvSpPr>
              <p:cNvPr id="2" name="Tex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xfrm>
                <a:off x="6807929" y="1757082"/>
                <a:ext cx="5247463" cy="4727669"/>
              </a:xfrm>
              <a:blipFill>
                <a:blip r:embed="rId3"/>
                <a:stretch>
                  <a:fillRect l="-11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891806" y="1906774"/>
          <a:ext cx="3459412" cy="4675991"/>
        </p:xfrm>
        <a:graphic>
          <a:graphicData uri="http://schemas.openxmlformats.org/drawingml/2006/table">
            <a:tbl>
              <a:tblPr firstRow="1" bandRow="1"/>
              <a:tblGrid>
                <a:gridCol w="720080">
                  <a:extLst>
                    <a:ext uri="{9D8B030D-6E8A-4147-A177-3AD203B41FA5}">
                      <a16:colId xmlns:a16="http://schemas.microsoft.com/office/drawing/2014/main" val="1853276148"/>
                    </a:ext>
                  </a:extLst>
                </a:gridCol>
                <a:gridCol w="860548">
                  <a:extLst>
                    <a:ext uri="{9D8B030D-6E8A-4147-A177-3AD203B41FA5}">
                      <a16:colId xmlns:a16="http://schemas.microsoft.com/office/drawing/2014/main" val="2825074753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896745661"/>
                    </a:ext>
                  </a:extLst>
                </a:gridCol>
                <a:gridCol w="942680">
                  <a:extLst>
                    <a:ext uri="{9D8B030D-6E8A-4147-A177-3AD203B41FA5}">
                      <a16:colId xmlns:a16="http://schemas.microsoft.com/office/drawing/2014/main" val="3789930937"/>
                    </a:ext>
                  </a:extLst>
                </a:gridCol>
              </a:tblGrid>
              <a:tr h="500231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i="0" dirty="0">
                          <a:solidFill>
                            <a:schemeClr val="bg1"/>
                          </a:solidFill>
                        </a:rPr>
                        <a:t>HHF</a:t>
                      </a:r>
                      <a:endParaRPr lang="en-US" sz="1400" b="1" i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460A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sq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460A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sq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460A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sq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460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023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i="1" baseline="0" dirty="0">
                          <a:solidFill>
                            <a:schemeClr val="bg1"/>
                          </a:solidFill>
                        </a:rPr>
                        <a:t>HR</a:t>
                      </a:r>
                      <a:r>
                        <a:rPr lang="de-DE" sz="1400" i="1" baseline="-25000" dirty="0">
                          <a:solidFill>
                            <a:schemeClr val="bg1"/>
                          </a:solidFill>
                        </a:rPr>
                        <a:t>CVD</a:t>
                      </a:r>
                      <a:endParaRPr lang="en-US" sz="1400" i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sq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460A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400" dirty="0"/>
                        <a:t>Method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sq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460A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400" dirty="0"/>
                        <a:t>Estimate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sq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460A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400" dirty="0"/>
                        <a:t>Type I error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sq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460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4644938"/>
                  </a:ext>
                </a:extLst>
              </a:tr>
              <a:tr h="281782">
                <a:tc row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sz="1400" dirty="0"/>
                    </a:p>
                    <a:p>
                      <a:endParaRPr lang="en-US" sz="1400" dirty="0"/>
                    </a:p>
                    <a:p>
                      <a:r>
                        <a:rPr lang="en-US" sz="1400" dirty="0"/>
                        <a:t>0.8</a:t>
                      </a: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sq" cmpd="sng" algn="ctr">
                      <a:noFill/>
                      <a:prstDash val="soli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400" dirty="0"/>
                        <a:t>Cox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sq" cmpd="sng" algn="ctr">
                      <a:noFill/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400" dirty="0"/>
                        <a:t>1.027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sq" cmpd="sng" algn="ctr">
                      <a:noFill/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400" dirty="0"/>
                        <a:t>0.010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sq" cmpd="sng" algn="ctr">
                      <a:noFill/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4501535"/>
                  </a:ext>
                </a:extLst>
              </a:tr>
              <a:tr h="281782"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sq" cmpd="sng" algn="ctr">
                      <a:noFill/>
                      <a:prstDash val="solid"/>
                    </a:lnT>
                    <a:lnB w="12700" cap="sq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400" dirty="0"/>
                        <a:t>NB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400" dirty="0"/>
                        <a:t>1.035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400" dirty="0"/>
                        <a:t>0.010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4338263"/>
                  </a:ext>
                </a:extLst>
              </a:tr>
              <a:tr h="281782"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sq" cmpd="sng" algn="ctr">
                      <a:noFill/>
                      <a:prstDash val="soli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400" dirty="0"/>
                        <a:t>LWYY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400" dirty="0"/>
                        <a:t>1.058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400" dirty="0"/>
                        <a:t>0.005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9096878"/>
                  </a:ext>
                </a:extLst>
              </a:tr>
              <a:tr h="246280"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JFM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1.010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0.019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1782">
                <a:tc row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sz="1400" dirty="0"/>
                    </a:p>
                    <a:p>
                      <a:endParaRPr lang="en-US" sz="1400" dirty="0"/>
                    </a:p>
                    <a:p>
                      <a:r>
                        <a:rPr lang="en-US" sz="1400" dirty="0"/>
                        <a:t>1.0</a:t>
                      </a: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400" dirty="0"/>
                        <a:t>Cox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400" dirty="0"/>
                        <a:t>1.002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400" b="0" dirty="0"/>
                        <a:t>0.023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0091468"/>
                  </a:ext>
                </a:extLst>
              </a:tr>
              <a:tr h="281782"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sq" cmpd="sng" algn="ctr">
                      <a:noFill/>
                      <a:prstDash val="solid"/>
                    </a:lnT>
                    <a:lnB w="12700" cap="sq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400" dirty="0"/>
                        <a:t>NB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1.002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400" b="0" dirty="0"/>
                        <a:t>0.025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0304187"/>
                  </a:ext>
                </a:extLst>
              </a:tr>
              <a:tr h="281782"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sq" cmpd="sng" algn="ctr">
                      <a:noFill/>
                      <a:prstDash val="soli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400" dirty="0"/>
                        <a:t>LWYY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1.002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400" b="0" dirty="0"/>
                        <a:t>0.023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9800381"/>
                  </a:ext>
                </a:extLst>
              </a:tr>
              <a:tr h="281782"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JFM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/>
                        <a:t>1.002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b="0" dirty="0"/>
                        <a:t>0.028</a:t>
                      </a:r>
                      <a:endParaRPr lang="en-US" sz="1400" b="0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1782">
                <a:tc row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sz="1400" dirty="0"/>
                    </a:p>
                    <a:p>
                      <a:endParaRPr lang="en-US" sz="1400" dirty="0"/>
                    </a:p>
                    <a:p>
                      <a:r>
                        <a:rPr lang="en-US" sz="1400" dirty="0"/>
                        <a:t>1.25</a:t>
                      </a: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400" dirty="0"/>
                        <a:t>Cox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400" dirty="0"/>
                        <a:t>0.973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400" b="0" dirty="0"/>
                        <a:t>0.058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1513995"/>
                  </a:ext>
                </a:extLst>
              </a:tr>
              <a:tr h="281782"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sq" cmpd="sng" algn="ctr">
                      <a:noFill/>
                      <a:prstDash val="solid"/>
                    </a:lnT>
                    <a:lnB w="12700" cap="sq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400" dirty="0"/>
                        <a:t>NB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400" dirty="0"/>
                        <a:t>0.964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400" b="0" dirty="0"/>
                        <a:t>0.057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7319633"/>
                  </a:ext>
                </a:extLst>
              </a:tr>
              <a:tr h="281782"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sq" cmpd="sng" algn="ctr">
                      <a:noFill/>
                      <a:prstDash val="soli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400" dirty="0"/>
                        <a:t>LWYY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400" dirty="0"/>
                        <a:t>0.942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400" b="0" dirty="0"/>
                        <a:t>0.100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2432621"/>
                  </a:ext>
                </a:extLst>
              </a:tr>
              <a:tr h="281782"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JFM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0.991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b="0" dirty="0"/>
                        <a:t>0.031</a:t>
                      </a:r>
                      <a:endParaRPr lang="en-US" sz="1400" b="0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5090256" y="3402624"/>
          <a:ext cx="3667050" cy="2042160"/>
        </p:xfrm>
        <a:graphic>
          <a:graphicData uri="http://schemas.openxmlformats.org/drawingml/2006/table">
            <a:tbl>
              <a:tblPr firstRow="1" bandRow="1"/>
              <a:tblGrid>
                <a:gridCol w="763300">
                  <a:extLst>
                    <a:ext uri="{9D8B030D-6E8A-4147-A177-3AD203B41FA5}">
                      <a16:colId xmlns:a16="http://schemas.microsoft.com/office/drawing/2014/main" val="1853276148"/>
                    </a:ext>
                  </a:extLst>
                </a:gridCol>
                <a:gridCol w="912199">
                  <a:extLst>
                    <a:ext uri="{9D8B030D-6E8A-4147-A177-3AD203B41FA5}">
                      <a16:colId xmlns:a16="http://schemas.microsoft.com/office/drawing/2014/main" val="2825074753"/>
                    </a:ext>
                  </a:extLst>
                </a:gridCol>
                <a:gridCol w="992290">
                  <a:extLst>
                    <a:ext uri="{9D8B030D-6E8A-4147-A177-3AD203B41FA5}">
                      <a16:colId xmlns:a16="http://schemas.microsoft.com/office/drawing/2014/main" val="896745661"/>
                    </a:ext>
                  </a:extLst>
                </a:gridCol>
                <a:gridCol w="999261">
                  <a:extLst>
                    <a:ext uri="{9D8B030D-6E8A-4147-A177-3AD203B41FA5}">
                      <a16:colId xmlns:a16="http://schemas.microsoft.com/office/drawing/2014/main" val="3789930937"/>
                    </a:ext>
                  </a:extLst>
                </a:gridCol>
              </a:tblGrid>
              <a:tr h="281782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i="0" dirty="0">
                          <a:solidFill>
                            <a:schemeClr val="bg1"/>
                          </a:solidFill>
                        </a:rPr>
                        <a:t>HHF</a:t>
                      </a:r>
                      <a:r>
                        <a:rPr lang="de-DE" sz="1400" b="1" i="0" baseline="0" dirty="0">
                          <a:solidFill>
                            <a:schemeClr val="bg1"/>
                          </a:solidFill>
                        </a:rPr>
                        <a:t> + CVD</a:t>
                      </a:r>
                      <a:endParaRPr lang="en-US" sz="1400" b="1" i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460A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sq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460A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sq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460A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sq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460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17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i="1" baseline="0" dirty="0">
                          <a:solidFill>
                            <a:schemeClr val="bg1"/>
                          </a:solidFill>
                        </a:rPr>
                        <a:t>HR</a:t>
                      </a:r>
                      <a:r>
                        <a:rPr lang="de-DE" sz="1400" i="1" baseline="-25000" dirty="0">
                          <a:solidFill>
                            <a:schemeClr val="bg1"/>
                          </a:solidFill>
                        </a:rPr>
                        <a:t>CVD</a:t>
                      </a:r>
                      <a:endParaRPr lang="en-US" sz="1400" i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sq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460A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400" dirty="0"/>
                        <a:t>Method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sq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460A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400" dirty="0"/>
                        <a:t>Estimate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sq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460A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400" dirty="0"/>
                        <a:t>Type I error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sq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460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4644938"/>
                  </a:ext>
                </a:extLst>
              </a:tr>
              <a:tr h="281782">
                <a:tc row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sz="1400" dirty="0"/>
                    </a:p>
                    <a:p>
                      <a:endParaRPr lang="en-US" sz="1400" dirty="0"/>
                    </a:p>
                    <a:p>
                      <a:r>
                        <a:rPr lang="en-US" sz="1400" dirty="0"/>
                        <a:t>1.0</a:t>
                      </a: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400" dirty="0"/>
                        <a:t>Cox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400" dirty="0"/>
                        <a:t>1.002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400" b="0" dirty="0"/>
                        <a:t>0.022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1223021"/>
                  </a:ext>
                </a:extLst>
              </a:tr>
              <a:tr h="281782"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sq" cmpd="sng" algn="ctr">
                      <a:noFill/>
                      <a:prstDash val="solid"/>
                    </a:lnT>
                    <a:lnB w="12700" cap="sq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400" dirty="0"/>
                        <a:t>NB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400" dirty="0"/>
                        <a:t>1.001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400" b="0" dirty="0"/>
                        <a:t>0.024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4926679"/>
                  </a:ext>
                </a:extLst>
              </a:tr>
              <a:tr h="281782"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sq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400" dirty="0"/>
                        <a:t>LWYY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400" dirty="0"/>
                        <a:t>1.001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400" b="0" dirty="0"/>
                        <a:t>0.024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4354852"/>
                  </a:ext>
                </a:extLst>
              </a:tr>
              <a:tr h="281782"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sq" cmpd="sng" algn="ctr">
                      <a:noFill/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dirty="0" err="1"/>
                        <a:t>WinRatio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1.000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b="0" dirty="0"/>
                        <a:t>0.024</a:t>
                      </a:r>
                      <a:endParaRPr lang="en-US" sz="1400" b="0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5323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for recurrent composite – further methods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52</a:t>
            </a:fld>
            <a:endParaRPr lang="uk-UA" dirty="0"/>
          </a:p>
        </p:txBody>
      </p:sp>
      <p:sp>
        <p:nvSpPr>
          <p:cNvPr id="5" name="Rectangle 4"/>
          <p:cNvSpPr/>
          <p:nvPr/>
        </p:nvSpPr>
        <p:spPr>
          <a:xfrm>
            <a:off x="8975152" y="6093296"/>
            <a:ext cx="2879945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914281" y="1508760"/>
            <a:ext cx="10361851" cy="452628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975152" y="6093296"/>
            <a:ext cx="2879945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feld 8"/>
          <p:cNvSpPr txBox="1"/>
          <p:nvPr/>
        </p:nvSpPr>
        <p:spPr>
          <a:xfrm>
            <a:off x="740467" y="5882073"/>
            <a:ext cx="98666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LWYY = Andersen-Gill, NB = Negative Binomial, PWP = Prentice, Williams, Peterson, WLW = Wei, Lin, </a:t>
            </a:r>
            <a:r>
              <a:rPr lang="en-US" sz="1600" dirty="0" err="1"/>
              <a:t>Weissfeld</a:t>
            </a:r>
            <a:endParaRPr lang="de-DE" sz="1600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872" y="1508760"/>
            <a:ext cx="8902248" cy="3220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3220" y="4729211"/>
            <a:ext cx="877887" cy="182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359177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Placeholder 5"/>
              <p:cNvSpPr>
                <a:spLocks noGrp="1"/>
              </p:cNvSpPr>
              <p:nvPr>
                <p:ph type="body" sz="quarter" idx="13"/>
              </p:nvPr>
            </p:nvSpPr>
            <p:spPr>
              <a:xfrm>
                <a:off x="974672" y="1565046"/>
                <a:ext cx="10512478" cy="4528504"/>
              </a:xfrm>
            </p:spPr>
            <p:txBody>
              <a:bodyPr/>
              <a:lstStyle/>
              <a:p>
                <a:pPr indent="-285750"/>
                <a:r>
                  <a:rPr lang="en-US" dirty="0"/>
                  <a:t>Matched version of </a:t>
                </a:r>
                <a:r>
                  <a:rPr lang="en-US" dirty="0" err="1"/>
                  <a:t>WinRatio</a:t>
                </a:r>
                <a:r>
                  <a:rPr lang="en-US" dirty="0"/>
                  <a:t> form pairs of patients from treatment and control group with similar baseline factors – matching needs </a:t>
                </a:r>
                <a:r>
                  <a:rPr lang="en-US" dirty="0" err="1"/>
                  <a:t>prespecification</a:t>
                </a:r>
                <a:endParaRPr lang="en-US" dirty="0"/>
              </a:p>
              <a:p>
                <a:pPr indent="-285750"/>
                <a:r>
                  <a:rPr lang="en-US" dirty="0"/>
                  <a:t>Unmatched version considers all possible pairs</a:t>
                </a:r>
              </a:p>
              <a:p>
                <a:pPr lvl="1" indent="-285750"/>
                <a:r>
                  <a:rPr lang="en-US" dirty="0"/>
                  <a:t>Subjects within each pair are compared as described before to determine winner/loser/tie</a:t>
                </a:r>
              </a:p>
              <a:p>
                <a:pPr lvl="1" indent="-285750"/>
                <a:r>
                  <a:rPr lang="en-US" dirty="0"/>
                  <a:t>Number of winners in treatment group: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𝑊</m:t>
                        </m:r>
                      </m:sub>
                    </m:sSub>
                  </m:oMath>
                </a14:m>
                <a:endParaRPr lang="de-DE" dirty="0"/>
              </a:p>
              <a:p>
                <a:pPr lvl="1" indent="-285750"/>
                <a:r>
                  <a:rPr lang="en-US" dirty="0"/>
                  <a:t>Number of losers in the treatment group: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endParaRPr lang="de-DE" dirty="0"/>
              </a:p>
              <a:p>
                <a:pPr lvl="1" indent="-285750"/>
                <a:r>
                  <a:rPr lang="en-US" dirty="0"/>
                  <a:t>Win ratio: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𝑊𝑅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</m:den>
                    </m:f>
                  </m:oMath>
                </a14:m>
                <a:endParaRPr lang="en-US" dirty="0"/>
              </a:p>
              <a:p>
                <a:pPr indent="-285750"/>
                <a:r>
                  <a:rPr lang="en-US" dirty="0"/>
                  <a:t>Interpretation difficult and formulation in </a:t>
                </a:r>
                <a:r>
                  <a:rPr lang="en-US" dirty="0" err="1"/>
                  <a:t>Estimands</a:t>
                </a:r>
                <a:r>
                  <a:rPr lang="en-US" dirty="0"/>
                  <a:t> framework unclear</a:t>
                </a:r>
              </a:p>
              <a:p>
                <a:pPr marL="524250" lvl="2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de-DE" dirty="0"/>
              </a:p>
              <a:p>
                <a:pPr lvl="1" fontAlgn="ctr"/>
                <a:endParaRPr lang="en-US" i="1" dirty="0"/>
              </a:p>
              <a:p>
                <a:pPr lvl="1" fontAlgn="ctr"/>
                <a:endParaRPr lang="en-US" i="1" dirty="0"/>
              </a:p>
              <a:p>
                <a:pPr marL="0" indent="0" fontAlgn="ctr">
                  <a:buNone/>
                </a:pPr>
                <a:r>
                  <a:rPr lang="en-US" sz="1800" i="1" dirty="0">
                    <a:solidFill>
                      <a:srgbClr val="E61A5D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6" name="Tex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xfrm>
                <a:off x="974672" y="1565046"/>
                <a:ext cx="10512478" cy="4528504"/>
              </a:xfrm>
              <a:blipFill>
                <a:blip r:embed="rId3"/>
                <a:stretch>
                  <a:fillRect l="-58" t="-161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D9179-7A6B-4268-BEB2-F3B8EB06115B}" type="slidenum">
              <a:rPr lang="en-US" smtClean="0"/>
              <a:pPr/>
              <a:t>53</a:t>
            </a:fld>
            <a:endParaRPr lang="en-US" dirty="0"/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 bwMode="gray">
          <a:xfrm>
            <a:off x="1722049" y="367195"/>
            <a:ext cx="10798460" cy="864000"/>
          </a:xfrm>
        </p:spPr>
        <p:txBody>
          <a:bodyPr/>
          <a:lstStyle/>
          <a:p>
            <a:r>
              <a:rPr lang="en-US" dirty="0" err="1"/>
              <a:t>WinRatio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615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974672" y="1565046"/>
            <a:ext cx="10512478" cy="4528504"/>
          </a:xfrm>
        </p:spPr>
        <p:txBody>
          <a:bodyPr/>
          <a:lstStyle/>
          <a:p>
            <a:pPr indent="-285750"/>
            <a:r>
              <a:rPr lang="en-US" dirty="0"/>
              <a:t>Dependence on follow-up and censoring time </a:t>
            </a:r>
          </a:p>
          <a:p>
            <a:pPr lvl="1" indent="-285750"/>
            <a:r>
              <a:rPr lang="en-US" dirty="0"/>
              <a:t>For shorter follow-up time most wins will be on hospitalizations, for longer shift to deaths</a:t>
            </a:r>
          </a:p>
          <a:p>
            <a:pPr indent="-285750"/>
            <a:r>
              <a:rPr lang="en-US" dirty="0"/>
              <a:t>Lack of transitivity</a:t>
            </a:r>
          </a:p>
          <a:p>
            <a:pPr indent="-285750"/>
            <a:endParaRPr lang="en-US" dirty="0"/>
          </a:p>
          <a:p>
            <a:pPr indent="-285750"/>
            <a:endParaRPr lang="en-US" dirty="0"/>
          </a:p>
          <a:p>
            <a:pPr marL="0" indent="0">
              <a:buNone/>
            </a:pPr>
            <a:endParaRPr lang="en-US" dirty="0"/>
          </a:p>
          <a:p>
            <a:pPr lvl="1" indent="-285750"/>
            <a:r>
              <a:rPr lang="en-US" dirty="0"/>
              <a:t>B wins over A, because of longer survival</a:t>
            </a:r>
          </a:p>
          <a:p>
            <a:pPr lvl="1" indent="-285750"/>
            <a:r>
              <a:rPr lang="en-US" dirty="0"/>
              <a:t>C wins over B, because of longer time to first HHF</a:t>
            </a:r>
          </a:p>
          <a:p>
            <a:pPr lvl="1" indent="-285750"/>
            <a:r>
              <a:rPr lang="en-US" dirty="0"/>
              <a:t>Should follow: C wins over A </a:t>
            </a:r>
          </a:p>
          <a:p>
            <a:pPr lvl="2" indent="-285750"/>
            <a:r>
              <a:rPr lang="en-US" dirty="0"/>
              <a:t>But actually A wins over C, because of longer time to first HHF</a:t>
            </a:r>
          </a:p>
          <a:p>
            <a:pPr indent="-285750"/>
            <a:endParaRPr lang="en-US" dirty="0"/>
          </a:p>
          <a:p>
            <a:pPr lvl="1" indent="-285750"/>
            <a:endParaRPr lang="en-US" dirty="0"/>
          </a:p>
          <a:p>
            <a:pPr marL="524250" lvl="2" indent="0">
              <a:buNone/>
            </a:pPr>
            <a:endParaRPr lang="en-US" dirty="0"/>
          </a:p>
          <a:p>
            <a:pPr marL="0" indent="0">
              <a:buNone/>
            </a:pPr>
            <a:endParaRPr lang="de-DE" dirty="0"/>
          </a:p>
          <a:p>
            <a:pPr lvl="1" fontAlgn="ctr"/>
            <a:endParaRPr lang="en-US" i="1" dirty="0"/>
          </a:p>
          <a:p>
            <a:pPr lvl="1" fontAlgn="ctr"/>
            <a:endParaRPr lang="en-US" i="1" dirty="0"/>
          </a:p>
          <a:p>
            <a:pPr marL="0" indent="0" fontAlgn="ctr">
              <a:buNone/>
            </a:pPr>
            <a:r>
              <a:rPr lang="en-US" sz="1800" i="1" dirty="0">
                <a:solidFill>
                  <a:srgbClr val="E61A5D"/>
                </a:solidFill>
              </a:rPr>
              <a:t>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D9179-7A6B-4268-BEB2-F3B8EB06115B}" type="slidenum">
              <a:rPr lang="en-US" smtClean="0"/>
              <a:pPr/>
              <a:t>54</a:t>
            </a:fld>
            <a:endParaRPr lang="en-US" dirty="0"/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 bwMode="gray">
          <a:xfrm>
            <a:off x="1722049" y="367195"/>
            <a:ext cx="10798460" cy="864000"/>
          </a:xfrm>
        </p:spPr>
        <p:txBody>
          <a:bodyPr/>
          <a:lstStyle/>
          <a:p>
            <a:r>
              <a:rPr lang="en-US" dirty="0" err="1"/>
              <a:t>WinRatio</a:t>
            </a:r>
            <a:r>
              <a:rPr lang="en-US" dirty="0"/>
              <a:t> - Criticism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69C0BED-EB70-438C-9C90-7599E32E175F}"/>
              </a:ext>
            </a:extLst>
          </p:cNvPr>
          <p:cNvGrpSpPr/>
          <p:nvPr/>
        </p:nvGrpSpPr>
        <p:grpSpPr>
          <a:xfrm>
            <a:off x="9708998" y="2767164"/>
            <a:ext cx="1440160" cy="864096"/>
            <a:chOff x="7236296" y="1628800"/>
            <a:chExt cx="1440160" cy="864096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3F011BA-21FA-43DC-BE9C-73CA3D432A12}"/>
                </a:ext>
              </a:extLst>
            </p:cNvPr>
            <p:cNvSpPr txBox="1"/>
            <p:nvPr/>
          </p:nvSpPr>
          <p:spPr>
            <a:xfrm>
              <a:off x="7308304" y="1772816"/>
              <a:ext cx="130997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   Death</a:t>
              </a:r>
            </a:p>
            <a:p>
              <a:r>
                <a:rPr lang="en-US" sz="1200" dirty="0"/>
                <a:t>   Hospitalization</a:t>
              </a:r>
            </a:p>
            <a:p>
              <a:r>
                <a:rPr lang="en-US" sz="1200" dirty="0"/>
                <a:t>   Censored</a:t>
              </a:r>
            </a:p>
          </p:txBody>
        </p:sp>
        <p:pic>
          <p:nvPicPr>
            <p:cNvPr id="10" name="Picture 9" descr="Screen Clipping">
              <a:extLst>
                <a:ext uri="{FF2B5EF4-FFF2-40B4-BE49-F238E27FC236}">
                  <a16:creationId xmlns:a16="http://schemas.microsoft.com/office/drawing/2014/main" id="{EFD2847F-42E8-48DC-A7BF-778EF9D2D01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68366" y="2166797"/>
              <a:ext cx="153245" cy="212089"/>
            </a:xfrm>
            <a:prstGeom prst="rect">
              <a:avLst/>
            </a:prstGeom>
          </p:spPr>
        </p:pic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DD834F6C-E3EB-4F83-9093-C758D0AF5724}"/>
                </a:ext>
              </a:extLst>
            </p:cNvPr>
            <p:cNvCxnSpPr/>
            <p:nvPr/>
          </p:nvCxnSpPr>
          <p:spPr>
            <a:xfrm>
              <a:off x="7444988" y="2038776"/>
              <a:ext cx="0" cy="128021"/>
            </a:xfrm>
            <a:prstGeom prst="line">
              <a:avLst/>
            </a:prstGeom>
            <a:ln w="25400">
              <a:solidFill>
                <a:srgbClr val="00B0F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B6283A9-844D-4AAC-8ECF-D5EDFEFFE54D}"/>
                </a:ext>
              </a:extLst>
            </p:cNvPr>
            <p:cNvCxnSpPr/>
            <p:nvPr/>
          </p:nvCxnSpPr>
          <p:spPr>
            <a:xfrm>
              <a:off x="7444988" y="1844824"/>
              <a:ext cx="0" cy="128021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5FF5D43-E07A-4AC5-8360-094C409918E9}"/>
                </a:ext>
              </a:extLst>
            </p:cNvPr>
            <p:cNvSpPr/>
            <p:nvPr/>
          </p:nvSpPr>
          <p:spPr>
            <a:xfrm>
              <a:off x="7236296" y="1628800"/>
              <a:ext cx="1440160" cy="86409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100A9E71-DBBA-45AD-9119-B8288CCD176F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4315779" y="2661214"/>
            <a:ext cx="4918543" cy="1576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863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974672" y="1565046"/>
            <a:ext cx="10512478" cy="4528504"/>
          </a:xfrm>
        </p:spPr>
        <p:txBody>
          <a:bodyPr/>
          <a:lstStyle/>
          <a:p>
            <a:r>
              <a:rPr lang="en-US" dirty="0"/>
              <a:t>Standard (composite) primary endpoint in heart failure trials </a:t>
            </a:r>
          </a:p>
          <a:p>
            <a:pPr lvl="1"/>
            <a:r>
              <a:rPr lang="en-US" dirty="0"/>
              <a:t>Time-to-first hospitalization for heart failure (HHF) or cardiovascular death (CVD) </a:t>
            </a:r>
            <a:endParaRPr lang="de-DE" dirty="0"/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marL="270000" lvl="1" indent="0">
              <a:buNone/>
            </a:pPr>
            <a:endParaRPr lang="de-DE" dirty="0"/>
          </a:p>
          <a:p>
            <a:r>
              <a:rPr lang="de-DE" dirty="0"/>
              <a:t>Time-</a:t>
            </a:r>
            <a:r>
              <a:rPr lang="de-DE" dirty="0" err="1"/>
              <a:t>to</a:t>
            </a:r>
            <a:r>
              <a:rPr lang="de-DE" dirty="0"/>
              <a:t>-first </a:t>
            </a:r>
            <a:r>
              <a:rPr lang="de-DE" dirty="0" err="1"/>
              <a:t>composite</a:t>
            </a:r>
            <a:r>
              <a:rPr lang="de-DE" dirty="0"/>
              <a:t> </a:t>
            </a:r>
            <a:r>
              <a:rPr lang="de-DE" dirty="0" err="1"/>
              <a:t>event</a:t>
            </a:r>
            <a:r>
              <a:rPr lang="de-DE" dirty="0"/>
              <a:t> </a:t>
            </a:r>
            <a:r>
              <a:rPr lang="de-DE" dirty="0" err="1"/>
              <a:t>analysis</a:t>
            </a:r>
            <a:r>
              <a:rPr lang="de-DE" dirty="0"/>
              <a:t> </a:t>
            </a:r>
            <a:r>
              <a:rPr lang="de-DE" dirty="0" err="1"/>
              <a:t>ignores</a:t>
            </a:r>
            <a:r>
              <a:rPr lang="de-DE" dirty="0"/>
              <a:t> 40-50% </a:t>
            </a:r>
            <a:r>
              <a:rPr lang="de-DE" dirty="0" err="1"/>
              <a:t>of</a:t>
            </a:r>
            <a:r>
              <a:rPr lang="de-DE" dirty="0"/>
              <a:t> all CVDs and HHF </a:t>
            </a:r>
            <a:r>
              <a:rPr lang="de-DE" dirty="0" err="1"/>
              <a:t>events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(Anker &amp; </a:t>
            </a:r>
            <a:r>
              <a:rPr lang="de-DE" dirty="0" err="1"/>
              <a:t>McMurray</a:t>
            </a:r>
            <a:r>
              <a:rPr lang="de-DE" dirty="0"/>
              <a:t>, 2012)</a:t>
            </a:r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marL="270000" lvl="1" indent="0">
              <a:buNone/>
            </a:pPr>
            <a:endParaRPr lang="de-DE" dirty="0"/>
          </a:p>
          <a:p>
            <a:pPr marL="270000" lvl="1" indent="0">
              <a:buNone/>
            </a:pPr>
            <a:endParaRPr lang="de-DE" dirty="0"/>
          </a:p>
          <a:p>
            <a:pPr marL="540000" lvl="2" indent="0">
              <a:buNone/>
            </a:pPr>
            <a:endParaRPr lang="en-US" dirty="0"/>
          </a:p>
          <a:p>
            <a:pPr marL="0" indent="0" fontAlgn="ctr">
              <a:buNone/>
            </a:pPr>
            <a:endParaRPr lang="en-US" dirty="0"/>
          </a:p>
          <a:p>
            <a:pPr lvl="1" fontAlgn="ctr"/>
            <a:endParaRPr lang="en-US" i="1" dirty="0"/>
          </a:p>
          <a:p>
            <a:pPr lvl="1" fontAlgn="ctr"/>
            <a:endParaRPr lang="en-US" i="1" dirty="0"/>
          </a:p>
          <a:p>
            <a:pPr marL="0" indent="0" fontAlgn="ctr">
              <a:buNone/>
            </a:pPr>
            <a:r>
              <a:rPr lang="en-US" sz="1800" i="1" dirty="0">
                <a:solidFill>
                  <a:srgbClr val="E61A5D"/>
                </a:solidFill>
              </a:rPr>
              <a:t>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D9179-7A6B-4268-BEB2-F3B8EB06115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 bwMode="gray">
          <a:xfrm>
            <a:off x="1722049" y="367195"/>
            <a:ext cx="10798460" cy="864000"/>
          </a:xfrm>
        </p:spPr>
        <p:txBody>
          <a:bodyPr/>
          <a:lstStyle/>
          <a:p>
            <a:r>
              <a:rPr lang="de-DE" dirty="0"/>
              <a:t>Primary </a:t>
            </a:r>
            <a:r>
              <a:rPr lang="de-DE" dirty="0" err="1"/>
              <a:t>Endpoint</a:t>
            </a:r>
            <a:r>
              <a:rPr lang="de-DE" dirty="0"/>
              <a:t> in Heart </a:t>
            </a:r>
            <a:r>
              <a:rPr lang="de-DE" dirty="0" err="1"/>
              <a:t>Failure</a:t>
            </a:r>
            <a:r>
              <a:rPr lang="de-DE" dirty="0"/>
              <a:t> Trials (1)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CA316CB-4933-4AFD-B3D8-03B40CAE9C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9267" y="2669546"/>
            <a:ext cx="7973703" cy="13378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0467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838967" y="1551549"/>
            <a:ext cx="10512478" cy="4528504"/>
          </a:xfrm>
        </p:spPr>
        <p:txBody>
          <a:bodyPr/>
          <a:lstStyle/>
          <a:p>
            <a:r>
              <a:rPr lang="en-US" dirty="0"/>
              <a:t>Interest to include recurrent events into primary endpoint. Driven by</a:t>
            </a:r>
          </a:p>
          <a:p>
            <a:pPr lvl="2"/>
            <a:r>
              <a:rPr lang="de-DE" dirty="0"/>
              <a:t>promising post-hoc </a:t>
            </a:r>
            <a:r>
              <a:rPr lang="de-DE" dirty="0" err="1"/>
              <a:t>analyses</a:t>
            </a:r>
            <a:r>
              <a:rPr lang="de-DE" dirty="0"/>
              <a:t> </a:t>
            </a:r>
            <a:r>
              <a:rPr lang="de-DE" dirty="0" err="1"/>
              <a:t>published</a:t>
            </a:r>
            <a:r>
              <a:rPr lang="de-DE" dirty="0"/>
              <a:t> </a:t>
            </a:r>
            <a:r>
              <a:rPr lang="en-GB" dirty="0"/>
              <a:t>(Borer et al., 2012,  Rogers et al., 2012, 2014)</a:t>
            </a:r>
          </a:p>
          <a:p>
            <a:pPr lvl="2"/>
            <a:r>
              <a:rPr lang="en-US" dirty="0"/>
              <a:t>non-significant trials in </a:t>
            </a:r>
            <a:r>
              <a:rPr lang="en-US" dirty="0" err="1"/>
              <a:t>HFpEF</a:t>
            </a:r>
            <a:r>
              <a:rPr lang="en-US" dirty="0"/>
              <a:t> indication using time-to-first as primary, e.g. CHARM-Preserved (Yusuf et al., 2003), TOPCAT (Pitt et al., 2014)</a:t>
            </a:r>
          </a:p>
          <a:p>
            <a:endParaRPr lang="en-US" sz="200" dirty="0"/>
          </a:p>
          <a:p>
            <a:r>
              <a:rPr lang="en-US" dirty="0"/>
              <a:t>Recurrent primary endpoint used in PARAGON-HF trial in </a:t>
            </a:r>
            <a:r>
              <a:rPr lang="en-US" dirty="0" err="1"/>
              <a:t>HFpEF</a:t>
            </a:r>
            <a:r>
              <a:rPr lang="en-US" dirty="0"/>
              <a:t> (Solomon et al, 2019)</a:t>
            </a:r>
          </a:p>
          <a:p>
            <a:pPr lvl="1"/>
            <a:r>
              <a:rPr lang="en-US" dirty="0"/>
              <a:t>Also in device trials (</a:t>
            </a:r>
            <a:r>
              <a:rPr lang="en-US" dirty="0" err="1"/>
              <a:t>eg</a:t>
            </a:r>
            <a:r>
              <a:rPr lang="en-US" dirty="0"/>
              <a:t>, CHAMPION-HF, Abraham et al, 2011)</a:t>
            </a:r>
          </a:p>
          <a:p>
            <a:endParaRPr lang="en-US" sz="200" dirty="0"/>
          </a:p>
          <a:p>
            <a:r>
              <a:rPr lang="de-DE" dirty="0" err="1"/>
              <a:t>Investigate</a:t>
            </a:r>
            <a:r>
              <a:rPr lang="de-DE" dirty="0"/>
              <a:t> </a:t>
            </a:r>
            <a:r>
              <a:rPr lang="de-DE" dirty="0" err="1"/>
              <a:t>use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recurrent</a:t>
            </a:r>
            <a:r>
              <a:rPr lang="de-DE" dirty="0"/>
              <a:t> HHF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planning</a:t>
            </a:r>
            <a:r>
              <a:rPr lang="de-DE" dirty="0"/>
              <a:t> a potential </a:t>
            </a:r>
            <a:r>
              <a:rPr lang="de-DE" dirty="0" err="1"/>
              <a:t>heart</a:t>
            </a:r>
            <a:r>
              <a:rPr lang="de-DE" dirty="0"/>
              <a:t> </a:t>
            </a:r>
            <a:r>
              <a:rPr lang="de-DE" dirty="0" err="1"/>
              <a:t>failure</a:t>
            </a:r>
            <a:r>
              <a:rPr lang="de-DE" dirty="0"/>
              <a:t> </a:t>
            </a:r>
            <a:r>
              <a:rPr lang="de-DE" dirty="0" err="1"/>
              <a:t>trial</a:t>
            </a:r>
            <a:endParaRPr lang="de-DE" dirty="0"/>
          </a:p>
          <a:p>
            <a:pPr lvl="1" indent="-285750"/>
            <a:r>
              <a:rPr lang="de-DE" dirty="0" err="1"/>
              <a:t>Evaluate</a:t>
            </a:r>
            <a:r>
              <a:rPr lang="de-DE" dirty="0"/>
              <a:t> power </a:t>
            </a:r>
            <a:r>
              <a:rPr lang="de-DE" dirty="0" err="1"/>
              <a:t>gains</a:t>
            </a:r>
            <a:r>
              <a:rPr lang="de-DE" dirty="0"/>
              <a:t>/sample </a:t>
            </a:r>
            <a:r>
              <a:rPr lang="de-DE" dirty="0" err="1"/>
              <a:t>size</a:t>
            </a:r>
            <a:r>
              <a:rPr lang="de-DE" dirty="0"/>
              <a:t> </a:t>
            </a:r>
            <a:r>
              <a:rPr lang="de-DE" dirty="0" err="1"/>
              <a:t>savings</a:t>
            </a:r>
            <a:r>
              <a:rPr lang="de-DE" dirty="0"/>
              <a:t> in a </a:t>
            </a:r>
            <a:r>
              <a:rPr lang="de-DE" dirty="0" err="1"/>
              <a:t>simulation</a:t>
            </a:r>
            <a:r>
              <a:rPr lang="de-DE" dirty="0"/>
              <a:t> </a:t>
            </a:r>
            <a:r>
              <a:rPr lang="de-DE" dirty="0" err="1"/>
              <a:t>study</a:t>
            </a:r>
            <a:endParaRPr lang="de-DE" dirty="0"/>
          </a:p>
          <a:p>
            <a:pPr lvl="1" indent="-285750"/>
            <a:r>
              <a:rPr lang="de-DE" dirty="0" err="1"/>
              <a:t>Considering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ICH E9 </a:t>
            </a:r>
            <a:r>
              <a:rPr lang="de-DE" dirty="0" err="1"/>
              <a:t>addendum</a:t>
            </a:r>
            <a:r>
              <a:rPr lang="de-DE" dirty="0"/>
              <a:t>, </a:t>
            </a:r>
            <a:r>
              <a:rPr lang="de-DE" dirty="0" err="1"/>
              <a:t>investigate</a:t>
            </a:r>
            <a:r>
              <a:rPr lang="de-DE" dirty="0"/>
              <a:t> potential </a:t>
            </a:r>
            <a:r>
              <a:rPr lang="de-DE" dirty="0" err="1"/>
              <a:t>estimands</a:t>
            </a:r>
            <a:r>
              <a:rPr lang="de-DE" dirty="0"/>
              <a:t> and </a:t>
            </a:r>
            <a:r>
              <a:rPr lang="de-DE" dirty="0" err="1"/>
              <a:t>methods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address</a:t>
            </a:r>
            <a:r>
              <a:rPr lang="de-DE" dirty="0"/>
              <a:t> </a:t>
            </a:r>
            <a:r>
              <a:rPr lang="de-DE" dirty="0" err="1"/>
              <a:t>them</a:t>
            </a:r>
            <a:endParaRPr lang="de-DE" dirty="0"/>
          </a:p>
          <a:p>
            <a:endParaRPr lang="en-US" dirty="0"/>
          </a:p>
          <a:p>
            <a:endParaRPr lang="de-DE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pPr marL="270000" lvl="1" indent="0">
              <a:buNone/>
            </a:pPr>
            <a:endParaRPr lang="en-US" dirty="0"/>
          </a:p>
          <a:p>
            <a:pPr marL="270000" lvl="1" indent="0">
              <a:buNone/>
            </a:pPr>
            <a:endParaRPr lang="de-DE" dirty="0"/>
          </a:p>
          <a:p>
            <a:pPr marL="540000" lvl="2" indent="0">
              <a:buNone/>
            </a:pPr>
            <a:endParaRPr lang="en-US" dirty="0"/>
          </a:p>
          <a:p>
            <a:pPr marL="0" indent="0" fontAlgn="ctr">
              <a:buNone/>
            </a:pPr>
            <a:endParaRPr lang="en-US" dirty="0"/>
          </a:p>
          <a:p>
            <a:pPr lvl="1" fontAlgn="ctr"/>
            <a:endParaRPr lang="en-US" i="1" dirty="0"/>
          </a:p>
          <a:p>
            <a:pPr lvl="1" fontAlgn="ctr"/>
            <a:endParaRPr lang="en-US" i="1" dirty="0"/>
          </a:p>
          <a:p>
            <a:pPr marL="0" indent="0" fontAlgn="ctr">
              <a:buNone/>
            </a:pPr>
            <a:r>
              <a:rPr lang="en-US" sz="1800" i="1" dirty="0">
                <a:solidFill>
                  <a:srgbClr val="E61A5D"/>
                </a:solidFill>
              </a:rPr>
              <a:t>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D9179-7A6B-4268-BEB2-F3B8EB06115B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 bwMode="gray">
          <a:xfrm>
            <a:off x="1722049" y="367195"/>
            <a:ext cx="10798460" cy="864000"/>
          </a:xfrm>
        </p:spPr>
        <p:txBody>
          <a:bodyPr/>
          <a:lstStyle/>
          <a:p>
            <a:r>
              <a:rPr lang="de-DE" dirty="0"/>
              <a:t>Primary </a:t>
            </a:r>
            <a:r>
              <a:rPr lang="de-DE" dirty="0" err="1"/>
              <a:t>Endpoint</a:t>
            </a:r>
            <a:r>
              <a:rPr lang="de-DE" dirty="0"/>
              <a:t> in Heart </a:t>
            </a:r>
            <a:r>
              <a:rPr lang="de-DE" dirty="0" err="1"/>
              <a:t>Failure</a:t>
            </a:r>
            <a:r>
              <a:rPr lang="de-DE" dirty="0"/>
              <a:t> Trials (2)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2174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974672" y="1565046"/>
            <a:ext cx="10512478" cy="4528504"/>
          </a:xfrm>
        </p:spPr>
        <p:txBody>
          <a:bodyPr/>
          <a:lstStyle/>
          <a:p>
            <a:pPr marL="285625" indent="-285750"/>
            <a:r>
              <a:rPr lang="en-GB" dirty="0"/>
              <a:t>Challenge of two types of events: HHFs &amp; </a:t>
            </a:r>
            <a:r>
              <a:rPr lang="en-GB" dirty="0" smtClean="0"/>
              <a:t>CVD</a:t>
            </a:r>
            <a:endParaRPr lang="en-GB" dirty="0"/>
          </a:p>
          <a:p>
            <a:pPr marL="555500" lvl="1" indent="-285750"/>
            <a:r>
              <a:rPr lang="en-GB" dirty="0"/>
              <a:t>Risks cannot be assumed to be independent</a:t>
            </a:r>
          </a:p>
          <a:p>
            <a:pPr marL="555500" lvl="1" indent="-285750"/>
            <a:r>
              <a:rPr lang="en-GB" dirty="0"/>
              <a:t>CV death is terminal</a:t>
            </a:r>
          </a:p>
          <a:p>
            <a:pPr marL="269750" lvl="1" indent="0">
              <a:buNone/>
            </a:pPr>
            <a:endParaRPr lang="en-GB" dirty="0"/>
          </a:p>
          <a:p>
            <a:pPr marL="285500" indent="-285750"/>
            <a:r>
              <a:rPr lang="en-GB" dirty="0"/>
              <a:t>Two main analysis options</a:t>
            </a:r>
          </a:p>
          <a:p>
            <a:pPr marL="555500" lvl="1" indent="-285750"/>
            <a:r>
              <a:rPr lang="en-GB" dirty="0"/>
              <a:t>Analyse recurrent HHF and CVD separately, use recurrent HHF as primary endpoint</a:t>
            </a:r>
          </a:p>
          <a:p>
            <a:pPr marL="825500" lvl="2" indent="-285750"/>
            <a:r>
              <a:rPr lang="en-GB" dirty="0"/>
              <a:t>Ignore or adjust for potential treatment effect on CVD</a:t>
            </a:r>
          </a:p>
          <a:p>
            <a:pPr marL="555500" lvl="1" indent="-285750"/>
            <a:r>
              <a:rPr lang="en-GB" dirty="0"/>
              <a:t>Combine both into a recurrent composite endpoint, use composite HHF+CVD as primary endpoint</a:t>
            </a:r>
          </a:p>
          <a:p>
            <a:pPr marL="0" indent="0">
              <a:buNone/>
            </a:pPr>
            <a:endParaRPr lang="de-DE" dirty="0"/>
          </a:p>
          <a:p>
            <a:pPr marL="0" indent="0" fontAlgn="ctr">
              <a:buNone/>
            </a:pPr>
            <a:endParaRPr lang="en-US" dirty="0"/>
          </a:p>
          <a:p>
            <a:pPr lvl="1" fontAlgn="ctr"/>
            <a:endParaRPr lang="en-US" i="1" dirty="0"/>
          </a:p>
          <a:p>
            <a:pPr lvl="1" fontAlgn="ctr"/>
            <a:endParaRPr lang="en-US" i="1" dirty="0"/>
          </a:p>
          <a:p>
            <a:pPr marL="0" indent="0" fontAlgn="ctr">
              <a:buNone/>
            </a:pPr>
            <a:r>
              <a:rPr lang="en-US" sz="1800" i="1" dirty="0">
                <a:solidFill>
                  <a:srgbClr val="E61A5D"/>
                </a:solidFill>
              </a:rPr>
              <a:t>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D9179-7A6B-4268-BEB2-F3B8EB06115B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 bwMode="gray">
          <a:xfrm>
            <a:off x="1722049" y="367195"/>
            <a:ext cx="10798460" cy="864000"/>
          </a:xfrm>
        </p:spPr>
        <p:txBody>
          <a:bodyPr/>
          <a:lstStyle/>
          <a:p>
            <a:r>
              <a:rPr lang="de-DE" dirty="0" err="1"/>
              <a:t>Challenges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Recurrent</a:t>
            </a:r>
            <a:r>
              <a:rPr lang="de-DE" dirty="0"/>
              <a:t> Events in Heart </a:t>
            </a:r>
            <a:r>
              <a:rPr lang="de-DE" dirty="0" err="1"/>
              <a:t>Failure</a:t>
            </a:r>
            <a:r>
              <a:rPr lang="de-DE" dirty="0"/>
              <a:t> Trials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9168" y="1587458"/>
            <a:ext cx="2500313" cy="174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8705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Submitted Version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D9179-7A6B-4268-BEB2-F3B8EB06115B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747319" y="2134650"/>
            <a:ext cx="4654871" cy="720000"/>
          </a:xfrm>
        </p:spPr>
        <p:txBody>
          <a:bodyPr/>
          <a:lstStyle/>
          <a:p>
            <a:r>
              <a:rPr lang="en-US" sz="3600" dirty="0"/>
              <a:t>Recurrent Events EMA Qualification Opinion</a:t>
            </a:r>
          </a:p>
        </p:txBody>
      </p:sp>
    </p:spTree>
    <p:extLst>
      <p:ext uri="{BB962C8B-B14F-4D97-AF65-F5344CB8AC3E}">
        <p14:creationId xmlns:p14="http://schemas.microsoft.com/office/powerpoint/2010/main" val="2077852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PR_BAG_PPT-master_16-9_2017-12-06">
  <a:themeElements>
    <a:clrScheme name="Bayer 2017">
      <a:dk1>
        <a:srgbClr val="000000"/>
      </a:dk1>
      <a:lt1>
        <a:srgbClr val="FFFFFF"/>
      </a:lt1>
      <a:dk2>
        <a:srgbClr val="FF3162"/>
      </a:dk2>
      <a:lt2>
        <a:srgbClr val="624963"/>
      </a:lt2>
      <a:accent1>
        <a:srgbClr val="10384F"/>
      </a:accent1>
      <a:accent2>
        <a:srgbClr val="00BCFF"/>
      </a:accent2>
      <a:accent3>
        <a:srgbClr val="004422"/>
      </a:accent3>
      <a:accent4>
        <a:srgbClr val="89D329"/>
      </a:accent4>
      <a:accent5>
        <a:srgbClr val="443247"/>
      </a:accent5>
      <a:accent6>
        <a:srgbClr val="D30F4B"/>
      </a:accent6>
      <a:hlink>
        <a:srgbClr val="00BCFF"/>
      </a:hlink>
      <a:folHlink>
        <a:srgbClr val="89D329"/>
      </a:folHlink>
    </a:clrScheme>
    <a:fontScheme name="Arial">
      <a:majorFont>
        <a:latin typeface="Arial"/>
        <a:ea typeface="Arial Unicode MS"/>
        <a:cs typeface="Arial"/>
      </a:majorFont>
      <a:minorFont>
        <a:latin typeface="Arial"/>
        <a:ea typeface="Arial Unicode MS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gray">
        <a:ln w="635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>
        <a:noFill/>
      </a:spPr>
      <a:bodyPr wrap="square" lIns="0" tIns="0" rIns="0" bIns="0" rtlCol="0">
        <a:noAutofit/>
      </a:bodyPr>
      <a:lstStyle>
        <a:defPPr>
          <a:defRPr dirty="0" err="1" smtClean="0"/>
        </a:defPPr>
      </a:lstStyle>
    </a:txDef>
  </a:objectDefaults>
  <a:extraClrSchemeLst/>
  <a:custClrLst>
    <a:custClr name="Raspberry">
      <a:srgbClr val="D30F4B"/>
    </a:custClr>
    <a:custClr name="Fuschia">
      <a:srgbClr val="FF3162"/>
    </a:custClr>
    <a:custClr name="DarkPurple">
      <a:srgbClr val="443247"/>
    </a:custClr>
    <a:custClr name="MidPurple">
      <a:srgbClr val="624963"/>
    </a:custClr>
    <a:custClr name="DarkBlue">
      <a:srgbClr val="10384F"/>
    </a:custClr>
    <a:custClr name="MidBlue">
      <a:srgbClr val="00617F"/>
    </a:custClr>
    <a:custClr name="Blue">
      <a:srgbClr val="0091DF"/>
    </a:custClr>
    <a:custClr name="BrightBlue">
      <a:srgbClr val="00BCFF"/>
    </a:custClr>
    <a:custClr name="DarkGreen">
      <a:srgbClr val="004422"/>
    </a:custClr>
    <a:custClr name="MidGreen">
      <a:srgbClr val="2B6636"/>
    </a:custClr>
    <a:custClr name="Green">
      <a:srgbClr val="66B512"/>
    </a:custClr>
    <a:custClr name="BrightGreen">
      <a:srgbClr val="89D329"/>
    </a:custClr>
    <a:custClr name="TrafficLightRed">
      <a:srgbClr val="CC0000"/>
    </a:custClr>
    <a:custClr name="TrafficLightYellow">
      <a:srgbClr val="FFCC00"/>
    </a:custClr>
    <a:custClr name="TrafficLightGreen">
      <a:srgbClr val="66B512"/>
    </a:custClr>
  </a:custClrLst>
</a:theme>
</file>

<file path=ppt/theme/theme2.xml><?xml version="1.0" encoding="utf-8"?>
<a:theme xmlns:a="http://schemas.openxmlformats.org/drawingml/2006/main" name="Office Theme">
  <a:themeElements>
    <a:clrScheme name="Bayer 2017">
      <a:dk1>
        <a:srgbClr val="000000"/>
      </a:dk1>
      <a:lt1>
        <a:srgbClr val="FFFFFF"/>
      </a:lt1>
      <a:dk2>
        <a:srgbClr val="FF3162"/>
      </a:dk2>
      <a:lt2>
        <a:srgbClr val="624963"/>
      </a:lt2>
      <a:accent1>
        <a:srgbClr val="10384F"/>
      </a:accent1>
      <a:accent2>
        <a:srgbClr val="00BCFF"/>
      </a:accent2>
      <a:accent3>
        <a:srgbClr val="004422"/>
      </a:accent3>
      <a:accent4>
        <a:srgbClr val="89D329"/>
      </a:accent4>
      <a:accent5>
        <a:srgbClr val="443247"/>
      </a:accent5>
      <a:accent6>
        <a:srgbClr val="D30F4B"/>
      </a:accent6>
      <a:hlink>
        <a:srgbClr val="00BCFF"/>
      </a:hlink>
      <a:folHlink>
        <a:srgbClr val="89D329"/>
      </a:folHlink>
    </a:clrScheme>
    <a:fontScheme name="Arial">
      <a:majorFont>
        <a:latin typeface="Arial"/>
        <a:ea typeface="Arial Unicode MS"/>
        <a:cs typeface="Arial"/>
      </a:majorFont>
      <a:minorFont>
        <a:latin typeface="Arial"/>
        <a:ea typeface="Arial Unicode MS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ayer 2017">
      <a:dk1>
        <a:srgbClr val="000000"/>
      </a:dk1>
      <a:lt1>
        <a:srgbClr val="FFFFFF"/>
      </a:lt1>
      <a:dk2>
        <a:srgbClr val="FF3162"/>
      </a:dk2>
      <a:lt2>
        <a:srgbClr val="624963"/>
      </a:lt2>
      <a:accent1>
        <a:srgbClr val="10384F"/>
      </a:accent1>
      <a:accent2>
        <a:srgbClr val="00BCFF"/>
      </a:accent2>
      <a:accent3>
        <a:srgbClr val="004422"/>
      </a:accent3>
      <a:accent4>
        <a:srgbClr val="89D329"/>
      </a:accent4>
      <a:accent5>
        <a:srgbClr val="443247"/>
      </a:accent5>
      <a:accent6>
        <a:srgbClr val="D30F4B"/>
      </a:accent6>
      <a:hlink>
        <a:srgbClr val="00BCFF"/>
      </a:hlink>
      <a:folHlink>
        <a:srgbClr val="89D329"/>
      </a:folHlink>
    </a:clrScheme>
    <a:fontScheme name="Arial">
      <a:majorFont>
        <a:latin typeface="Arial"/>
        <a:ea typeface="Arial Unicode MS"/>
        <a:cs typeface="Arial"/>
      </a:majorFont>
      <a:minorFont>
        <a:latin typeface="Arial"/>
        <a:ea typeface="Arial Unicode MS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E75E9266EDB6945AAE4FDCF515F0563" ma:contentTypeVersion="" ma:contentTypeDescription="Create a new document." ma:contentTypeScope="" ma:versionID="7c986eff9edf9e6b398fcaa9dc54dff0">
  <xsd:schema xmlns:xsd="http://www.w3.org/2001/XMLSchema" xmlns:xs="http://www.w3.org/2001/XMLSchema" xmlns:p="http://schemas.microsoft.com/office/2006/metadata/properties" xmlns:ns2="789a5397-e311-4074-bb86-a3d262859971" xmlns:ns3="33cc2fe6-d691-4e39-a8a4-3bb83de63507" targetNamespace="http://schemas.microsoft.com/office/2006/metadata/properties" ma:root="true" ma:fieldsID="b581edb5e3c0c5e62b5d7ba68eb4e0ce" ns2:_="" ns3:_="">
    <xsd:import namespace="789a5397-e311-4074-bb86-a3d262859971"/>
    <xsd:import namespace="33cc2fe6-d691-4e39-a8a4-3bb83de6350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9a5397-e311-4074-bb86-a3d26285997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cc2fe6-d691-4e39-a8a4-3bb83de6350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1E746A1-5566-444F-AF7C-1A39F848ADD2}">
  <ds:schemaRefs>
    <ds:schemaRef ds:uri="5c4b0372-18df-4a41-a5e3-4daf47e95cab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A9BDC6DB-9235-40AB-9E0D-C0156DC2883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291C95A-DB8A-4131-B023-24F4B58510FE}"/>
</file>

<file path=docProps/app.xml><?xml version="1.0" encoding="utf-8"?>
<Properties xmlns="http://schemas.openxmlformats.org/officeDocument/2006/extended-properties" xmlns:vt="http://schemas.openxmlformats.org/officeDocument/2006/docPropsVTypes">
  <Template>PR_BAG_PPT-master_16-9_2017-12-06</Template>
  <TotalTime>0</TotalTime>
  <Words>3029</Words>
  <Application>Microsoft Office PowerPoint</Application>
  <PresentationFormat>Custom</PresentationFormat>
  <Paragraphs>863</Paragraphs>
  <Slides>54</Slides>
  <Notes>45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61" baseType="lpstr">
      <vt:lpstr>Arial</vt:lpstr>
      <vt:lpstr>Arial Unicode MS</vt:lpstr>
      <vt:lpstr>Calibri</vt:lpstr>
      <vt:lpstr>Cambria Math</vt:lpstr>
      <vt:lpstr>Times New Roman</vt:lpstr>
      <vt:lpstr>Wingdings</vt:lpstr>
      <vt:lpstr>PR_BAG_PPT-master_16-9_2017-12-06</vt:lpstr>
      <vt:lpstr>Estimands for recurrent events in the presence of a terminal event – Considerations and simulations for chronic heart failure trials</vt:lpstr>
      <vt:lpstr>Acknowledgements</vt:lpstr>
      <vt:lpstr>Outline</vt:lpstr>
      <vt:lpstr>Heart Failure Trials</vt:lpstr>
      <vt:lpstr>Background: Heart Failure</vt:lpstr>
      <vt:lpstr>Primary Endpoint in Heart Failure Trials (1)</vt:lpstr>
      <vt:lpstr>Primary Endpoint in Heart Failure Trials (2)</vt:lpstr>
      <vt:lpstr>Challenges with Recurrent Events in Heart Failure Trials</vt:lpstr>
      <vt:lpstr>Submitted Version</vt:lpstr>
      <vt:lpstr>EMA Qualification Opinion</vt:lpstr>
      <vt:lpstr>EMA Qualification Opinion</vt:lpstr>
      <vt:lpstr>Estimands</vt:lpstr>
      <vt:lpstr>Estimand Concept</vt:lpstr>
      <vt:lpstr>Estimand HHF</vt:lpstr>
      <vt:lpstr>Estimand HHF+CVD</vt:lpstr>
      <vt:lpstr>Summary Measure (Both Estimands)</vt:lpstr>
      <vt:lpstr>Methods</vt:lpstr>
      <vt:lpstr>Methods Investigated (1)</vt:lpstr>
      <vt:lpstr>Methods Investigated (2)</vt:lpstr>
      <vt:lpstr>Methods Investigated (3)</vt:lpstr>
      <vt:lpstr>Methods Investigated (4)</vt:lpstr>
      <vt:lpstr>Simulation Study</vt:lpstr>
      <vt:lpstr>Simulation Study – Set-Up</vt:lpstr>
      <vt:lpstr>Simulation Study – Set-Up (Cont.)</vt:lpstr>
      <vt:lpstr>Simulation Study – Estimand Value</vt:lpstr>
      <vt:lpstr>Simulation Study – Type I Error</vt:lpstr>
      <vt:lpstr>Simulation Study – Power HHF</vt:lpstr>
      <vt:lpstr>Why advantage for treatment with worse CV death effect?</vt:lpstr>
      <vt:lpstr>Simulation Study – Power HHF+CVD</vt:lpstr>
      <vt:lpstr>Simulation Study – Treatment Discont. after HHF – HHF+CVD</vt:lpstr>
      <vt:lpstr>Simulation Study – Increased Mortality Rate</vt:lpstr>
      <vt:lpstr>Simulation Study – Summary </vt:lpstr>
      <vt:lpstr>Interlude: Trial results</vt:lpstr>
      <vt:lpstr>Follow-Up Interactions</vt:lpstr>
      <vt:lpstr>Discussion Qualification Opinion - History</vt:lpstr>
      <vt:lpstr>EMA Qualification Opinion</vt:lpstr>
      <vt:lpstr>Discussion points terminal events - Mortality</vt:lpstr>
      <vt:lpstr>Discussion points terminal events – HHF+CVD (1)</vt:lpstr>
      <vt:lpstr>Discussion points terminal events – HHF+CVD (2)</vt:lpstr>
      <vt:lpstr>Discussion points terminal events –  Exposure-weighted vs. Patient-weighted estimand (1)</vt:lpstr>
      <vt:lpstr>Discussion points terminal events –  Exposure-weighted vs. Patient-weighted estimand (2)</vt:lpstr>
      <vt:lpstr>Discussion points terminal events –  Exposure-weighted vs. Patient-weighted estimand (3)</vt:lpstr>
      <vt:lpstr>Summary interactions on qualification opinion</vt:lpstr>
      <vt:lpstr>Outlook - FDA</vt:lpstr>
      <vt:lpstr>Thank you! </vt:lpstr>
      <vt:lpstr>References</vt:lpstr>
      <vt:lpstr>References</vt:lpstr>
      <vt:lpstr>Back-Up</vt:lpstr>
      <vt:lpstr>Simulation study details</vt:lpstr>
      <vt:lpstr>Simulation Study – Type I Error </vt:lpstr>
      <vt:lpstr>Simulation study results: Type 1 error (1-sided) </vt:lpstr>
      <vt:lpstr>Power for recurrent composite – further methods</vt:lpstr>
      <vt:lpstr>WinRatio</vt:lpstr>
      <vt:lpstr>WinRatio - Criticism</vt:lpstr>
    </vt:vector>
  </TitlesOfParts>
  <Company>Bayer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2-Lead Model</dc:title>
  <dc:creator>Tom Auckinson</dc:creator>
  <cp:lastModifiedBy>Lawrence, David</cp:lastModifiedBy>
  <cp:revision>469</cp:revision>
  <cp:lastPrinted>2017-10-23T10:44:12Z</cp:lastPrinted>
  <dcterms:created xsi:type="dcterms:W3CDTF">2018-01-11T20:53:13Z</dcterms:created>
  <dcterms:modified xsi:type="dcterms:W3CDTF">2019-11-11T07:15:25Z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assLabelPos">
    <vt:lpwstr>836;514;810;514;854;514</vt:lpwstr>
  </property>
  <property fmtid="{D5CDD505-2E9C-101B-9397-08002B2CF9AE}" pid="3" name="ContentTypeId">
    <vt:lpwstr>0x010100FE75E9266EDB6945AAE4FDCF515F0563</vt:lpwstr>
  </property>
  <property fmtid="{D5CDD505-2E9C-101B-9397-08002B2CF9AE}" pid="4" name="DataClassBayerRetention">
    <vt:lpwstr>3;#Review|b0ec2a8b-cf08-4112-9763-11cd34e9002b</vt:lpwstr>
  </property>
  <property fmtid="{D5CDD505-2E9C-101B-9397-08002B2CF9AE}" pid="5" name="_dlc_policyId">
    <vt:lpwstr>0x0101|-2126682137</vt:lpwstr>
  </property>
  <property fmtid="{D5CDD505-2E9C-101B-9397-08002B2CF9AE}" pid="6" name="ItemRetentionFormula">
    <vt:lpwstr>&lt;formula id="Bayer SharePoint Retention Policy 2.1" /&gt;</vt:lpwstr>
  </property>
  <property fmtid="{D5CDD505-2E9C-101B-9397-08002B2CF9AE}" pid="7" name="_dlc_DocIdItemGuid">
    <vt:lpwstr>9dbb2f3d-ed00-4a1a-941c-71e31766f968</vt:lpwstr>
  </property>
  <property fmtid="{D5CDD505-2E9C-101B-9397-08002B2CF9AE}" pid="8" name="MSIP_Label_4929bff8-5b33-42aa-95d2-28f72e792cb0_Enabled">
    <vt:lpwstr>True</vt:lpwstr>
  </property>
  <property fmtid="{D5CDD505-2E9C-101B-9397-08002B2CF9AE}" pid="9" name="MSIP_Label_4929bff8-5b33-42aa-95d2-28f72e792cb0_SiteId">
    <vt:lpwstr>f35a6974-607f-47d4-82d7-ff31d7dc53a5</vt:lpwstr>
  </property>
  <property fmtid="{D5CDD505-2E9C-101B-9397-08002B2CF9AE}" pid="10" name="MSIP_Label_4929bff8-5b33-42aa-95d2-28f72e792cb0_Owner">
    <vt:lpwstr>LAWREDA3@novartis.net</vt:lpwstr>
  </property>
  <property fmtid="{D5CDD505-2E9C-101B-9397-08002B2CF9AE}" pid="11" name="MSIP_Label_4929bff8-5b33-42aa-95d2-28f72e792cb0_SetDate">
    <vt:lpwstr>2019-11-11T07:15:01.1795274Z</vt:lpwstr>
  </property>
  <property fmtid="{D5CDD505-2E9C-101B-9397-08002B2CF9AE}" pid="12" name="MSIP_Label_4929bff8-5b33-42aa-95d2-28f72e792cb0_Name">
    <vt:lpwstr>Business Use Only</vt:lpwstr>
  </property>
  <property fmtid="{D5CDD505-2E9C-101B-9397-08002B2CF9AE}" pid="13" name="MSIP_Label_4929bff8-5b33-42aa-95d2-28f72e792cb0_Application">
    <vt:lpwstr>Microsoft Azure Information Protection</vt:lpwstr>
  </property>
  <property fmtid="{D5CDD505-2E9C-101B-9397-08002B2CF9AE}" pid="14" name="MSIP_Label_4929bff8-5b33-42aa-95d2-28f72e792cb0_ActionId">
    <vt:lpwstr>188de071-d0ea-486c-b136-46863b50ba35</vt:lpwstr>
  </property>
  <property fmtid="{D5CDD505-2E9C-101B-9397-08002B2CF9AE}" pid="15" name="MSIP_Label_4929bff8-5b33-42aa-95d2-28f72e792cb0_Extended_MSFT_Method">
    <vt:lpwstr>Automatic</vt:lpwstr>
  </property>
  <property fmtid="{D5CDD505-2E9C-101B-9397-08002B2CF9AE}" pid="16" name="Confidentiality">
    <vt:lpwstr>Business Use Only</vt:lpwstr>
  </property>
</Properties>
</file>