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0" r:id="rId2"/>
    <p:sldMasterId id="2147483668" r:id="rId3"/>
    <p:sldMasterId id="2147483680" r:id="rId4"/>
    <p:sldMasterId id="2147483689" r:id="rId5"/>
  </p:sldMasterIdLst>
  <p:notesMasterIdLst>
    <p:notesMasterId r:id="rId4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97" r:id="rId39"/>
    <p:sldId id="289" r:id="rId40"/>
    <p:sldId id="290" r:id="rId41"/>
    <p:sldId id="291" r:id="rId42"/>
    <p:sldId id="292" r:id="rId43"/>
    <p:sldId id="293" r:id="rId44"/>
    <p:sldId id="294" r:id="rId45"/>
    <p:sldId id="295" r:id="rId46"/>
    <p:sldId id="296" r:id="rId47"/>
  </p:sldIdLst>
  <p:sldSz cx="9144000" cy="5143500" type="screen16x9"/>
  <p:notesSz cx="6858000" cy="9144000"/>
  <p:embeddedFontLst>
    <p:embeddedFont>
      <p:font typeface="Calibri" panose="020F0502020204030204" pitchFamily="34" charset="0"/>
      <p:regular r:id="rId49"/>
      <p:bold r:id="rId50"/>
      <p:italic r:id="rId51"/>
      <p:boldItalic r:id="rId52"/>
    </p:embeddedFont>
    <p:embeddedFont>
      <p:font typeface="Montserrat" panose="00000500000000000000" pitchFamily="2"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hLlcTbCWaYQdi9YJt8pIC0fnsWH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SI Careers School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13755F-6A4B-4242-8862-29014AC1A4D1}">
  <a:tblStyle styleId="{5E13755F-6A4B-4242-8862-29014AC1A4D1}"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9EC"/>
          </a:solidFill>
        </a:fill>
      </a:tcStyle>
    </a:wholeTbl>
    <a:band1H>
      <a:tcTxStyle b="off" i="off"/>
      <a:tcStyle>
        <a:tcBdr/>
        <a:fill>
          <a:solidFill>
            <a:srgbClr val="CAD0D8"/>
          </a:solidFill>
        </a:fill>
      </a:tcStyle>
    </a:band1H>
    <a:band2H>
      <a:tcTxStyle b="off" i="off"/>
      <a:tcStyle>
        <a:tcBdr/>
      </a:tcStyle>
    </a:band2H>
    <a:band1V>
      <a:tcTxStyle b="off" i="off"/>
      <a:tcStyle>
        <a:tcBdr/>
        <a:fill>
          <a:solidFill>
            <a:srgbClr val="CAD0D8"/>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B7D3FED7-0E02-4A53-A32C-5327A3F34A3A}"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418" autoAdjust="0"/>
  </p:normalViewPr>
  <p:slideViewPr>
    <p:cSldViewPr snapToGrid="0">
      <p:cViewPr varScale="1">
        <p:scale>
          <a:sx n="88" d="100"/>
          <a:sy n="88" d="100"/>
        </p:scale>
        <p:origin x="660" y="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font" Target="fonts/font2.fntdata"/><Relationship Id="rId55" Type="http://schemas.openxmlformats.org/officeDocument/2006/relationships/font" Target="fonts/font7.fntdata"/><Relationship Id="rId63"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5.fntdata"/><Relationship Id="rId58"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56" Type="http://schemas.openxmlformats.org/officeDocument/2006/relationships/font" Target="fonts/font8.fntdata"/><Relationship Id="rId8" Type="http://schemas.openxmlformats.org/officeDocument/2006/relationships/slide" Target="slides/slide3.xml"/><Relationship Id="rId51" Type="http://schemas.openxmlformats.org/officeDocument/2006/relationships/font" Target="fonts/font3.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6.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fntdata"/><Relationship Id="rId57" Type="http://customschemas.google.com/relationships/presentationmetadata" Target="meta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4.fntdata"/><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awford, Emma" userId="e68564b8-9d3d-40d9-bd60-de9b030ddebf" providerId="ADAL" clId="{AFAC0F69-D2FD-450B-B75E-46EA48DBDF99}"/>
    <pc:docChg chg="custSel addSld modSld">
      <pc:chgData name="Crawford, Emma" userId="e68564b8-9d3d-40d9-bd60-de9b030ddebf" providerId="ADAL" clId="{AFAC0F69-D2FD-450B-B75E-46EA48DBDF99}" dt="2023-09-11T10:52:16.496" v="38" actId="14734"/>
      <pc:docMkLst>
        <pc:docMk/>
      </pc:docMkLst>
      <pc:sldChg chg="addSp delSp modSp mod">
        <pc:chgData name="Crawford, Emma" userId="e68564b8-9d3d-40d9-bd60-de9b030ddebf" providerId="ADAL" clId="{AFAC0F69-D2FD-450B-B75E-46EA48DBDF99}" dt="2023-09-11T10:43:11.943" v="7" actId="14100"/>
        <pc:sldMkLst>
          <pc:docMk/>
          <pc:sldMk cId="0" sldId="263"/>
        </pc:sldMkLst>
        <pc:picChg chg="add mod">
          <ac:chgData name="Crawford, Emma" userId="e68564b8-9d3d-40d9-bd60-de9b030ddebf" providerId="ADAL" clId="{AFAC0F69-D2FD-450B-B75E-46EA48DBDF99}" dt="2023-09-11T10:43:11.943" v="7" actId="14100"/>
          <ac:picMkLst>
            <pc:docMk/>
            <pc:sldMk cId="0" sldId="263"/>
            <ac:picMk id="3" creationId="{FD5234D0-5D45-BFB4-E931-3CDA1B4B0C92}"/>
          </ac:picMkLst>
        </pc:picChg>
        <pc:picChg chg="del">
          <ac:chgData name="Crawford, Emma" userId="e68564b8-9d3d-40d9-bd60-de9b030ddebf" providerId="ADAL" clId="{AFAC0F69-D2FD-450B-B75E-46EA48DBDF99}" dt="2023-09-11T10:43:02.096" v="2" actId="478"/>
          <ac:picMkLst>
            <pc:docMk/>
            <pc:sldMk cId="0" sldId="263"/>
            <ac:picMk id="847" creationId="{00000000-0000-0000-0000-000000000000}"/>
          </ac:picMkLst>
        </pc:picChg>
      </pc:sldChg>
      <pc:sldChg chg="modSp mod">
        <pc:chgData name="Crawford, Emma" userId="e68564b8-9d3d-40d9-bd60-de9b030ddebf" providerId="ADAL" clId="{AFAC0F69-D2FD-450B-B75E-46EA48DBDF99}" dt="2023-09-11T10:42:21.576" v="0" actId="27636"/>
        <pc:sldMkLst>
          <pc:docMk/>
          <pc:sldMk cId="0" sldId="267"/>
        </pc:sldMkLst>
        <pc:spChg chg="mod">
          <ac:chgData name="Crawford, Emma" userId="e68564b8-9d3d-40d9-bd60-de9b030ddebf" providerId="ADAL" clId="{AFAC0F69-D2FD-450B-B75E-46EA48DBDF99}" dt="2023-09-11T10:42:21.576" v="0" actId="27636"/>
          <ac:spMkLst>
            <pc:docMk/>
            <pc:sldMk cId="0" sldId="267"/>
            <ac:spMk id="882" creationId="{00000000-0000-0000-0000-000000000000}"/>
          </ac:spMkLst>
        </pc:spChg>
      </pc:sldChg>
      <pc:sldChg chg="delCm">
        <pc:chgData name="Crawford, Emma" userId="e68564b8-9d3d-40d9-bd60-de9b030ddebf" providerId="ADAL" clId="{AFAC0F69-D2FD-450B-B75E-46EA48DBDF99}" dt="2023-09-11T10:42:34.678" v="1" actId="1592"/>
        <pc:sldMkLst>
          <pc:docMk/>
          <pc:sldMk cId="0" sldId="270"/>
        </pc:sldMkLst>
      </pc:sldChg>
      <pc:sldChg chg="mod modShow">
        <pc:chgData name="Crawford, Emma" userId="e68564b8-9d3d-40d9-bd60-de9b030ddebf" providerId="ADAL" clId="{AFAC0F69-D2FD-450B-B75E-46EA48DBDF99}" dt="2023-09-11T10:50:56.291" v="37" actId="729"/>
        <pc:sldMkLst>
          <pc:docMk/>
          <pc:sldMk cId="0" sldId="290"/>
        </pc:sldMkLst>
      </pc:sldChg>
      <pc:sldChg chg="mod modShow">
        <pc:chgData name="Crawford, Emma" userId="e68564b8-9d3d-40d9-bd60-de9b030ddebf" providerId="ADAL" clId="{AFAC0F69-D2FD-450B-B75E-46EA48DBDF99}" dt="2023-09-11T10:50:56.291" v="37" actId="729"/>
        <pc:sldMkLst>
          <pc:docMk/>
          <pc:sldMk cId="0" sldId="291"/>
        </pc:sldMkLst>
      </pc:sldChg>
      <pc:sldChg chg="mod modShow">
        <pc:chgData name="Crawford, Emma" userId="e68564b8-9d3d-40d9-bd60-de9b030ddebf" providerId="ADAL" clId="{AFAC0F69-D2FD-450B-B75E-46EA48DBDF99}" dt="2023-09-11T10:50:56.291" v="37" actId="729"/>
        <pc:sldMkLst>
          <pc:docMk/>
          <pc:sldMk cId="0" sldId="292"/>
        </pc:sldMkLst>
      </pc:sldChg>
      <pc:sldChg chg="modSp mod">
        <pc:chgData name="Crawford, Emma" userId="e68564b8-9d3d-40d9-bd60-de9b030ddebf" providerId="ADAL" clId="{AFAC0F69-D2FD-450B-B75E-46EA48DBDF99}" dt="2023-09-11T10:52:16.496" v="38" actId="14734"/>
        <pc:sldMkLst>
          <pc:docMk/>
          <pc:sldMk cId="0" sldId="295"/>
        </pc:sldMkLst>
        <pc:graphicFrameChg chg="modGraphic">
          <ac:chgData name="Crawford, Emma" userId="e68564b8-9d3d-40d9-bd60-de9b030ddebf" providerId="ADAL" clId="{AFAC0F69-D2FD-450B-B75E-46EA48DBDF99}" dt="2023-09-11T10:52:16.496" v="38" actId="14734"/>
          <ac:graphicFrameMkLst>
            <pc:docMk/>
            <pc:sldMk cId="0" sldId="295"/>
            <ac:graphicFrameMk id="1197" creationId="{00000000-0000-0000-0000-000000000000}"/>
          </ac:graphicFrameMkLst>
        </pc:graphicFrameChg>
      </pc:sldChg>
      <pc:sldChg chg="modSp add mod">
        <pc:chgData name="Crawford, Emma" userId="e68564b8-9d3d-40d9-bd60-de9b030ddebf" providerId="ADAL" clId="{AFAC0F69-D2FD-450B-B75E-46EA48DBDF99}" dt="2023-09-11T10:50:27.617" v="36" actId="20577"/>
        <pc:sldMkLst>
          <pc:docMk/>
          <pc:sldMk cId="1401977939" sldId="297"/>
        </pc:sldMkLst>
        <pc:spChg chg="mod">
          <ac:chgData name="Crawford, Emma" userId="e68564b8-9d3d-40d9-bd60-de9b030ddebf" providerId="ADAL" clId="{AFAC0F69-D2FD-450B-B75E-46EA48DBDF99}" dt="2023-09-11T10:50:27.617" v="36" actId="20577"/>
          <ac:spMkLst>
            <pc:docMk/>
            <pc:sldMk cId="1401977939" sldId="297"/>
            <ac:spMk id="95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4" name="Google Shape;74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g26daead407f_0_52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0" name="Google Shape;860;g26daead407f_0_52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26daead407f_0_52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9" name="Google Shape;869;g26daead407f_0_52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54411"/>
              </a:lnSpc>
              <a:spcBef>
                <a:spcPts val="0"/>
              </a:spcBef>
              <a:spcAft>
                <a:spcPts val="0"/>
              </a:spcAft>
              <a:buClr>
                <a:schemeClr val="dk1"/>
              </a:buClr>
              <a:buSzPts val="1100"/>
              <a:buFont typeface="Arial"/>
              <a:buNone/>
            </a:pPr>
            <a:r>
              <a:rPr lang="en-US" b="1">
                <a:solidFill>
                  <a:srgbClr val="0E0E0E"/>
                </a:solidFill>
                <a:highlight>
                  <a:srgbClr val="FFFFFF"/>
                </a:highlight>
                <a:latin typeface="Montserrat"/>
                <a:ea typeface="Montserrat"/>
                <a:cs typeface="Montserrat"/>
                <a:sym typeface="Montserrat"/>
              </a:rPr>
              <a:t>The Purpose of a School Outreach Program </a:t>
            </a:r>
            <a:endParaRPr b="1">
              <a:solidFill>
                <a:srgbClr val="0E0E0E"/>
              </a:solidFill>
              <a:highlight>
                <a:srgbClr val="FFFFFF"/>
              </a:highlight>
              <a:latin typeface="Montserrat"/>
              <a:ea typeface="Montserrat"/>
              <a:cs typeface="Montserrat"/>
              <a:sym typeface="Montserrat"/>
            </a:endParaRPr>
          </a:p>
          <a:p>
            <a:pPr marL="0" lvl="0" indent="0" algn="l" rtl="0">
              <a:lnSpc>
                <a:spcPct val="115000"/>
              </a:lnSpc>
              <a:spcBef>
                <a:spcPts val="1100"/>
              </a:spcBef>
              <a:spcAft>
                <a:spcPts val="0"/>
              </a:spcAft>
              <a:buClr>
                <a:schemeClr val="dk1"/>
              </a:buClr>
              <a:buSzPts val="1100"/>
              <a:buFont typeface="Arial"/>
              <a:buNone/>
            </a:pPr>
            <a:r>
              <a:rPr lang="en-US">
                <a:solidFill>
                  <a:srgbClr val="383838"/>
                </a:solidFill>
                <a:highlight>
                  <a:srgbClr val="FFFFFF"/>
                </a:highlight>
                <a:latin typeface="Montserrat"/>
                <a:ea typeface="Montserrat"/>
                <a:cs typeface="Montserrat"/>
                <a:sym typeface="Montserrat"/>
              </a:rPr>
              <a:t>School outreach programs are partnerships between schools and corporations, organizations, governmental agencies, or municipalities. These partnerships help bring the resources of the partnering entity into the classroom. In turn, the partnership helps fulfill a strategic initiative or mission for the partnering entity. Community outreach programs for schools develop deeper relationships between students and the communities they live in. It creates community connections for the sponsoring partner to shape the local area and nurture goodwill. </a:t>
            </a:r>
            <a:endParaRPr>
              <a:solidFill>
                <a:srgbClr val="383838"/>
              </a:solidFill>
              <a:highlight>
                <a:srgbClr val="FFFFFF"/>
              </a:highlight>
              <a:latin typeface="Montserrat"/>
              <a:ea typeface="Montserrat"/>
              <a:cs typeface="Montserrat"/>
              <a:sym typeface="Montserrat"/>
            </a:endParaRPr>
          </a:p>
          <a:p>
            <a:pPr marL="0" lvl="0" indent="0" algn="l" rtl="0">
              <a:lnSpc>
                <a:spcPct val="115000"/>
              </a:lnSpc>
              <a:spcBef>
                <a:spcPts val="1800"/>
              </a:spcBef>
              <a:spcAft>
                <a:spcPts val="0"/>
              </a:spcAft>
              <a:buClr>
                <a:schemeClr val="dk1"/>
              </a:buClr>
              <a:buSzPts val="1100"/>
              <a:buFont typeface="Arial"/>
              <a:buNone/>
            </a:pPr>
            <a:r>
              <a:rPr lang="en-US">
                <a:solidFill>
                  <a:srgbClr val="383838"/>
                </a:solidFill>
                <a:highlight>
                  <a:srgbClr val="FFFFFF"/>
                </a:highlight>
                <a:latin typeface="Montserrat"/>
                <a:ea typeface="Montserrat"/>
                <a:cs typeface="Montserrat"/>
                <a:sym typeface="Montserrat"/>
              </a:rPr>
              <a:t>Overall a school outreach program is a win-win partnership for schools, sponsors, and communities. The bridges built between the partnering sponsor and the educational institution support community improvement. It is a partnership that works in strengthening communities and forging better futures. Students are provided the opportunity to work for the betterment of their community. Partnering sponsors are provided the opportunity to affect the local community so their organizations can thrive.</a:t>
            </a:r>
            <a:endParaRPr>
              <a:solidFill>
                <a:srgbClr val="383838"/>
              </a:solidFill>
              <a:highlight>
                <a:srgbClr val="FFFFFF"/>
              </a:highlight>
              <a:latin typeface="Montserrat"/>
              <a:ea typeface="Montserrat"/>
              <a:cs typeface="Montserrat"/>
              <a:sym typeface="Montserrat"/>
            </a:endParaRPr>
          </a:p>
          <a:p>
            <a:pPr marL="0" lvl="0" indent="0" algn="l" rtl="0">
              <a:spcBef>
                <a:spcPts val="1800"/>
              </a:spcBef>
              <a:spcAft>
                <a:spcPts val="0"/>
              </a:spcAft>
              <a:buNone/>
            </a:pPr>
            <a:endParaRPr/>
          </a:p>
        </p:txBody>
      </p:sp>
      <p:sp>
        <p:nvSpPr>
          <p:cNvPr id="870" name="Google Shape;870;g26daead407f_0_52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26daead407f_0_50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9" name="Google Shape;879;g26daead407f_0_50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0" name="Google Shape;880;g26daead407f_0_509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26daead407f_0_5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9" name="Google Shape;889;g26daead407f_0_52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0" name="Google Shape;890;g26daead407f_0_52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26daead407f_0_5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9" name="Google Shape;899;g26daead407f_0_51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latin typeface="Arial"/>
                <a:ea typeface="Arial"/>
                <a:cs typeface="Arial"/>
                <a:sym typeface="Arial"/>
              </a:rPr>
              <a:t>Many employers offer volunteering hours - check if your company offers such a scheme?</a:t>
            </a:r>
            <a:endParaRPr>
              <a:latin typeface="Arial"/>
              <a:ea typeface="Arial"/>
              <a:cs typeface="Arial"/>
              <a:sym typeface="Arial"/>
            </a:endParaRPr>
          </a:p>
          <a:p>
            <a:pPr marL="457200" marR="0" lvl="0" indent="-228600" algn="l" rtl="0">
              <a:lnSpc>
                <a:spcPct val="100000"/>
              </a:lnSpc>
              <a:spcBef>
                <a:spcPts val="0"/>
              </a:spcBef>
              <a:spcAft>
                <a:spcPts val="0"/>
              </a:spcAft>
              <a:buSzPts val="1400"/>
              <a:buNone/>
            </a:pPr>
            <a:r>
              <a:rPr lang="en-US">
                <a:latin typeface="Arial"/>
                <a:ea typeface="Arial"/>
                <a:cs typeface="Arial"/>
                <a:sym typeface="Arial"/>
              </a:rPr>
              <a:t>Personal connections could be local school and/or child’s school</a:t>
            </a:r>
            <a:endParaRPr>
              <a:latin typeface="Arial"/>
              <a:ea typeface="Arial"/>
              <a:cs typeface="Arial"/>
              <a:sym typeface="Arial"/>
            </a:endParaRPr>
          </a:p>
        </p:txBody>
      </p:sp>
      <p:sp>
        <p:nvSpPr>
          <p:cNvPr id="900" name="Google Shape;900;g26daead407f_0_51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26daead407f_0_50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4" name="Google Shape;924;g26daead407f_0_50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
        <p:nvSpPr>
          <p:cNvPr id="925" name="Google Shape;925;g26daead407f_0_50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26daead407f_0_3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4" name="Google Shape;934;g26daead407f_0_3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935" name="Google Shape;935;g26daead407f_0_3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g26daead407f_0_5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5" name="Google Shape;945;g26daead407f_0_51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6" name="Google Shape;946;g26daead407f_0_51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26daead407f_0_19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4" name="Google Shape;954;g26daead407f_0_19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g26daead407f_0_39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2" name="Google Shape;962;g26daead407f_0_39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3" name="Google Shape;963;g26daead407f_0_3982: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4" name="Google Shape;964;g26daead407f_0_3982: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965" name="Google Shape;965;g26daead407f_0_39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26daead407f_0_14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2" name="Google Shape;752;g26daead407f_0_14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3" name="Google Shape;753;g26daead407f_0_14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26daead407f_0_52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2" name="Google Shape;972;g26daead407f_0_52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3" name="Google Shape;973;g26daead407f_0_5211: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4" name="Google Shape;974;g26daead407f_0_5211: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975" name="Google Shape;975;g26daead407f_0_52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g27630fd06a1_0_1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2" name="Google Shape;982;g27630fd06a1_0_1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g26daead407f_0_50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0" name="Google Shape;1000;g26daead407f_0_50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g26daead407f_0_50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9" name="Google Shape;1019;g26daead407f_0_50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g26daead407f_0_50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6" name="Google Shape;1036;g26daead407f_0_50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g26daead407f_0_40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4" name="Google Shape;1054;g26daead407f_0_40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5" name="Google Shape;1055;g26daead407f_0_4018: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6" name="Google Shape;1056;g26daead407f_0_4018: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1057" name="Google Shape;1057;g26daead407f_0_40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g26daead407f_0_40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4" name="Google Shape;1064;g26daead407f_0_40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5" name="Google Shape;1065;g26daead407f_0_4036: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6" name="Google Shape;1066;g26daead407f_0_4036: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1067" name="Google Shape;1067;g26daead407f_0_40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g26daead407f_0_40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4" name="Google Shape;1074;g26daead407f_0_40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5" name="Google Shape;1075;g26daead407f_0_4027: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6" name="Google Shape;1076;g26daead407f_0_4027: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1077" name="Google Shape;1077;g26daead407f_0_40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g26daead407f_0_40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4" name="Google Shape;1084;g26daead407f_0_40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5" name="Google Shape;1085;g26daead407f_0_4045: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6" name="Google Shape;1086;g26daead407f_0_4045: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1087" name="Google Shape;1087;g26daead407f_0_40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26daead407f_0_40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4" name="Google Shape;1094;g26daead407f_0_40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5" name="Google Shape;1095;g26daead407f_0_4063: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6" name="Google Shape;1096;g26daead407f_0_4063: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1097" name="Google Shape;1097;g26daead407f_0_40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26daead407f_0_36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3" name="Google Shape;763;g26daead407f_0_36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4" name="Google Shape;764;g26daead407f_0_36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g26daead407f_0_40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4" name="Google Shape;1104;g26daead407f_0_40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5" name="Google Shape;1105;g26daead407f_0_4072: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6" name="Google Shape;1106;g26daead407f_0_4072: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1107" name="Google Shape;1107;g26daead407f_0_40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g26daead407f_0_40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4" name="Google Shape;1114;g26daead407f_0_40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5" name="Google Shape;1115;g26daead407f_0_4081: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6" name="Google Shape;1116;g26daead407f_0_4081: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1117" name="Google Shape;1117;g26daead407f_0_40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g1e5d7aff77d_7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4" name="Google Shape;1124;g1e5d7aff77d_7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5" name="Google Shape;1125;g1e5d7aff77d_7_5: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6" name="Google Shape;1126;g1e5d7aff77d_7_5: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1127" name="Google Shape;1127;g1e5d7aff77d_7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g2767cc40b2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4" name="Google Shape;1134;g2767cc40b2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en-US" dirty="0"/>
              <a:t>Commit to a minimum of one schools outreach activity per year</a:t>
            </a:r>
            <a:endParaRPr dirty="0"/>
          </a:p>
          <a:p>
            <a:pPr marL="457200" lvl="0" indent="-317500" algn="l" rtl="0">
              <a:lnSpc>
                <a:spcPct val="100000"/>
              </a:lnSpc>
              <a:spcBef>
                <a:spcPts val="0"/>
              </a:spcBef>
              <a:spcAft>
                <a:spcPts val="0"/>
              </a:spcAft>
              <a:buSzPts val="1400"/>
              <a:buChar char="-"/>
            </a:pPr>
            <a:r>
              <a:rPr lang="en-US" dirty="0"/>
              <a:t>Bring up your career in conversation when you speak to your friends / family with children</a:t>
            </a:r>
            <a:endParaRPr dirty="0"/>
          </a:p>
          <a:p>
            <a:pPr marL="457200" lvl="0" indent="-317500" algn="l" rtl="0">
              <a:lnSpc>
                <a:spcPct val="100000"/>
              </a:lnSpc>
              <a:spcBef>
                <a:spcPts val="0"/>
              </a:spcBef>
              <a:spcAft>
                <a:spcPts val="0"/>
              </a:spcAft>
              <a:buSzPts val="1400"/>
              <a:buChar char="-"/>
            </a:pPr>
            <a:r>
              <a:rPr lang="en-US" dirty="0"/>
              <a:t>Encourage your company to consider a STEM engagement program / If they have one, how can you ensure your department is represented?</a:t>
            </a:r>
            <a:endParaRPr dirty="0"/>
          </a:p>
          <a:p>
            <a:pPr marL="457200" lvl="0" indent="-317500" algn="l" rtl="0">
              <a:lnSpc>
                <a:spcPct val="100000"/>
              </a:lnSpc>
              <a:spcBef>
                <a:spcPts val="0"/>
              </a:spcBef>
              <a:spcAft>
                <a:spcPts val="0"/>
              </a:spcAft>
              <a:buSzPts val="1400"/>
              <a:buChar char="-"/>
            </a:pPr>
            <a:r>
              <a:rPr lang="en-US" dirty="0"/>
              <a:t>Be passionate whenever you speak to someone about your career - you never know who your story might be shared with!</a:t>
            </a:r>
            <a:endParaRPr dirty="0"/>
          </a:p>
          <a:p>
            <a:pPr marL="457200" lvl="0" indent="-317500" algn="l" rtl="0">
              <a:lnSpc>
                <a:spcPct val="100000"/>
              </a:lnSpc>
              <a:spcBef>
                <a:spcPts val="0"/>
              </a:spcBef>
              <a:spcAft>
                <a:spcPts val="0"/>
              </a:spcAft>
              <a:buSzPts val="1400"/>
              <a:buChar char="-"/>
            </a:pPr>
            <a:r>
              <a:rPr lang="en-US" dirty="0"/>
              <a:t>Volunteer with the PSI Careers Schools team to help shape the future of PSI Schools outreach efforts (contact careers@psiweb.org if interested)</a:t>
            </a:r>
            <a:endParaRPr dirty="0"/>
          </a:p>
          <a:p>
            <a:pPr marL="0" lvl="0" indent="0" algn="l" rtl="0">
              <a:lnSpc>
                <a:spcPct val="100000"/>
              </a:lnSpc>
              <a:spcBef>
                <a:spcPts val="0"/>
              </a:spcBef>
              <a:spcAft>
                <a:spcPts val="0"/>
              </a:spcAft>
              <a:buSzPts val="1400"/>
              <a:buNone/>
            </a:pPr>
            <a:endParaRPr dirty="0"/>
          </a:p>
          <a:p>
            <a:pPr marL="0" lvl="0" indent="0" algn="l" rtl="0">
              <a:lnSpc>
                <a:spcPct val="115000"/>
              </a:lnSpc>
              <a:spcBef>
                <a:spcPts val="0"/>
              </a:spcBef>
              <a:spcAft>
                <a:spcPts val="0"/>
              </a:spcAft>
              <a:buSzPts val="1100"/>
              <a:buNone/>
            </a:pPr>
            <a:r>
              <a:rPr lang="en-US" dirty="0"/>
              <a:t>NB: Remember you don’t need to start from scratch - check out the PSI materials/ members materials library. Also you don’t need to do this alone, why not buddy up with a colleague (or placement student?) or get the rest of your department involved!</a:t>
            </a:r>
            <a:endParaRPr dirty="0"/>
          </a:p>
        </p:txBody>
      </p:sp>
      <p:sp>
        <p:nvSpPr>
          <p:cNvPr id="1135" name="Google Shape;1135;g2767cc40b2a_0_0: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6" name="Google Shape;1136;g2767cc40b2a_0_0: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1137" name="Google Shape;1137;g2767cc40b2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26daead407f_0_19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4" name="Google Shape;954;g26daead407f_0_19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021726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2"/>
        <p:cNvGrpSpPr/>
        <p:nvPr/>
      </p:nvGrpSpPr>
      <p:grpSpPr>
        <a:xfrm>
          <a:off x="0" y="0"/>
          <a:ext cx="0" cy="0"/>
          <a:chOff x="0" y="0"/>
          <a:chExt cx="0" cy="0"/>
        </a:xfrm>
      </p:grpSpPr>
      <p:sp>
        <p:nvSpPr>
          <p:cNvPr id="1143" name="Google Shape;1143;g26daead407f_0_19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4" name="Google Shape;1144;g26daead407f_0_19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26daead407f_0_40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9" name="Google Shape;1149;g26daead407f_0_40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0" name="Google Shape;1150;g26daead407f_0_4009: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1" name="Google Shape;1151;g26daead407f_0_4009: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1152" name="Google Shape;1152;g26daead407f_0_400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g26daead407f_0_40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9" name="Google Shape;1159;g26daead407f_0_40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0" name="Google Shape;1160;g26daead407f_0_4054: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1" name="Google Shape;1161;g26daead407f_0_4054: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1162" name="Google Shape;1162;g26daead407f_0_40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g26daead407f_0_40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9" name="Google Shape;1169;g26daead407f_0_40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0" name="Google Shape;1170;g26daead407f_0_4000: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1" name="Google Shape;1171;g26daead407f_0_4000: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1172" name="Google Shape;1172;g26daead407f_0_40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7"/>
        <p:cNvGrpSpPr/>
        <p:nvPr/>
      </p:nvGrpSpPr>
      <p:grpSpPr>
        <a:xfrm>
          <a:off x="0" y="0"/>
          <a:ext cx="0" cy="0"/>
          <a:chOff x="0" y="0"/>
          <a:chExt cx="0" cy="0"/>
        </a:xfrm>
      </p:grpSpPr>
      <p:sp>
        <p:nvSpPr>
          <p:cNvPr id="1178" name="Google Shape;1178;g1e5d7aff77d_7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9" name="Google Shape;1179;g1e5d7aff77d_7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26daead407f_0_52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2" name="Google Shape;772;g26daead407f_0_52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26daead407f_0_20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4" name="Google Shape;1184;g26daead407f_0_20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5" name="Google Shape;1185;g26daead407f_0_20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26daead407f_0_20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2" name="Google Shape;1192;g26daead407f_0_20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3" name="Google Shape;1193;g26daead407f_0_20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26daead407f_0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0" name="Google Shape;1200;g26daead407f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26daead407f_0_49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0" name="Google Shape;780;g26daead407f_0_49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g26daead407f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7" name="Google Shape;797;g26daead407f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New focus on schools as a key area within the careers section of PSI and that we see NextGen as a key to PSI success</a:t>
            </a:r>
            <a:endParaRPr/>
          </a:p>
        </p:txBody>
      </p:sp>
      <p:sp>
        <p:nvSpPr>
          <p:cNvPr id="798" name="Google Shape;798;g26daead407f_0_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26daead407f_0_5162:notes"/>
          <p:cNvSpPr>
            <a:spLocks noGrp="1" noRot="1" noChangeAspect="1"/>
          </p:cNvSpPr>
          <p:nvPr>
            <p:ph type="sldImg" idx="2"/>
          </p:nvPr>
        </p:nvSpPr>
        <p:spPr>
          <a:xfrm>
            <a:off x="88900" y="746125"/>
            <a:ext cx="6627900" cy="37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9" name="Google Shape;829;g26daead407f_0_51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0" name="Google Shape;830;g26daead407f_0_51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26daead407f_0_5286: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0" name="Google Shape;840;g26daead407f_0_52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1" name="Google Shape;841;g26daead407f_0_52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1e5d7aff77d_7_23:notes"/>
          <p:cNvSpPr>
            <a:spLocks noGrp="1" noRot="1" noChangeAspect="1"/>
          </p:cNvSpPr>
          <p:nvPr>
            <p:ph type="sldImg" idx="2"/>
          </p:nvPr>
        </p:nvSpPr>
        <p:spPr>
          <a:xfrm>
            <a:off x="88900" y="746125"/>
            <a:ext cx="6627900" cy="37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1" name="Google Shape;851;g1e5d7aff77d_7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2" name="Google Shape;852;g1e5d7aff77d_7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 Cover Slide">
  <p:cSld name="1. Cover Slide">
    <p:spTree>
      <p:nvGrpSpPr>
        <p:cNvPr id="1" name="Shape 15"/>
        <p:cNvGrpSpPr/>
        <p:nvPr/>
      </p:nvGrpSpPr>
      <p:grpSpPr>
        <a:xfrm>
          <a:off x="0" y="0"/>
          <a:ext cx="0" cy="0"/>
          <a:chOff x="0" y="0"/>
          <a:chExt cx="0" cy="0"/>
        </a:xfrm>
      </p:grpSpPr>
      <p:sp>
        <p:nvSpPr>
          <p:cNvPr id="16" name="Google Shape;16;p13"/>
          <p:cNvSpPr txBox="1">
            <a:spLocks noGrp="1"/>
          </p:cNvSpPr>
          <p:nvPr>
            <p:ph type="subTitle" idx="1"/>
          </p:nvPr>
        </p:nvSpPr>
        <p:spPr>
          <a:xfrm>
            <a:off x="1371600" y="3363316"/>
            <a:ext cx="6400800" cy="743119"/>
          </a:xfrm>
          <a:prstGeom prst="rect">
            <a:avLst/>
          </a:prstGeom>
          <a:noFill/>
          <a:ln>
            <a:noFill/>
          </a:ln>
        </p:spPr>
        <p:txBody>
          <a:bodyPr spcFirstLastPara="1" wrap="square" lIns="91425" tIns="45700" rIns="91425" bIns="45700" anchor="ctr" anchorCtr="0">
            <a:normAutofit/>
          </a:bodyPr>
          <a:lstStyle>
            <a:lvl1pPr lvl="0" algn="ctr">
              <a:spcBef>
                <a:spcPts val="400"/>
              </a:spcBef>
              <a:spcAft>
                <a:spcPts val="0"/>
              </a:spcAft>
              <a:buClr>
                <a:srgbClr val="005A84"/>
              </a:buClr>
              <a:buSzPts val="2000"/>
              <a:buNone/>
              <a:defRPr sz="2000" b="1">
                <a:solidFill>
                  <a:srgbClr val="005A84"/>
                </a:solidFill>
              </a:defRPr>
            </a:lvl1pPr>
            <a:lvl2pPr lvl="1" algn="ctr">
              <a:spcBef>
                <a:spcPts val="560"/>
              </a:spcBef>
              <a:spcAft>
                <a:spcPts val="0"/>
              </a:spcAft>
              <a:buClr>
                <a:srgbClr val="88D5E3"/>
              </a:buClr>
              <a:buSzPts val="2800"/>
              <a:buNone/>
              <a:defRPr>
                <a:solidFill>
                  <a:srgbClr val="88D5E3"/>
                </a:solidFill>
              </a:defRPr>
            </a:lvl2pPr>
            <a:lvl3pPr lvl="2" algn="ctr">
              <a:spcBef>
                <a:spcPts val="480"/>
              </a:spcBef>
              <a:spcAft>
                <a:spcPts val="0"/>
              </a:spcAft>
              <a:buClr>
                <a:srgbClr val="88D5E3"/>
              </a:buClr>
              <a:buSzPts val="2400"/>
              <a:buNone/>
              <a:defRPr>
                <a:solidFill>
                  <a:srgbClr val="88D5E3"/>
                </a:solidFill>
              </a:defRPr>
            </a:lvl3pPr>
            <a:lvl4pPr lvl="3" algn="ctr">
              <a:spcBef>
                <a:spcPts val="400"/>
              </a:spcBef>
              <a:spcAft>
                <a:spcPts val="0"/>
              </a:spcAft>
              <a:buClr>
                <a:srgbClr val="88D5E3"/>
              </a:buClr>
              <a:buSzPts val="2000"/>
              <a:buNone/>
              <a:defRPr>
                <a:solidFill>
                  <a:srgbClr val="88D5E3"/>
                </a:solidFill>
              </a:defRPr>
            </a:lvl4pPr>
            <a:lvl5pPr lvl="4" algn="ctr">
              <a:spcBef>
                <a:spcPts val="400"/>
              </a:spcBef>
              <a:spcAft>
                <a:spcPts val="0"/>
              </a:spcAft>
              <a:buClr>
                <a:srgbClr val="88D5E3"/>
              </a:buClr>
              <a:buSzPts val="2000"/>
              <a:buNone/>
              <a:defRPr>
                <a:solidFill>
                  <a:srgbClr val="88D5E3"/>
                </a:solidFill>
              </a:defRPr>
            </a:lvl5pPr>
            <a:lvl6pPr lvl="5" algn="ctr">
              <a:spcBef>
                <a:spcPts val="400"/>
              </a:spcBef>
              <a:spcAft>
                <a:spcPts val="0"/>
              </a:spcAft>
              <a:buClr>
                <a:srgbClr val="88D5E3"/>
              </a:buClr>
              <a:buSzPts val="2000"/>
              <a:buNone/>
              <a:defRPr>
                <a:solidFill>
                  <a:srgbClr val="88D5E3"/>
                </a:solidFill>
              </a:defRPr>
            </a:lvl6pPr>
            <a:lvl7pPr lvl="6" algn="ctr">
              <a:spcBef>
                <a:spcPts val="400"/>
              </a:spcBef>
              <a:spcAft>
                <a:spcPts val="0"/>
              </a:spcAft>
              <a:buClr>
                <a:srgbClr val="88D5E3"/>
              </a:buClr>
              <a:buSzPts val="2000"/>
              <a:buNone/>
              <a:defRPr>
                <a:solidFill>
                  <a:srgbClr val="88D5E3"/>
                </a:solidFill>
              </a:defRPr>
            </a:lvl7pPr>
            <a:lvl8pPr lvl="7" algn="ctr">
              <a:spcBef>
                <a:spcPts val="400"/>
              </a:spcBef>
              <a:spcAft>
                <a:spcPts val="0"/>
              </a:spcAft>
              <a:buClr>
                <a:srgbClr val="88D5E3"/>
              </a:buClr>
              <a:buSzPts val="2000"/>
              <a:buNone/>
              <a:defRPr>
                <a:solidFill>
                  <a:srgbClr val="88D5E3"/>
                </a:solidFill>
              </a:defRPr>
            </a:lvl8pPr>
            <a:lvl9pPr lvl="8" algn="ctr">
              <a:spcBef>
                <a:spcPts val="400"/>
              </a:spcBef>
              <a:spcAft>
                <a:spcPts val="0"/>
              </a:spcAft>
              <a:buClr>
                <a:srgbClr val="88D5E3"/>
              </a:buClr>
              <a:buSzPts val="2000"/>
              <a:buNone/>
              <a:defRPr>
                <a:solidFill>
                  <a:srgbClr val="88D5E3"/>
                </a:solidFill>
              </a:defRPr>
            </a:lvl9pPr>
          </a:lstStyle>
          <a:p>
            <a:endParaRPr/>
          </a:p>
        </p:txBody>
      </p:sp>
      <p:pic>
        <p:nvPicPr>
          <p:cNvPr id="17" name="Google Shape;17;p13" descr="PSI Logo.png"/>
          <p:cNvPicPr preferRelativeResize="0"/>
          <p:nvPr/>
        </p:nvPicPr>
        <p:blipFill rotWithShape="1">
          <a:blip r:embed="rId2">
            <a:alphaModFix/>
          </a:blip>
          <a:srcRect/>
          <a:stretch/>
        </p:blipFill>
        <p:spPr>
          <a:xfrm>
            <a:off x="4082834" y="400669"/>
            <a:ext cx="992840" cy="934779"/>
          </a:xfrm>
          <a:prstGeom prst="rect">
            <a:avLst/>
          </a:prstGeom>
          <a:noFill/>
          <a:ln>
            <a:noFill/>
          </a:ln>
        </p:spPr>
      </p:pic>
      <p:sp>
        <p:nvSpPr>
          <p:cNvPr id="18" name="Google Shape;18;p13"/>
          <p:cNvSpPr txBox="1">
            <a:spLocks noGrp="1"/>
          </p:cNvSpPr>
          <p:nvPr>
            <p:ph type="title"/>
          </p:nvPr>
        </p:nvSpPr>
        <p:spPr>
          <a:xfrm>
            <a:off x="457200" y="1696463"/>
            <a:ext cx="8229600" cy="85725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3"/>
          <p:cNvSpPr txBox="1">
            <a:spLocks noGrp="1"/>
          </p:cNvSpPr>
          <p:nvPr>
            <p:ph type="body" idx="2"/>
          </p:nvPr>
        </p:nvSpPr>
        <p:spPr>
          <a:xfrm>
            <a:off x="2650332" y="4367949"/>
            <a:ext cx="3871912" cy="365125"/>
          </a:xfrm>
          <a:prstGeom prst="rect">
            <a:avLst/>
          </a:prstGeom>
          <a:noFill/>
          <a:ln>
            <a:noFill/>
          </a:ln>
        </p:spPr>
        <p:txBody>
          <a:bodyPr spcFirstLastPara="1" wrap="square" lIns="91425" tIns="45700" rIns="91425" bIns="45700" anchor="t" anchorCtr="0">
            <a:noAutofit/>
          </a:bodyPr>
          <a:lstStyle>
            <a:lvl1pPr marL="457200" lvl="0" indent="-228600" algn="ctr">
              <a:spcBef>
                <a:spcPts val="240"/>
              </a:spcBef>
              <a:spcAft>
                <a:spcPts val="0"/>
              </a:spcAft>
              <a:buClr>
                <a:srgbClr val="005A84"/>
              </a:buClr>
              <a:buSzPts val="1200"/>
              <a:buFont typeface="Arial"/>
              <a:buNone/>
              <a:defRPr sz="1200">
                <a:solidFill>
                  <a:srgbClr val="005A84"/>
                </a:solidFill>
              </a:defRPr>
            </a:lvl1pPr>
            <a:lvl2pPr marL="914400" lvl="1" indent="-304800" algn="l">
              <a:spcBef>
                <a:spcPts val="240"/>
              </a:spcBef>
              <a:spcAft>
                <a:spcPts val="0"/>
              </a:spcAft>
              <a:buClr>
                <a:srgbClr val="005A84"/>
              </a:buClr>
              <a:buSzPts val="1200"/>
              <a:buChar char="–"/>
              <a:defRPr sz="1200">
                <a:solidFill>
                  <a:srgbClr val="005A84"/>
                </a:solidFill>
              </a:defRPr>
            </a:lvl2pPr>
            <a:lvl3pPr marL="1371600" lvl="2" indent="-304800" algn="l">
              <a:spcBef>
                <a:spcPts val="240"/>
              </a:spcBef>
              <a:spcAft>
                <a:spcPts val="0"/>
              </a:spcAft>
              <a:buClr>
                <a:srgbClr val="005A84"/>
              </a:buClr>
              <a:buSzPts val="1200"/>
              <a:buChar char="•"/>
              <a:defRPr sz="1200">
                <a:solidFill>
                  <a:srgbClr val="005A84"/>
                </a:solidFill>
              </a:defRPr>
            </a:lvl3pPr>
            <a:lvl4pPr marL="1828800" lvl="3" indent="-304800" algn="l">
              <a:spcBef>
                <a:spcPts val="240"/>
              </a:spcBef>
              <a:spcAft>
                <a:spcPts val="0"/>
              </a:spcAft>
              <a:buClr>
                <a:srgbClr val="005A84"/>
              </a:buClr>
              <a:buSzPts val="1200"/>
              <a:buChar char="–"/>
              <a:defRPr sz="1200">
                <a:solidFill>
                  <a:srgbClr val="005A84"/>
                </a:solidFill>
              </a:defRPr>
            </a:lvl4pPr>
            <a:lvl5pPr marL="2286000" lvl="4" indent="-304800" algn="l">
              <a:spcBef>
                <a:spcPts val="240"/>
              </a:spcBef>
              <a:spcAft>
                <a:spcPts val="0"/>
              </a:spcAft>
              <a:buClr>
                <a:srgbClr val="005A84"/>
              </a:buClr>
              <a:buSzPts val="1200"/>
              <a:buChar char="»"/>
              <a:defRPr sz="1200">
                <a:solidFill>
                  <a:srgbClr val="005A84"/>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13"/>
          <p:cNvSpPr/>
          <p:nvPr/>
        </p:nvSpPr>
        <p:spPr>
          <a:xfrm rot="10800000">
            <a:off x="3334835" y="2873102"/>
            <a:ext cx="2482019" cy="19305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1" name="Google Shape;21;p13" descr="A picture containing drawing&#10;&#10;Description automatically generated"/>
          <p:cNvPicPr preferRelativeResize="0"/>
          <p:nvPr/>
        </p:nvPicPr>
        <p:blipFill rotWithShape="1">
          <a:blip r:embed="rId3">
            <a:alphaModFix/>
          </a:blip>
          <a:srcRect/>
          <a:stretch/>
        </p:blipFill>
        <p:spPr>
          <a:xfrm>
            <a:off x="8378809" y="156181"/>
            <a:ext cx="615982" cy="488975"/>
          </a:xfrm>
          <a:prstGeom prst="rect">
            <a:avLst/>
          </a:prstGeom>
          <a:noFill/>
          <a:ln>
            <a:noFill/>
          </a:ln>
        </p:spPr>
      </p:pic>
      <p:sp>
        <p:nvSpPr>
          <p:cNvPr id="22" name="Google Shape;22;p13"/>
          <p:cNvSpPr txBox="1"/>
          <p:nvPr/>
        </p:nvSpPr>
        <p:spPr>
          <a:xfrm>
            <a:off x="457200" y="4851918"/>
            <a:ext cx="82296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0" i="1" u="none" strike="noStrike" cap="none">
                <a:solidFill>
                  <a:schemeClr val="dk1"/>
                </a:solidFill>
                <a:latin typeface="Arial"/>
                <a:ea typeface="Arial"/>
                <a:cs typeface="Arial"/>
                <a:sym typeface="Arial"/>
              </a:rPr>
              <a:t>“We are a community dedicated to leading and promoting the use of statistics within the healthcare industry for the benefit of patients.”</a:t>
            </a:r>
            <a:endParaRPr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0. Upcoming events 6">
  <p:cSld name="10. Upcoming events 6">
    <p:spTree>
      <p:nvGrpSpPr>
        <p:cNvPr id="1" name="Shape 91"/>
        <p:cNvGrpSpPr/>
        <p:nvPr/>
      </p:nvGrpSpPr>
      <p:grpSpPr>
        <a:xfrm>
          <a:off x="0" y="0"/>
          <a:ext cx="0" cy="0"/>
          <a:chOff x="0" y="0"/>
          <a:chExt cx="0" cy="0"/>
        </a:xfrm>
      </p:grpSpPr>
      <p:sp>
        <p:nvSpPr>
          <p:cNvPr id="92" name="Google Shape;92;p22"/>
          <p:cNvSpPr txBox="1">
            <a:spLocks noGrp="1"/>
          </p:cNvSpPr>
          <p:nvPr>
            <p:ph type="title"/>
          </p:nvPr>
        </p:nvSpPr>
        <p:spPr>
          <a:xfrm>
            <a:off x="457199" y="205979"/>
            <a:ext cx="7086909" cy="8572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400"/>
              <a:buFont typeface="Arial"/>
              <a:buNone/>
              <a:defRPr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93" name="Google Shape;93;p22"/>
          <p:cNvCxnSpPr/>
          <p:nvPr/>
        </p:nvCxnSpPr>
        <p:spPr>
          <a:xfrm rot="10800000">
            <a:off x="457200" y="1063229"/>
            <a:ext cx="8229600" cy="0"/>
          </a:xfrm>
          <a:prstGeom prst="straightConnector1">
            <a:avLst/>
          </a:prstGeom>
          <a:noFill/>
          <a:ln w="25400" cap="flat" cmpd="sng">
            <a:solidFill>
              <a:schemeClr val="dk1"/>
            </a:solidFill>
            <a:prstDash val="solid"/>
            <a:round/>
            <a:headEnd type="none" w="sm" len="sm"/>
            <a:tailEnd type="none" w="sm" len="sm"/>
          </a:ln>
        </p:spPr>
      </p:cxnSp>
      <p:sp>
        <p:nvSpPr>
          <p:cNvPr id="94" name="Google Shape;94;p22"/>
          <p:cNvSpPr/>
          <p:nvPr/>
        </p:nvSpPr>
        <p:spPr>
          <a:xfrm>
            <a:off x="457198" y="3349329"/>
            <a:ext cx="2672923" cy="112451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5" name="Google Shape;95;p22"/>
          <p:cNvSpPr/>
          <p:nvPr/>
        </p:nvSpPr>
        <p:spPr>
          <a:xfrm>
            <a:off x="6013876" y="3349329"/>
            <a:ext cx="2672923" cy="112451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6" name="Google Shape;96;p22"/>
          <p:cNvSpPr/>
          <p:nvPr/>
        </p:nvSpPr>
        <p:spPr>
          <a:xfrm>
            <a:off x="3235295" y="3349329"/>
            <a:ext cx="2672923" cy="112451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7" name="Google Shape;97;p22"/>
          <p:cNvSpPr/>
          <p:nvPr/>
        </p:nvSpPr>
        <p:spPr>
          <a:xfrm>
            <a:off x="457198" y="2891415"/>
            <a:ext cx="2672924" cy="460044"/>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8" name="Google Shape;98;p22"/>
          <p:cNvSpPr/>
          <p:nvPr/>
        </p:nvSpPr>
        <p:spPr>
          <a:xfrm>
            <a:off x="3235295" y="2891415"/>
            <a:ext cx="2672924" cy="460044"/>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9" name="Google Shape;99;p22"/>
          <p:cNvSpPr/>
          <p:nvPr/>
        </p:nvSpPr>
        <p:spPr>
          <a:xfrm>
            <a:off x="6013876" y="2891415"/>
            <a:ext cx="2672924" cy="460044"/>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0" name="Google Shape;100;p22"/>
          <p:cNvSpPr txBox="1">
            <a:spLocks noGrp="1"/>
          </p:cNvSpPr>
          <p:nvPr>
            <p:ph type="body" idx="1"/>
          </p:nvPr>
        </p:nvSpPr>
        <p:spPr>
          <a:xfrm>
            <a:off x="3330600" y="3101576"/>
            <a:ext cx="2484416" cy="214778"/>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lt1"/>
              </a:buClr>
              <a:buSzPts val="1200"/>
              <a:buFont typeface="Arial"/>
              <a:buNone/>
              <a:defRPr sz="1200">
                <a:solidFill>
                  <a:schemeClr val="lt1"/>
                </a:solidFill>
              </a:defRPr>
            </a:lvl1pPr>
            <a:lvl2pPr marL="914400" lvl="1" indent="-304800" algn="l">
              <a:spcBef>
                <a:spcPts val="240"/>
              </a:spcBef>
              <a:spcAft>
                <a:spcPts val="0"/>
              </a:spcAft>
              <a:buClr>
                <a:srgbClr val="005A84"/>
              </a:buClr>
              <a:buSzPts val="1200"/>
              <a:buChar char="–"/>
              <a:defRPr sz="1200">
                <a:solidFill>
                  <a:srgbClr val="005A84"/>
                </a:solidFill>
              </a:defRPr>
            </a:lvl2pPr>
            <a:lvl3pPr marL="1371600" lvl="2" indent="-304800" algn="l">
              <a:spcBef>
                <a:spcPts val="240"/>
              </a:spcBef>
              <a:spcAft>
                <a:spcPts val="0"/>
              </a:spcAft>
              <a:buClr>
                <a:srgbClr val="005A84"/>
              </a:buClr>
              <a:buSzPts val="1200"/>
              <a:buChar char="•"/>
              <a:defRPr sz="1200">
                <a:solidFill>
                  <a:srgbClr val="005A84"/>
                </a:solidFill>
              </a:defRPr>
            </a:lvl3pPr>
            <a:lvl4pPr marL="1828800" lvl="3" indent="-304800" algn="l">
              <a:spcBef>
                <a:spcPts val="240"/>
              </a:spcBef>
              <a:spcAft>
                <a:spcPts val="0"/>
              </a:spcAft>
              <a:buClr>
                <a:srgbClr val="005A84"/>
              </a:buClr>
              <a:buSzPts val="1200"/>
              <a:buChar char="–"/>
              <a:defRPr sz="1200">
                <a:solidFill>
                  <a:srgbClr val="005A84"/>
                </a:solidFill>
              </a:defRPr>
            </a:lvl4pPr>
            <a:lvl5pPr marL="2286000" lvl="4" indent="-304800" algn="l">
              <a:spcBef>
                <a:spcPts val="240"/>
              </a:spcBef>
              <a:spcAft>
                <a:spcPts val="0"/>
              </a:spcAft>
              <a:buClr>
                <a:srgbClr val="005A84"/>
              </a:buClr>
              <a:buSzPts val="1200"/>
              <a:buChar char="»"/>
              <a:defRPr sz="1200">
                <a:solidFill>
                  <a:srgbClr val="005A84"/>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1" name="Google Shape;101;p22"/>
          <p:cNvSpPr txBox="1">
            <a:spLocks noGrp="1"/>
          </p:cNvSpPr>
          <p:nvPr>
            <p:ph type="body" idx="2"/>
          </p:nvPr>
        </p:nvSpPr>
        <p:spPr>
          <a:xfrm>
            <a:off x="3330600" y="2890441"/>
            <a:ext cx="2484416" cy="214778"/>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lt1"/>
              </a:buClr>
              <a:buSzPts val="1200"/>
              <a:buFont typeface="Arial"/>
              <a:buNone/>
              <a:defRPr sz="1200" b="1">
                <a:solidFill>
                  <a:schemeClr val="lt1"/>
                </a:solidFill>
              </a:defRPr>
            </a:lvl1pPr>
            <a:lvl2pPr marL="914400" lvl="1" indent="-304800" algn="l">
              <a:spcBef>
                <a:spcPts val="240"/>
              </a:spcBef>
              <a:spcAft>
                <a:spcPts val="0"/>
              </a:spcAft>
              <a:buClr>
                <a:srgbClr val="005A84"/>
              </a:buClr>
              <a:buSzPts val="1200"/>
              <a:buChar char="–"/>
              <a:defRPr sz="1200">
                <a:solidFill>
                  <a:srgbClr val="005A84"/>
                </a:solidFill>
              </a:defRPr>
            </a:lvl2pPr>
            <a:lvl3pPr marL="1371600" lvl="2" indent="-304800" algn="l">
              <a:spcBef>
                <a:spcPts val="240"/>
              </a:spcBef>
              <a:spcAft>
                <a:spcPts val="0"/>
              </a:spcAft>
              <a:buClr>
                <a:srgbClr val="005A84"/>
              </a:buClr>
              <a:buSzPts val="1200"/>
              <a:buChar char="•"/>
              <a:defRPr sz="1200">
                <a:solidFill>
                  <a:srgbClr val="005A84"/>
                </a:solidFill>
              </a:defRPr>
            </a:lvl3pPr>
            <a:lvl4pPr marL="1828800" lvl="3" indent="-304800" algn="l">
              <a:spcBef>
                <a:spcPts val="240"/>
              </a:spcBef>
              <a:spcAft>
                <a:spcPts val="0"/>
              </a:spcAft>
              <a:buClr>
                <a:srgbClr val="005A84"/>
              </a:buClr>
              <a:buSzPts val="1200"/>
              <a:buChar char="–"/>
              <a:defRPr sz="1200">
                <a:solidFill>
                  <a:srgbClr val="005A84"/>
                </a:solidFill>
              </a:defRPr>
            </a:lvl4pPr>
            <a:lvl5pPr marL="2286000" lvl="4" indent="-304800" algn="l">
              <a:spcBef>
                <a:spcPts val="240"/>
              </a:spcBef>
              <a:spcAft>
                <a:spcPts val="0"/>
              </a:spcAft>
              <a:buClr>
                <a:srgbClr val="005A84"/>
              </a:buClr>
              <a:buSzPts val="1200"/>
              <a:buChar char="»"/>
              <a:defRPr sz="1200">
                <a:solidFill>
                  <a:srgbClr val="005A84"/>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2" name="Google Shape;102;p22"/>
          <p:cNvSpPr txBox="1">
            <a:spLocks noGrp="1"/>
          </p:cNvSpPr>
          <p:nvPr>
            <p:ph type="body" idx="3"/>
          </p:nvPr>
        </p:nvSpPr>
        <p:spPr>
          <a:xfrm>
            <a:off x="6111496" y="3101576"/>
            <a:ext cx="2484416" cy="214778"/>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lt1"/>
              </a:buClr>
              <a:buSzPts val="1200"/>
              <a:buFont typeface="Arial"/>
              <a:buNone/>
              <a:defRPr sz="1200">
                <a:solidFill>
                  <a:schemeClr val="lt1"/>
                </a:solidFill>
              </a:defRPr>
            </a:lvl1pPr>
            <a:lvl2pPr marL="914400" lvl="1" indent="-304800" algn="l">
              <a:spcBef>
                <a:spcPts val="240"/>
              </a:spcBef>
              <a:spcAft>
                <a:spcPts val="0"/>
              </a:spcAft>
              <a:buClr>
                <a:srgbClr val="005A84"/>
              </a:buClr>
              <a:buSzPts val="1200"/>
              <a:buChar char="–"/>
              <a:defRPr sz="1200">
                <a:solidFill>
                  <a:srgbClr val="005A84"/>
                </a:solidFill>
              </a:defRPr>
            </a:lvl2pPr>
            <a:lvl3pPr marL="1371600" lvl="2" indent="-304800" algn="l">
              <a:spcBef>
                <a:spcPts val="240"/>
              </a:spcBef>
              <a:spcAft>
                <a:spcPts val="0"/>
              </a:spcAft>
              <a:buClr>
                <a:srgbClr val="005A84"/>
              </a:buClr>
              <a:buSzPts val="1200"/>
              <a:buChar char="•"/>
              <a:defRPr sz="1200">
                <a:solidFill>
                  <a:srgbClr val="005A84"/>
                </a:solidFill>
              </a:defRPr>
            </a:lvl3pPr>
            <a:lvl4pPr marL="1828800" lvl="3" indent="-304800" algn="l">
              <a:spcBef>
                <a:spcPts val="240"/>
              </a:spcBef>
              <a:spcAft>
                <a:spcPts val="0"/>
              </a:spcAft>
              <a:buClr>
                <a:srgbClr val="005A84"/>
              </a:buClr>
              <a:buSzPts val="1200"/>
              <a:buChar char="–"/>
              <a:defRPr sz="1200">
                <a:solidFill>
                  <a:srgbClr val="005A84"/>
                </a:solidFill>
              </a:defRPr>
            </a:lvl4pPr>
            <a:lvl5pPr marL="2286000" lvl="4" indent="-304800" algn="l">
              <a:spcBef>
                <a:spcPts val="240"/>
              </a:spcBef>
              <a:spcAft>
                <a:spcPts val="0"/>
              </a:spcAft>
              <a:buClr>
                <a:srgbClr val="005A84"/>
              </a:buClr>
              <a:buSzPts val="1200"/>
              <a:buChar char="»"/>
              <a:defRPr sz="1200">
                <a:solidFill>
                  <a:srgbClr val="005A84"/>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3" name="Google Shape;103;p22"/>
          <p:cNvSpPr txBox="1">
            <a:spLocks noGrp="1"/>
          </p:cNvSpPr>
          <p:nvPr>
            <p:ph type="body" idx="4"/>
          </p:nvPr>
        </p:nvSpPr>
        <p:spPr>
          <a:xfrm>
            <a:off x="6111496" y="2890441"/>
            <a:ext cx="2484416" cy="214778"/>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lt1"/>
              </a:buClr>
              <a:buSzPts val="1200"/>
              <a:buFont typeface="Arial"/>
              <a:buNone/>
              <a:defRPr sz="1200" b="1">
                <a:solidFill>
                  <a:schemeClr val="lt1"/>
                </a:solidFill>
              </a:defRPr>
            </a:lvl1pPr>
            <a:lvl2pPr marL="914400" lvl="1" indent="-304800" algn="l">
              <a:spcBef>
                <a:spcPts val="240"/>
              </a:spcBef>
              <a:spcAft>
                <a:spcPts val="0"/>
              </a:spcAft>
              <a:buClr>
                <a:srgbClr val="005A84"/>
              </a:buClr>
              <a:buSzPts val="1200"/>
              <a:buChar char="–"/>
              <a:defRPr sz="1200">
                <a:solidFill>
                  <a:srgbClr val="005A84"/>
                </a:solidFill>
              </a:defRPr>
            </a:lvl2pPr>
            <a:lvl3pPr marL="1371600" lvl="2" indent="-304800" algn="l">
              <a:spcBef>
                <a:spcPts val="240"/>
              </a:spcBef>
              <a:spcAft>
                <a:spcPts val="0"/>
              </a:spcAft>
              <a:buClr>
                <a:srgbClr val="005A84"/>
              </a:buClr>
              <a:buSzPts val="1200"/>
              <a:buChar char="•"/>
              <a:defRPr sz="1200">
                <a:solidFill>
                  <a:srgbClr val="005A84"/>
                </a:solidFill>
              </a:defRPr>
            </a:lvl3pPr>
            <a:lvl4pPr marL="1828800" lvl="3" indent="-304800" algn="l">
              <a:spcBef>
                <a:spcPts val="240"/>
              </a:spcBef>
              <a:spcAft>
                <a:spcPts val="0"/>
              </a:spcAft>
              <a:buClr>
                <a:srgbClr val="005A84"/>
              </a:buClr>
              <a:buSzPts val="1200"/>
              <a:buChar char="–"/>
              <a:defRPr sz="1200">
                <a:solidFill>
                  <a:srgbClr val="005A84"/>
                </a:solidFill>
              </a:defRPr>
            </a:lvl4pPr>
            <a:lvl5pPr marL="2286000" lvl="4" indent="-304800" algn="l">
              <a:spcBef>
                <a:spcPts val="240"/>
              </a:spcBef>
              <a:spcAft>
                <a:spcPts val="0"/>
              </a:spcAft>
              <a:buClr>
                <a:srgbClr val="005A84"/>
              </a:buClr>
              <a:buSzPts val="1200"/>
              <a:buChar char="»"/>
              <a:defRPr sz="1200">
                <a:solidFill>
                  <a:srgbClr val="005A84"/>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4" name="Google Shape;104;p22"/>
          <p:cNvSpPr txBox="1">
            <a:spLocks noGrp="1"/>
          </p:cNvSpPr>
          <p:nvPr>
            <p:ph type="body" idx="5"/>
          </p:nvPr>
        </p:nvSpPr>
        <p:spPr>
          <a:xfrm>
            <a:off x="545022" y="3422582"/>
            <a:ext cx="2484416" cy="970340"/>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lt1"/>
              </a:buClr>
              <a:buSzPts val="1200"/>
              <a:buFont typeface="Arial"/>
              <a:buNone/>
              <a:defRPr sz="1200">
                <a:solidFill>
                  <a:schemeClr val="lt1"/>
                </a:solidFill>
              </a:defRPr>
            </a:lvl1pPr>
            <a:lvl2pPr marL="914400" lvl="1" indent="-304800" algn="l">
              <a:spcBef>
                <a:spcPts val="240"/>
              </a:spcBef>
              <a:spcAft>
                <a:spcPts val="0"/>
              </a:spcAft>
              <a:buClr>
                <a:srgbClr val="005A84"/>
              </a:buClr>
              <a:buSzPts val="1200"/>
              <a:buChar char="–"/>
              <a:defRPr sz="1200">
                <a:solidFill>
                  <a:srgbClr val="005A84"/>
                </a:solidFill>
              </a:defRPr>
            </a:lvl2pPr>
            <a:lvl3pPr marL="1371600" lvl="2" indent="-304800" algn="l">
              <a:spcBef>
                <a:spcPts val="240"/>
              </a:spcBef>
              <a:spcAft>
                <a:spcPts val="0"/>
              </a:spcAft>
              <a:buClr>
                <a:srgbClr val="005A84"/>
              </a:buClr>
              <a:buSzPts val="1200"/>
              <a:buChar char="•"/>
              <a:defRPr sz="1200">
                <a:solidFill>
                  <a:srgbClr val="005A84"/>
                </a:solidFill>
              </a:defRPr>
            </a:lvl3pPr>
            <a:lvl4pPr marL="1828800" lvl="3" indent="-304800" algn="l">
              <a:spcBef>
                <a:spcPts val="240"/>
              </a:spcBef>
              <a:spcAft>
                <a:spcPts val="0"/>
              </a:spcAft>
              <a:buClr>
                <a:srgbClr val="005A84"/>
              </a:buClr>
              <a:buSzPts val="1200"/>
              <a:buChar char="–"/>
              <a:defRPr sz="1200">
                <a:solidFill>
                  <a:srgbClr val="005A84"/>
                </a:solidFill>
              </a:defRPr>
            </a:lvl4pPr>
            <a:lvl5pPr marL="2286000" lvl="4" indent="-304800" algn="l">
              <a:spcBef>
                <a:spcPts val="240"/>
              </a:spcBef>
              <a:spcAft>
                <a:spcPts val="0"/>
              </a:spcAft>
              <a:buClr>
                <a:srgbClr val="005A84"/>
              </a:buClr>
              <a:buSzPts val="1200"/>
              <a:buChar char="»"/>
              <a:defRPr sz="1200">
                <a:solidFill>
                  <a:srgbClr val="005A84"/>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5" name="Google Shape;105;p22"/>
          <p:cNvSpPr txBox="1">
            <a:spLocks noGrp="1"/>
          </p:cNvSpPr>
          <p:nvPr>
            <p:ph type="body" idx="6"/>
          </p:nvPr>
        </p:nvSpPr>
        <p:spPr>
          <a:xfrm>
            <a:off x="3330600" y="3422582"/>
            <a:ext cx="2484416" cy="970340"/>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lt1"/>
              </a:buClr>
              <a:buSzPts val="1200"/>
              <a:buFont typeface="Arial"/>
              <a:buNone/>
              <a:defRPr sz="1200">
                <a:solidFill>
                  <a:schemeClr val="lt1"/>
                </a:solidFill>
              </a:defRPr>
            </a:lvl1pPr>
            <a:lvl2pPr marL="914400" lvl="1" indent="-304800" algn="l">
              <a:spcBef>
                <a:spcPts val="240"/>
              </a:spcBef>
              <a:spcAft>
                <a:spcPts val="0"/>
              </a:spcAft>
              <a:buClr>
                <a:srgbClr val="005A84"/>
              </a:buClr>
              <a:buSzPts val="1200"/>
              <a:buChar char="–"/>
              <a:defRPr sz="1200">
                <a:solidFill>
                  <a:srgbClr val="005A84"/>
                </a:solidFill>
              </a:defRPr>
            </a:lvl2pPr>
            <a:lvl3pPr marL="1371600" lvl="2" indent="-304800" algn="l">
              <a:spcBef>
                <a:spcPts val="240"/>
              </a:spcBef>
              <a:spcAft>
                <a:spcPts val="0"/>
              </a:spcAft>
              <a:buClr>
                <a:srgbClr val="005A84"/>
              </a:buClr>
              <a:buSzPts val="1200"/>
              <a:buChar char="•"/>
              <a:defRPr sz="1200">
                <a:solidFill>
                  <a:srgbClr val="005A84"/>
                </a:solidFill>
              </a:defRPr>
            </a:lvl3pPr>
            <a:lvl4pPr marL="1828800" lvl="3" indent="-304800" algn="l">
              <a:spcBef>
                <a:spcPts val="240"/>
              </a:spcBef>
              <a:spcAft>
                <a:spcPts val="0"/>
              </a:spcAft>
              <a:buClr>
                <a:srgbClr val="005A84"/>
              </a:buClr>
              <a:buSzPts val="1200"/>
              <a:buChar char="–"/>
              <a:defRPr sz="1200">
                <a:solidFill>
                  <a:srgbClr val="005A84"/>
                </a:solidFill>
              </a:defRPr>
            </a:lvl4pPr>
            <a:lvl5pPr marL="2286000" lvl="4" indent="-304800" algn="l">
              <a:spcBef>
                <a:spcPts val="240"/>
              </a:spcBef>
              <a:spcAft>
                <a:spcPts val="0"/>
              </a:spcAft>
              <a:buClr>
                <a:srgbClr val="005A84"/>
              </a:buClr>
              <a:buSzPts val="1200"/>
              <a:buChar char="»"/>
              <a:defRPr sz="1200">
                <a:solidFill>
                  <a:srgbClr val="005A84"/>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6" name="Google Shape;106;p22"/>
          <p:cNvSpPr txBox="1">
            <a:spLocks noGrp="1"/>
          </p:cNvSpPr>
          <p:nvPr>
            <p:ph type="body" idx="7"/>
          </p:nvPr>
        </p:nvSpPr>
        <p:spPr>
          <a:xfrm>
            <a:off x="6111496" y="3422582"/>
            <a:ext cx="2484416" cy="970340"/>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lt1"/>
              </a:buClr>
              <a:buSzPts val="1200"/>
              <a:buFont typeface="Arial"/>
              <a:buNone/>
              <a:defRPr sz="1200">
                <a:solidFill>
                  <a:schemeClr val="lt1"/>
                </a:solidFill>
              </a:defRPr>
            </a:lvl1pPr>
            <a:lvl2pPr marL="914400" lvl="1" indent="-304800" algn="l">
              <a:spcBef>
                <a:spcPts val="240"/>
              </a:spcBef>
              <a:spcAft>
                <a:spcPts val="0"/>
              </a:spcAft>
              <a:buClr>
                <a:srgbClr val="005A84"/>
              </a:buClr>
              <a:buSzPts val="1200"/>
              <a:buChar char="–"/>
              <a:defRPr sz="1200">
                <a:solidFill>
                  <a:srgbClr val="005A84"/>
                </a:solidFill>
              </a:defRPr>
            </a:lvl2pPr>
            <a:lvl3pPr marL="1371600" lvl="2" indent="-304800" algn="l">
              <a:spcBef>
                <a:spcPts val="240"/>
              </a:spcBef>
              <a:spcAft>
                <a:spcPts val="0"/>
              </a:spcAft>
              <a:buClr>
                <a:srgbClr val="005A84"/>
              </a:buClr>
              <a:buSzPts val="1200"/>
              <a:buChar char="•"/>
              <a:defRPr sz="1200">
                <a:solidFill>
                  <a:srgbClr val="005A84"/>
                </a:solidFill>
              </a:defRPr>
            </a:lvl3pPr>
            <a:lvl4pPr marL="1828800" lvl="3" indent="-304800" algn="l">
              <a:spcBef>
                <a:spcPts val="240"/>
              </a:spcBef>
              <a:spcAft>
                <a:spcPts val="0"/>
              </a:spcAft>
              <a:buClr>
                <a:srgbClr val="005A84"/>
              </a:buClr>
              <a:buSzPts val="1200"/>
              <a:buChar char="–"/>
              <a:defRPr sz="1200">
                <a:solidFill>
                  <a:srgbClr val="005A84"/>
                </a:solidFill>
              </a:defRPr>
            </a:lvl4pPr>
            <a:lvl5pPr marL="2286000" lvl="4" indent="-304800" algn="l">
              <a:spcBef>
                <a:spcPts val="240"/>
              </a:spcBef>
              <a:spcAft>
                <a:spcPts val="0"/>
              </a:spcAft>
              <a:buClr>
                <a:srgbClr val="005A84"/>
              </a:buClr>
              <a:buSzPts val="1200"/>
              <a:buChar char="»"/>
              <a:defRPr sz="1200">
                <a:solidFill>
                  <a:srgbClr val="005A84"/>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7" name="Google Shape;107;p22"/>
          <p:cNvSpPr txBox="1"/>
          <p:nvPr/>
        </p:nvSpPr>
        <p:spPr>
          <a:xfrm>
            <a:off x="457199" y="4516980"/>
            <a:ext cx="637755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1"/>
              </a:buClr>
              <a:buSzPts val="1400"/>
              <a:buFont typeface="Arial"/>
              <a:buNone/>
            </a:pPr>
            <a:r>
              <a:rPr lang="en-US" sz="1400" b="0" i="0" u="none" strike="noStrike" cap="none">
                <a:solidFill>
                  <a:schemeClr val="accent1"/>
                </a:solidFill>
                <a:latin typeface="Arial"/>
                <a:ea typeface="Arial"/>
                <a:cs typeface="Arial"/>
                <a:sym typeface="Arial"/>
              </a:rPr>
              <a:t>Please visit www.psiweb.org/events for more information</a:t>
            </a:r>
            <a:endParaRPr sz="1800" b="0" i="0" u="none" strike="noStrike" cap="none">
              <a:solidFill>
                <a:schemeClr val="accent1"/>
              </a:solidFill>
              <a:latin typeface="Arial"/>
              <a:ea typeface="Arial"/>
              <a:cs typeface="Arial"/>
              <a:sym typeface="Arial"/>
            </a:endParaRPr>
          </a:p>
        </p:txBody>
      </p:sp>
      <p:sp>
        <p:nvSpPr>
          <p:cNvPr id="108" name="Google Shape;108;p22"/>
          <p:cNvSpPr/>
          <p:nvPr/>
        </p:nvSpPr>
        <p:spPr>
          <a:xfrm>
            <a:off x="457198" y="1658685"/>
            <a:ext cx="2672923" cy="112451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9" name="Google Shape;109;p22"/>
          <p:cNvSpPr/>
          <p:nvPr/>
        </p:nvSpPr>
        <p:spPr>
          <a:xfrm>
            <a:off x="6013876" y="1658685"/>
            <a:ext cx="2672923" cy="112451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0" name="Google Shape;110;p22"/>
          <p:cNvSpPr/>
          <p:nvPr/>
        </p:nvSpPr>
        <p:spPr>
          <a:xfrm>
            <a:off x="3235295" y="1658685"/>
            <a:ext cx="2672923" cy="112451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1" name="Google Shape;111;p22"/>
          <p:cNvSpPr/>
          <p:nvPr/>
        </p:nvSpPr>
        <p:spPr>
          <a:xfrm>
            <a:off x="457198" y="1200771"/>
            <a:ext cx="2672924" cy="460044"/>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2" name="Google Shape;112;p22"/>
          <p:cNvSpPr/>
          <p:nvPr/>
        </p:nvSpPr>
        <p:spPr>
          <a:xfrm>
            <a:off x="3235295" y="1200771"/>
            <a:ext cx="2672924" cy="460044"/>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3" name="Google Shape;113;p22"/>
          <p:cNvSpPr/>
          <p:nvPr/>
        </p:nvSpPr>
        <p:spPr>
          <a:xfrm>
            <a:off x="6013876" y="1200771"/>
            <a:ext cx="2672924" cy="460044"/>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4" name="Google Shape;114;p22"/>
          <p:cNvSpPr txBox="1">
            <a:spLocks noGrp="1"/>
          </p:cNvSpPr>
          <p:nvPr>
            <p:ph type="body" idx="8"/>
          </p:nvPr>
        </p:nvSpPr>
        <p:spPr>
          <a:xfrm>
            <a:off x="545022" y="1410932"/>
            <a:ext cx="2484416" cy="214778"/>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lt1"/>
              </a:buClr>
              <a:buSzPts val="1200"/>
              <a:buFont typeface="Arial"/>
              <a:buNone/>
              <a:defRPr sz="1200">
                <a:solidFill>
                  <a:schemeClr val="lt1"/>
                </a:solidFill>
              </a:defRPr>
            </a:lvl1pPr>
            <a:lvl2pPr marL="914400" lvl="1" indent="-304800" algn="l">
              <a:spcBef>
                <a:spcPts val="240"/>
              </a:spcBef>
              <a:spcAft>
                <a:spcPts val="0"/>
              </a:spcAft>
              <a:buClr>
                <a:srgbClr val="005A84"/>
              </a:buClr>
              <a:buSzPts val="1200"/>
              <a:buChar char="–"/>
              <a:defRPr sz="1200">
                <a:solidFill>
                  <a:srgbClr val="005A84"/>
                </a:solidFill>
              </a:defRPr>
            </a:lvl2pPr>
            <a:lvl3pPr marL="1371600" lvl="2" indent="-304800" algn="l">
              <a:spcBef>
                <a:spcPts val="240"/>
              </a:spcBef>
              <a:spcAft>
                <a:spcPts val="0"/>
              </a:spcAft>
              <a:buClr>
                <a:srgbClr val="005A84"/>
              </a:buClr>
              <a:buSzPts val="1200"/>
              <a:buChar char="•"/>
              <a:defRPr sz="1200">
                <a:solidFill>
                  <a:srgbClr val="005A84"/>
                </a:solidFill>
              </a:defRPr>
            </a:lvl3pPr>
            <a:lvl4pPr marL="1828800" lvl="3" indent="-304800" algn="l">
              <a:spcBef>
                <a:spcPts val="240"/>
              </a:spcBef>
              <a:spcAft>
                <a:spcPts val="0"/>
              </a:spcAft>
              <a:buClr>
                <a:srgbClr val="005A84"/>
              </a:buClr>
              <a:buSzPts val="1200"/>
              <a:buChar char="–"/>
              <a:defRPr sz="1200">
                <a:solidFill>
                  <a:srgbClr val="005A84"/>
                </a:solidFill>
              </a:defRPr>
            </a:lvl4pPr>
            <a:lvl5pPr marL="2286000" lvl="4" indent="-304800" algn="l">
              <a:spcBef>
                <a:spcPts val="240"/>
              </a:spcBef>
              <a:spcAft>
                <a:spcPts val="0"/>
              </a:spcAft>
              <a:buClr>
                <a:srgbClr val="005A84"/>
              </a:buClr>
              <a:buSzPts val="1200"/>
              <a:buChar char="»"/>
              <a:defRPr sz="1200">
                <a:solidFill>
                  <a:srgbClr val="005A84"/>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5" name="Google Shape;115;p22"/>
          <p:cNvSpPr txBox="1">
            <a:spLocks noGrp="1"/>
          </p:cNvSpPr>
          <p:nvPr>
            <p:ph type="body" idx="9"/>
          </p:nvPr>
        </p:nvSpPr>
        <p:spPr>
          <a:xfrm>
            <a:off x="545022" y="1199797"/>
            <a:ext cx="2484416" cy="214778"/>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lt1"/>
              </a:buClr>
              <a:buSzPts val="1200"/>
              <a:buFont typeface="Arial"/>
              <a:buNone/>
              <a:defRPr sz="1200" b="1">
                <a:solidFill>
                  <a:schemeClr val="lt1"/>
                </a:solidFill>
              </a:defRPr>
            </a:lvl1pPr>
            <a:lvl2pPr marL="914400" lvl="1" indent="-304800" algn="l">
              <a:spcBef>
                <a:spcPts val="240"/>
              </a:spcBef>
              <a:spcAft>
                <a:spcPts val="0"/>
              </a:spcAft>
              <a:buClr>
                <a:srgbClr val="005A84"/>
              </a:buClr>
              <a:buSzPts val="1200"/>
              <a:buChar char="–"/>
              <a:defRPr sz="1200">
                <a:solidFill>
                  <a:srgbClr val="005A84"/>
                </a:solidFill>
              </a:defRPr>
            </a:lvl2pPr>
            <a:lvl3pPr marL="1371600" lvl="2" indent="-304800" algn="l">
              <a:spcBef>
                <a:spcPts val="240"/>
              </a:spcBef>
              <a:spcAft>
                <a:spcPts val="0"/>
              </a:spcAft>
              <a:buClr>
                <a:srgbClr val="005A84"/>
              </a:buClr>
              <a:buSzPts val="1200"/>
              <a:buChar char="•"/>
              <a:defRPr sz="1200">
                <a:solidFill>
                  <a:srgbClr val="005A84"/>
                </a:solidFill>
              </a:defRPr>
            </a:lvl3pPr>
            <a:lvl4pPr marL="1828800" lvl="3" indent="-304800" algn="l">
              <a:spcBef>
                <a:spcPts val="240"/>
              </a:spcBef>
              <a:spcAft>
                <a:spcPts val="0"/>
              </a:spcAft>
              <a:buClr>
                <a:srgbClr val="005A84"/>
              </a:buClr>
              <a:buSzPts val="1200"/>
              <a:buChar char="–"/>
              <a:defRPr sz="1200">
                <a:solidFill>
                  <a:srgbClr val="005A84"/>
                </a:solidFill>
              </a:defRPr>
            </a:lvl4pPr>
            <a:lvl5pPr marL="2286000" lvl="4" indent="-304800" algn="l">
              <a:spcBef>
                <a:spcPts val="240"/>
              </a:spcBef>
              <a:spcAft>
                <a:spcPts val="0"/>
              </a:spcAft>
              <a:buClr>
                <a:srgbClr val="005A84"/>
              </a:buClr>
              <a:buSzPts val="1200"/>
              <a:buChar char="»"/>
              <a:defRPr sz="1200">
                <a:solidFill>
                  <a:srgbClr val="005A84"/>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6" name="Google Shape;116;p22"/>
          <p:cNvSpPr txBox="1">
            <a:spLocks noGrp="1"/>
          </p:cNvSpPr>
          <p:nvPr>
            <p:ph type="body" idx="13"/>
          </p:nvPr>
        </p:nvSpPr>
        <p:spPr>
          <a:xfrm>
            <a:off x="3330600" y="1410932"/>
            <a:ext cx="2484416" cy="214778"/>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lt1"/>
              </a:buClr>
              <a:buSzPts val="1200"/>
              <a:buFont typeface="Arial"/>
              <a:buNone/>
              <a:defRPr sz="1200">
                <a:solidFill>
                  <a:schemeClr val="lt1"/>
                </a:solidFill>
              </a:defRPr>
            </a:lvl1pPr>
            <a:lvl2pPr marL="914400" lvl="1" indent="-304800" algn="l">
              <a:spcBef>
                <a:spcPts val="240"/>
              </a:spcBef>
              <a:spcAft>
                <a:spcPts val="0"/>
              </a:spcAft>
              <a:buClr>
                <a:srgbClr val="005A84"/>
              </a:buClr>
              <a:buSzPts val="1200"/>
              <a:buChar char="–"/>
              <a:defRPr sz="1200">
                <a:solidFill>
                  <a:srgbClr val="005A84"/>
                </a:solidFill>
              </a:defRPr>
            </a:lvl2pPr>
            <a:lvl3pPr marL="1371600" lvl="2" indent="-304800" algn="l">
              <a:spcBef>
                <a:spcPts val="240"/>
              </a:spcBef>
              <a:spcAft>
                <a:spcPts val="0"/>
              </a:spcAft>
              <a:buClr>
                <a:srgbClr val="005A84"/>
              </a:buClr>
              <a:buSzPts val="1200"/>
              <a:buChar char="•"/>
              <a:defRPr sz="1200">
                <a:solidFill>
                  <a:srgbClr val="005A84"/>
                </a:solidFill>
              </a:defRPr>
            </a:lvl3pPr>
            <a:lvl4pPr marL="1828800" lvl="3" indent="-304800" algn="l">
              <a:spcBef>
                <a:spcPts val="240"/>
              </a:spcBef>
              <a:spcAft>
                <a:spcPts val="0"/>
              </a:spcAft>
              <a:buClr>
                <a:srgbClr val="005A84"/>
              </a:buClr>
              <a:buSzPts val="1200"/>
              <a:buChar char="–"/>
              <a:defRPr sz="1200">
                <a:solidFill>
                  <a:srgbClr val="005A84"/>
                </a:solidFill>
              </a:defRPr>
            </a:lvl4pPr>
            <a:lvl5pPr marL="2286000" lvl="4" indent="-304800" algn="l">
              <a:spcBef>
                <a:spcPts val="240"/>
              </a:spcBef>
              <a:spcAft>
                <a:spcPts val="0"/>
              </a:spcAft>
              <a:buClr>
                <a:srgbClr val="005A84"/>
              </a:buClr>
              <a:buSzPts val="1200"/>
              <a:buChar char="»"/>
              <a:defRPr sz="1200">
                <a:solidFill>
                  <a:srgbClr val="005A84"/>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7" name="Google Shape;117;p22"/>
          <p:cNvSpPr txBox="1">
            <a:spLocks noGrp="1"/>
          </p:cNvSpPr>
          <p:nvPr>
            <p:ph type="body" idx="14"/>
          </p:nvPr>
        </p:nvSpPr>
        <p:spPr>
          <a:xfrm>
            <a:off x="3330600" y="1199797"/>
            <a:ext cx="2484416" cy="214778"/>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lt1"/>
              </a:buClr>
              <a:buSzPts val="1200"/>
              <a:buFont typeface="Arial"/>
              <a:buNone/>
              <a:defRPr sz="1200" b="1">
                <a:solidFill>
                  <a:schemeClr val="lt1"/>
                </a:solidFill>
              </a:defRPr>
            </a:lvl1pPr>
            <a:lvl2pPr marL="914400" lvl="1" indent="-304800" algn="l">
              <a:spcBef>
                <a:spcPts val="240"/>
              </a:spcBef>
              <a:spcAft>
                <a:spcPts val="0"/>
              </a:spcAft>
              <a:buClr>
                <a:srgbClr val="005A84"/>
              </a:buClr>
              <a:buSzPts val="1200"/>
              <a:buChar char="–"/>
              <a:defRPr sz="1200">
                <a:solidFill>
                  <a:srgbClr val="005A84"/>
                </a:solidFill>
              </a:defRPr>
            </a:lvl2pPr>
            <a:lvl3pPr marL="1371600" lvl="2" indent="-304800" algn="l">
              <a:spcBef>
                <a:spcPts val="240"/>
              </a:spcBef>
              <a:spcAft>
                <a:spcPts val="0"/>
              </a:spcAft>
              <a:buClr>
                <a:srgbClr val="005A84"/>
              </a:buClr>
              <a:buSzPts val="1200"/>
              <a:buChar char="•"/>
              <a:defRPr sz="1200">
                <a:solidFill>
                  <a:srgbClr val="005A84"/>
                </a:solidFill>
              </a:defRPr>
            </a:lvl3pPr>
            <a:lvl4pPr marL="1828800" lvl="3" indent="-304800" algn="l">
              <a:spcBef>
                <a:spcPts val="240"/>
              </a:spcBef>
              <a:spcAft>
                <a:spcPts val="0"/>
              </a:spcAft>
              <a:buClr>
                <a:srgbClr val="005A84"/>
              </a:buClr>
              <a:buSzPts val="1200"/>
              <a:buChar char="–"/>
              <a:defRPr sz="1200">
                <a:solidFill>
                  <a:srgbClr val="005A84"/>
                </a:solidFill>
              </a:defRPr>
            </a:lvl4pPr>
            <a:lvl5pPr marL="2286000" lvl="4" indent="-304800" algn="l">
              <a:spcBef>
                <a:spcPts val="240"/>
              </a:spcBef>
              <a:spcAft>
                <a:spcPts val="0"/>
              </a:spcAft>
              <a:buClr>
                <a:srgbClr val="005A84"/>
              </a:buClr>
              <a:buSzPts val="1200"/>
              <a:buChar char="»"/>
              <a:defRPr sz="1200">
                <a:solidFill>
                  <a:srgbClr val="005A84"/>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8" name="Google Shape;118;p22"/>
          <p:cNvSpPr txBox="1">
            <a:spLocks noGrp="1"/>
          </p:cNvSpPr>
          <p:nvPr>
            <p:ph type="body" idx="15"/>
          </p:nvPr>
        </p:nvSpPr>
        <p:spPr>
          <a:xfrm>
            <a:off x="6111496" y="1410932"/>
            <a:ext cx="2484416" cy="214778"/>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lt1"/>
              </a:buClr>
              <a:buSzPts val="1200"/>
              <a:buFont typeface="Arial"/>
              <a:buNone/>
              <a:defRPr sz="1200">
                <a:solidFill>
                  <a:schemeClr val="lt1"/>
                </a:solidFill>
              </a:defRPr>
            </a:lvl1pPr>
            <a:lvl2pPr marL="914400" lvl="1" indent="-304800" algn="l">
              <a:spcBef>
                <a:spcPts val="240"/>
              </a:spcBef>
              <a:spcAft>
                <a:spcPts val="0"/>
              </a:spcAft>
              <a:buClr>
                <a:srgbClr val="005A84"/>
              </a:buClr>
              <a:buSzPts val="1200"/>
              <a:buChar char="–"/>
              <a:defRPr sz="1200">
                <a:solidFill>
                  <a:srgbClr val="005A84"/>
                </a:solidFill>
              </a:defRPr>
            </a:lvl2pPr>
            <a:lvl3pPr marL="1371600" lvl="2" indent="-304800" algn="l">
              <a:spcBef>
                <a:spcPts val="240"/>
              </a:spcBef>
              <a:spcAft>
                <a:spcPts val="0"/>
              </a:spcAft>
              <a:buClr>
                <a:srgbClr val="005A84"/>
              </a:buClr>
              <a:buSzPts val="1200"/>
              <a:buChar char="•"/>
              <a:defRPr sz="1200">
                <a:solidFill>
                  <a:srgbClr val="005A84"/>
                </a:solidFill>
              </a:defRPr>
            </a:lvl3pPr>
            <a:lvl4pPr marL="1828800" lvl="3" indent="-304800" algn="l">
              <a:spcBef>
                <a:spcPts val="240"/>
              </a:spcBef>
              <a:spcAft>
                <a:spcPts val="0"/>
              </a:spcAft>
              <a:buClr>
                <a:srgbClr val="005A84"/>
              </a:buClr>
              <a:buSzPts val="1200"/>
              <a:buChar char="–"/>
              <a:defRPr sz="1200">
                <a:solidFill>
                  <a:srgbClr val="005A84"/>
                </a:solidFill>
              </a:defRPr>
            </a:lvl4pPr>
            <a:lvl5pPr marL="2286000" lvl="4" indent="-304800" algn="l">
              <a:spcBef>
                <a:spcPts val="240"/>
              </a:spcBef>
              <a:spcAft>
                <a:spcPts val="0"/>
              </a:spcAft>
              <a:buClr>
                <a:srgbClr val="005A84"/>
              </a:buClr>
              <a:buSzPts val="1200"/>
              <a:buChar char="»"/>
              <a:defRPr sz="1200">
                <a:solidFill>
                  <a:srgbClr val="005A84"/>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9" name="Google Shape;119;p22"/>
          <p:cNvSpPr txBox="1">
            <a:spLocks noGrp="1"/>
          </p:cNvSpPr>
          <p:nvPr>
            <p:ph type="body" idx="16"/>
          </p:nvPr>
        </p:nvSpPr>
        <p:spPr>
          <a:xfrm>
            <a:off x="6111496" y="1199797"/>
            <a:ext cx="2484416" cy="214778"/>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lt1"/>
              </a:buClr>
              <a:buSzPts val="1200"/>
              <a:buFont typeface="Arial"/>
              <a:buNone/>
              <a:defRPr sz="1200" b="1">
                <a:solidFill>
                  <a:schemeClr val="lt1"/>
                </a:solidFill>
              </a:defRPr>
            </a:lvl1pPr>
            <a:lvl2pPr marL="914400" lvl="1" indent="-304800" algn="l">
              <a:spcBef>
                <a:spcPts val="240"/>
              </a:spcBef>
              <a:spcAft>
                <a:spcPts val="0"/>
              </a:spcAft>
              <a:buClr>
                <a:srgbClr val="005A84"/>
              </a:buClr>
              <a:buSzPts val="1200"/>
              <a:buChar char="–"/>
              <a:defRPr sz="1200">
                <a:solidFill>
                  <a:srgbClr val="005A84"/>
                </a:solidFill>
              </a:defRPr>
            </a:lvl2pPr>
            <a:lvl3pPr marL="1371600" lvl="2" indent="-304800" algn="l">
              <a:spcBef>
                <a:spcPts val="240"/>
              </a:spcBef>
              <a:spcAft>
                <a:spcPts val="0"/>
              </a:spcAft>
              <a:buClr>
                <a:srgbClr val="005A84"/>
              </a:buClr>
              <a:buSzPts val="1200"/>
              <a:buChar char="•"/>
              <a:defRPr sz="1200">
                <a:solidFill>
                  <a:srgbClr val="005A84"/>
                </a:solidFill>
              </a:defRPr>
            </a:lvl3pPr>
            <a:lvl4pPr marL="1828800" lvl="3" indent="-304800" algn="l">
              <a:spcBef>
                <a:spcPts val="240"/>
              </a:spcBef>
              <a:spcAft>
                <a:spcPts val="0"/>
              </a:spcAft>
              <a:buClr>
                <a:srgbClr val="005A84"/>
              </a:buClr>
              <a:buSzPts val="1200"/>
              <a:buChar char="–"/>
              <a:defRPr sz="1200">
                <a:solidFill>
                  <a:srgbClr val="005A84"/>
                </a:solidFill>
              </a:defRPr>
            </a:lvl4pPr>
            <a:lvl5pPr marL="2286000" lvl="4" indent="-304800" algn="l">
              <a:spcBef>
                <a:spcPts val="240"/>
              </a:spcBef>
              <a:spcAft>
                <a:spcPts val="0"/>
              </a:spcAft>
              <a:buClr>
                <a:srgbClr val="005A84"/>
              </a:buClr>
              <a:buSzPts val="1200"/>
              <a:buChar char="»"/>
              <a:defRPr sz="1200">
                <a:solidFill>
                  <a:srgbClr val="005A84"/>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0" name="Google Shape;120;p22"/>
          <p:cNvSpPr txBox="1">
            <a:spLocks noGrp="1"/>
          </p:cNvSpPr>
          <p:nvPr>
            <p:ph type="body" idx="17"/>
          </p:nvPr>
        </p:nvSpPr>
        <p:spPr>
          <a:xfrm>
            <a:off x="545022" y="1731938"/>
            <a:ext cx="2484416" cy="970340"/>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lt1"/>
              </a:buClr>
              <a:buSzPts val="1200"/>
              <a:buFont typeface="Arial"/>
              <a:buNone/>
              <a:defRPr sz="1200">
                <a:solidFill>
                  <a:schemeClr val="lt1"/>
                </a:solidFill>
              </a:defRPr>
            </a:lvl1pPr>
            <a:lvl2pPr marL="914400" lvl="1" indent="-304800" algn="l">
              <a:spcBef>
                <a:spcPts val="240"/>
              </a:spcBef>
              <a:spcAft>
                <a:spcPts val="0"/>
              </a:spcAft>
              <a:buClr>
                <a:srgbClr val="005A84"/>
              </a:buClr>
              <a:buSzPts val="1200"/>
              <a:buChar char="–"/>
              <a:defRPr sz="1200">
                <a:solidFill>
                  <a:srgbClr val="005A84"/>
                </a:solidFill>
              </a:defRPr>
            </a:lvl2pPr>
            <a:lvl3pPr marL="1371600" lvl="2" indent="-304800" algn="l">
              <a:spcBef>
                <a:spcPts val="240"/>
              </a:spcBef>
              <a:spcAft>
                <a:spcPts val="0"/>
              </a:spcAft>
              <a:buClr>
                <a:srgbClr val="005A84"/>
              </a:buClr>
              <a:buSzPts val="1200"/>
              <a:buChar char="•"/>
              <a:defRPr sz="1200">
                <a:solidFill>
                  <a:srgbClr val="005A84"/>
                </a:solidFill>
              </a:defRPr>
            </a:lvl3pPr>
            <a:lvl4pPr marL="1828800" lvl="3" indent="-304800" algn="l">
              <a:spcBef>
                <a:spcPts val="240"/>
              </a:spcBef>
              <a:spcAft>
                <a:spcPts val="0"/>
              </a:spcAft>
              <a:buClr>
                <a:srgbClr val="005A84"/>
              </a:buClr>
              <a:buSzPts val="1200"/>
              <a:buChar char="–"/>
              <a:defRPr sz="1200">
                <a:solidFill>
                  <a:srgbClr val="005A84"/>
                </a:solidFill>
              </a:defRPr>
            </a:lvl4pPr>
            <a:lvl5pPr marL="2286000" lvl="4" indent="-304800" algn="l">
              <a:spcBef>
                <a:spcPts val="240"/>
              </a:spcBef>
              <a:spcAft>
                <a:spcPts val="0"/>
              </a:spcAft>
              <a:buClr>
                <a:srgbClr val="005A84"/>
              </a:buClr>
              <a:buSzPts val="1200"/>
              <a:buChar char="»"/>
              <a:defRPr sz="1200">
                <a:solidFill>
                  <a:srgbClr val="005A84"/>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1" name="Google Shape;121;p22"/>
          <p:cNvSpPr txBox="1">
            <a:spLocks noGrp="1"/>
          </p:cNvSpPr>
          <p:nvPr>
            <p:ph type="body" idx="18"/>
          </p:nvPr>
        </p:nvSpPr>
        <p:spPr>
          <a:xfrm>
            <a:off x="3330600" y="1731938"/>
            <a:ext cx="2484416" cy="970340"/>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lt1"/>
              </a:buClr>
              <a:buSzPts val="1200"/>
              <a:buFont typeface="Arial"/>
              <a:buNone/>
              <a:defRPr sz="1200">
                <a:solidFill>
                  <a:schemeClr val="lt1"/>
                </a:solidFill>
              </a:defRPr>
            </a:lvl1pPr>
            <a:lvl2pPr marL="914400" lvl="1" indent="-304800" algn="l">
              <a:spcBef>
                <a:spcPts val="240"/>
              </a:spcBef>
              <a:spcAft>
                <a:spcPts val="0"/>
              </a:spcAft>
              <a:buClr>
                <a:srgbClr val="005A84"/>
              </a:buClr>
              <a:buSzPts val="1200"/>
              <a:buChar char="–"/>
              <a:defRPr sz="1200">
                <a:solidFill>
                  <a:srgbClr val="005A84"/>
                </a:solidFill>
              </a:defRPr>
            </a:lvl2pPr>
            <a:lvl3pPr marL="1371600" lvl="2" indent="-304800" algn="l">
              <a:spcBef>
                <a:spcPts val="240"/>
              </a:spcBef>
              <a:spcAft>
                <a:spcPts val="0"/>
              </a:spcAft>
              <a:buClr>
                <a:srgbClr val="005A84"/>
              </a:buClr>
              <a:buSzPts val="1200"/>
              <a:buChar char="•"/>
              <a:defRPr sz="1200">
                <a:solidFill>
                  <a:srgbClr val="005A84"/>
                </a:solidFill>
              </a:defRPr>
            </a:lvl3pPr>
            <a:lvl4pPr marL="1828800" lvl="3" indent="-304800" algn="l">
              <a:spcBef>
                <a:spcPts val="240"/>
              </a:spcBef>
              <a:spcAft>
                <a:spcPts val="0"/>
              </a:spcAft>
              <a:buClr>
                <a:srgbClr val="005A84"/>
              </a:buClr>
              <a:buSzPts val="1200"/>
              <a:buChar char="–"/>
              <a:defRPr sz="1200">
                <a:solidFill>
                  <a:srgbClr val="005A84"/>
                </a:solidFill>
              </a:defRPr>
            </a:lvl4pPr>
            <a:lvl5pPr marL="2286000" lvl="4" indent="-304800" algn="l">
              <a:spcBef>
                <a:spcPts val="240"/>
              </a:spcBef>
              <a:spcAft>
                <a:spcPts val="0"/>
              </a:spcAft>
              <a:buClr>
                <a:srgbClr val="005A84"/>
              </a:buClr>
              <a:buSzPts val="1200"/>
              <a:buChar char="»"/>
              <a:defRPr sz="1200">
                <a:solidFill>
                  <a:srgbClr val="005A84"/>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2" name="Google Shape;122;p22"/>
          <p:cNvSpPr txBox="1">
            <a:spLocks noGrp="1"/>
          </p:cNvSpPr>
          <p:nvPr>
            <p:ph type="body" idx="19"/>
          </p:nvPr>
        </p:nvSpPr>
        <p:spPr>
          <a:xfrm>
            <a:off x="6111496" y="1731938"/>
            <a:ext cx="2484416" cy="970340"/>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lt1"/>
              </a:buClr>
              <a:buSzPts val="1200"/>
              <a:buFont typeface="Arial"/>
              <a:buNone/>
              <a:defRPr sz="1200">
                <a:solidFill>
                  <a:schemeClr val="lt1"/>
                </a:solidFill>
              </a:defRPr>
            </a:lvl1pPr>
            <a:lvl2pPr marL="914400" lvl="1" indent="-304800" algn="l">
              <a:spcBef>
                <a:spcPts val="240"/>
              </a:spcBef>
              <a:spcAft>
                <a:spcPts val="0"/>
              </a:spcAft>
              <a:buClr>
                <a:srgbClr val="005A84"/>
              </a:buClr>
              <a:buSzPts val="1200"/>
              <a:buChar char="–"/>
              <a:defRPr sz="1200">
                <a:solidFill>
                  <a:srgbClr val="005A84"/>
                </a:solidFill>
              </a:defRPr>
            </a:lvl2pPr>
            <a:lvl3pPr marL="1371600" lvl="2" indent="-304800" algn="l">
              <a:spcBef>
                <a:spcPts val="240"/>
              </a:spcBef>
              <a:spcAft>
                <a:spcPts val="0"/>
              </a:spcAft>
              <a:buClr>
                <a:srgbClr val="005A84"/>
              </a:buClr>
              <a:buSzPts val="1200"/>
              <a:buChar char="•"/>
              <a:defRPr sz="1200">
                <a:solidFill>
                  <a:srgbClr val="005A84"/>
                </a:solidFill>
              </a:defRPr>
            </a:lvl3pPr>
            <a:lvl4pPr marL="1828800" lvl="3" indent="-304800" algn="l">
              <a:spcBef>
                <a:spcPts val="240"/>
              </a:spcBef>
              <a:spcAft>
                <a:spcPts val="0"/>
              </a:spcAft>
              <a:buClr>
                <a:srgbClr val="005A84"/>
              </a:buClr>
              <a:buSzPts val="1200"/>
              <a:buChar char="–"/>
              <a:defRPr sz="1200">
                <a:solidFill>
                  <a:srgbClr val="005A84"/>
                </a:solidFill>
              </a:defRPr>
            </a:lvl4pPr>
            <a:lvl5pPr marL="2286000" lvl="4" indent="-304800" algn="l">
              <a:spcBef>
                <a:spcPts val="240"/>
              </a:spcBef>
              <a:spcAft>
                <a:spcPts val="0"/>
              </a:spcAft>
              <a:buClr>
                <a:srgbClr val="005A84"/>
              </a:buClr>
              <a:buSzPts val="1200"/>
              <a:buChar char="»"/>
              <a:defRPr sz="1200">
                <a:solidFill>
                  <a:srgbClr val="005A84"/>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3" name="Google Shape;123;p22"/>
          <p:cNvSpPr txBox="1">
            <a:spLocks noGrp="1"/>
          </p:cNvSpPr>
          <p:nvPr>
            <p:ph type="body" idx="20"/>
          </p:nvPr>
        </p:nvSpPr>
        <p:spPr>
          <a:xfrm>
            <a:off x="545022" y="3100053"/>
            <a:ext cx="2484416" cy="214778"/>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lt1"/>
              </a:buClr>
              <a:buSzPts val="1200"/>
              <a:buFont typeface="Arial"/>
              <a:buNone/>
              <a:defRPr sz="1200">
                <a:solidFill>
                  <a:schemeClr val="lt1"/>
                </a:solidFill>
              </a:defRPr>
            </a:lvl1pPr>
            <a:lvl2pPr marL="914400" lvl="1" indent="-304800" algn="l">
              <a:spcBef>
                <a:spcPts val="240"/>
              </a:spcBef>
              <a:spcAft>
                <a:spcPts val="0"/>
              </a:spcAft>
              <a:buClr>
                <a:srgbClr val="005A84"/>
              </a:buClr>
              <a:buSzPts val="1200"/>
              <a:buChar char="–"/>
              <a:defRPr sz="1200">
                <a:solidFill>
                  <a:srgbClr val="005A84"/>
                </a:solidFill>
              </a:defRPr>
            </a:lvl2pPr>
            <a:lvl3pPr marL="1371600" lvl="2" indent="-304800" algn="l">
              <a:spcBef>
                <a:spcPts val="240"/>
              </a:spcBef>
              <a:spcAft>
                <a:spcPts val="0"/>
              </a:spcAft>
              <a:buClr>
                <a:srgbClr val="005A84"/>
              </a:buClr>
              <a:buSzPts val="1200"/>
              <a:buChar char="•"/>
              <a:defRPr sz="1200">
                <a:solidFill>
                  <a:srgbClr val="005A84"/>
                </a:solidFill>
              </a:defRPr>
            </a:lvl3pPr>
            <a:lvl4pPr marL="1828800" lvl="3" indent="-304800" algn="l">
              <a:spcBef>
                <a:spcPts val="240"/>
              </a:spcBef>
              <a:spcAft>
                <a:spcPts val="0"/>
              </a:spcAft>
              <a:buClr>
                <a:srgbClr val="005A84"/>
              </a:buClr>
              <a:buSzPts val="1200"/>
              <a:buChar char="–"/>
              <a:defRPr sz="1200">
                <a:solidFill>
                  <a:srgbClr val="005A84"/>
                </a:solidFill>
              </a:defRPr>
            </a:lvl4pPr>
            <a:lvl5pPr marL="2286000" lvl="4" indent="-304800" algn="l">
              <a:spcBef>
                <a:spcPts val="240"/>
              </a:spcBef>
              <a:spcAft>
                <a:spcPts val="0"/>
              </a:spcAft>
              <a:buClr>
                <a:srgbClr val="005A84"/>
              </a:buClr>
              <a:buSzPts val="1200"/>
              <a:buChar char="»"/>
              <a:defRPr sz="1200">
                <a:solidFill>
                  <a:srgbClr val="005A84"/>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4" name="Google Shape;124;p22"/>
          <p:cNvSpPr txBox="1">
            <a:spLocks noGrp="1"/>
          </p:cNvSpPr>
          <p:nvPr>
            <p:ph type="body" idx="21"/>
          </p:nvPr>
        </p:nvSpPr>
        <p:spPr>
          <a:xfrm>
            <a:off x="545022" y="2890441"/>
            <a:ext cx="2484416" cy="214778"/>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lt1"/>
              </a:buClr>
              <a:buSzPts val="1200"/>
              <a:buFont typeface="Arial"/>
              <a:buNone/>
              <a:defRPr sz="1200" b="1">
                <a:solidFill>
                  <a:schemeClr val="lt1"/>
                </a:solidFill>
              </a:defRPr>
            </a:lvl1pPr>
            <a:lvl2pPr marL="914400" lvl="1" indent="-304800" algn="l">
              <a:spcBef>
                <a:spcPts val="240"/>
              </a:spcBef>
              <a:spcAft>
                <a:spcPts val="0"/>
              </a:spcAft>
              <a:buClr>
                <a:srgbClr val="005A84"/>
              </a:buClr>
              <a:buSzPts val="1200"/>
              <a:buChar char="–"/>
              <a:defRPr sz="1200">
                <a:solidFill>
                  <a:srgbClr val="005A84"/>
                </a:solidFill>
              </a:defRPr>
            </a:lvl2pPr>
            <a:lvl3pPr marL="1371600" lvl="2" indent="-304800" algn="l">
              <a:spcBef>
                <a:spcPts val="240"/>
              </a:spcBef>
              <a:spcAft>
                <a:spcPts val="0"/>
              </a:spcAft>
              <a:buClr>
                <a:srgbClr val="005A84"/>
              </a:buClr>
              <a:buSzPts val="1200"/>
              <a:buChar char="•"/>
              <a:defRPr sz="1200">
                <a:solidFill>
                  <a:srgbClr val="005A84"/>
                </a:solidFill>
              </a:defRPr>
            </a:lvl3pPr>
            <a:lvl4pPr marL="1828800" lvl="3" indent="-304800" algn="l">
              <a:spcBef>
                <a:spcPts val="240"/>
              </a:spcBef>
              <a:spcAft>
                <a:spcPts val="0"/>
              </a:spcAft>
              <a:buClr>
                <a:srgbClr val="005A84"/>
              </a:buClr>
              <a:buSzPts val="1200"/>
              <a:buChar char="–"/>
              <a:defRPr sz="1200">
                <a:solidFill>
                  <a:srgbClr val="005A84"/>
                </a:solidFill>
              </a:defRPr>
            </a:lvl4pPr>
            <a:lvl5pPr marL="2286000" lvl="4" indent="-304800" algn="l">
              <a:spcBef>
                <a:spcPts val="240"/>
              </a:spcBef>
              <a:spcAft>
                <a:spcPts val="0"/>
              </a:spcAft>
              <a:buClr>
                <a:srgbClr val="005A84"/>
              </a:buClr>
              <a:buSzPts val="1200"/>
              <a:buChar char="»"/>
              <a:defRPr sz="1200">
                <a:solidFill>
                  <a:srgbClr val="005A84"/>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25" name="Google Shape;125;p22" descr="A picture containing drawing&#10;&#10;Description automatically generated"/>
          <p:cNvPicPr preferRelativeResize="0"/>
          <p:nvPr/>
        </p:nvPicPr>
        <p:blipFill rotWithShape="1">
          <a:blip r:embed="rId2">
            <a:alphaModFix/>
          </a:blip>
          <a:srcRect/>
          <a:stretch/>
        </p:blipFill>
        <p:spPr>
          <a:xfrm>
            <a:off x="8378809" y="156181"/>
            <a:ext cx="615982" cy="488975"/>
          </a:xfrm>
          <a:prstGeom prst="rect">
            <a:avLst/>
          </a:prstGeom>
          <a:noFill/>
          <a:ln>
            <a:noFill/>
          </a:ln>
        </p:spPr>
      </p:pic>
      <p:sp>
        <p:nvSpPr>
          <p:cNvPr id="126" name="Google Shape;126;p22"/>
          <p:cNvSpPr txBox="1"/>
          <p:nvPr/>
        </p:nvSpPr>
        <p:spPr>
          <a:xfrm>
            <a:off x="457200" y="4851918"/>
            <a:ext cx="82296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0" i="1" u="none" strike="noStrike" cap="none">
                <a:solidFill>
                  <a:schemeClr val="dk1"/>
                </a:solidFill>
                <a:latin typeface="Arial"/>
                <a:ea typeface="Arial"/>
                <a:cs typeface="Arial"/>
                <a:sym typeface="Arial"/>
              </a:rPr>
              <a:t>“We are a community dedicated to leading and promoting the use of statistics within the healthcare industry for the benefit of patients.”</a:t>
            </a:r>
            <a:endParaRPr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1. Upcoming events 8">
  <p:cSld name="11. Upcoming events 8">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457199" y="205979"/>
            <a:ext cx="7086909" cy="8572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400"/>
              <a:buFont typeface="Arial"/>
              <a:buNone/>
              <a:defRPr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9" name="Google Shape;129;p23"/>
          <p:cNvCxnSpPr/>
          <p:nvPr/>
        </p:nvCxnSpPr>
        <p:spPr>
          <a:xfrm rot="10800000">
            <a:off x="457200" y="1063229"/>
            <a:ext cx="8229600" cy="0"/>
          </a:xfrm>
          <a:prstGeom prst="straightConnector1">
            <a:avLst/>
          </a:prstGeom>
          <a:noFill/>
          <a:ln w="25400" cap="flat" cmpd="sng">
            <a:solidFill>
              <a:schemeClr val="dk1"/>
            </a:solidFill>
            <a:prstDash val="solid"/>
            <a:round/>
            <a:headEnd type="none" w="sm" len="sm"/>
            <a:tailEnd type="none" w="sm" len="sm"/>
          </a:ln>
        </p:spPr>
      </p:cxnSp>
      <p:sp>
        <p:nvSpPr>
          <p:cNvPr id="130" name="Google Shape;130;p23"/>
          <p:cNvSpPr/>
          <p:nvPr/>
        </p:nvSpPr>
        <p:spPr>
          <a:xfrm>
            <a:off x="457200" y="3343938"/>
            <a:ext cx="2001865" cy="112451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1" name="Google Shape;131;p23"/>
          <p:cNvSpPr/>
          <p:nvPr/>
        </p:nvSpPr>
        <p:spPr>
          <a:xfrm>
            <a:off x="457200" y="2888048"/>
            <a:ext cx="2001866" cy="460044"/>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2" name="Google Shape;132;p23"/>
          <p:cNvSpPr txBox="1">
            <a:spLocks noGrp="1"/>
          </p:cNvSpPr>
          <p:nvPr>
            <p:ph type="body" idx="1"/>
          </p:nvPr>
        </p:nvSpPr>
        <p:spPr>
          <a:xfrm>
            <a:off x="483030" y="3390501"/>
            <a:ext cx="1955371" cy="1033220"/>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lt1"/>
              </a:buClr>
              <a:buSzPts val="1200"/>
              <a:buFont typeface="Arial"/>
              <a:buNone/>
              <a:defRPr sz="1200">
                <a:solidFill>
                  <a:schemeClr val="lt1"/>
                </a:solidFill>
              </a:defRPr>
            </a:lvl1pPr>
            <a:lvl2pPr marL="914400" lvl="1" indent="-304800" algn="l">
              <a:spcBef>
                <a:spcPts val="240"/>
              </a:spcBef>
              <a:spcAft>
                <a:spcPts val="0"/>
              </a:spcAft>
              <a:buClr>
                <a:srgbClr val="005A84"/>
              </a:buClr>
              <a:buSzPts val="1200"/>
              <a:buChar char="–"/>
              <a:defRPr sz="1200">
                <a:solidFill>
                  <a:srgbClr val="005A84"/>
                </a:solidFill>
              </a:defRPr>
            </a:lvl2pPr>
            <a:lvl3pPr marL="1371600" lvl="2" indent="-304800" algn="l">
              <a:spcBef>
                <a:spcPts val="240"/>
              </a:spcBef>
              <a:spcAft>
                <a:spcPts val="0"/>
              </a:spcAft>
              <a:buClr>
                <a:srgbClr val="005A84"/>
              </a:buClr>
              <a:buSzPts val="1200"/>
              <a:buChar char="•"/>
              <a:defRPr sz="1200">
                <a:solidFill>
                  <a:srgbClr val="005A84"/>
                </a:solidFill>
              </a:defRPr>
            </a:lvl3pPr>
            <a:lvl4pPr marL="1828800" lvl="3" indent="-304800" algn="l">
              <a:spcBef>
                <a:spcPts val="240"/>
              </a:spcBef>
              <a:spcAft>
                <a:spcPts val="0"/>
              </a:spcAft>
              <a:buClr>
                <a:srgbClr val="005A84"/>
              </a:buClr>
              <a:buSzPts val="1200"/>
              <a:buChar char="–"/>
              <a:defRPr sz="1200">
                <a:solidFill>
                  <a:srgbClr val="005A84"/>
                </a:solidFill>
              </a:defRPr>
            </a:lvl4pPr>
            <a:lvl5pPr marL="2286000" lvl="4" indent="-304800" algn="l">
              <a:spcBef>
                <a:spcPts val="240"/>
              </a:spcBef>
              <a:spcAft>
                <a:spcPts val="0"/>
              </a:spcAft>
              <a:buClr>
                <a:srgbClr val="005A84"/>
              </a:buClr>
              <a:buSzPts val="1200"/>
              <a:buChar char="»"/>
              <a:defRPr sz="1200">
                <a:solidFill>
                  <a:srgbClr val="005A84"/>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3" name="Google Shape;133;p23"/>
          <p:cNvSpPr/>
          <p:nvPr/>
        </p:nvSpPr>
        <p:spPr>
          <a:xfrm>
            <a:off x="2533972" y="3343938"/>
            <a:ext cx="2001865" cy="112451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4" name="Google Shape;134;p23"/>
          <p:cNvSpPr/>
          <p:nvPr/>
        </p:nvSpPr>
        <p:spPr>
          <a:xfrm>
            <a:off x="2533972" y="2888048"/>
            <a:ext cx="2001866" cy="460044"/>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5" name="Google Shape;135;p23"/>
          <p:cNvSpPr txBox="1">
            <a:spLocks noGrp="1"/>
          </p:cNvSpPr>
          <p:nvPr>
            <p:ph type="body" idx="2"/>
          </p:nvPr>
        </p:nvSpPr>
        <p:spPr>
          <a:xfrm>
            <a:off x="2559802" y="3095128"/>
            <a:ext cx="1955371" cy="214778"/>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lt1"/>
              </a:buClr>
              <a:buSzPts val="1200"/>
              <a:buFont typeface="Arial"/>
              <a:buNone/>
              <a:defRPr sz="1200">
                <a:solidFill>
                  <a:schemeClr val="lt1"/>
                </a:solidFill>
              </a:defRPr>
            </a:lvl1pPr>
            <a:lvl2pPr marL="914400" lvl="1" indent="-304800" algn="l">
              <a:spcBef>
                <a:spcPts val="240"/>
              </a:spcBef>
              <a:spcAft>
                <a:spcPts val="0"/>
              </a:spcAft>
              <a:buClr>
                <a:srgbClr val="005A84"/>
              </a:buClr>
              <a:buSzPts val="1200"/>
              <a:buChar char="–"/>
              <a:defRPr sz="1200">
                <a:solidFill>
                  <a:srgbClr val="005A84"/>
                </a:solidFill>
              </a:defRPr>
            </a:lvl2pPr>
            <a:lvl3pPr marL="1371600" lvl="2" indent="-304800" algn="l">
              <a:spcBef>
                <a:spcPts val="240"/>
              </a:spcBef>
              <a:spcAft>
                <a:spcPts val="0"/>
              </a:spcAft>
              <a:buClr>
                <a:srgbClr val="005A84"/>
              </a:buClr>
              <a:buSzPts val="1200"/>
              <a:buChar char="•"/>
              <a:defRPr sz="1200">
                <a:solidFill>
                  <a:srgbClr val="005A84"/>
                </a:solidFill>
              </a:defRPr>
            </a:lvl3pPr>
            <a:lvl4pPr marL="1828800" lvl="3" indent="-304800" algn="l">
              <a:spcBef>
                <a:spcPts val="240"/>
              </a:spcBef>
              <a:spcAft>
                <a:spcPts val="0"/>
              </a:spcAft>
              <a:buClr>
                <a:srgbClr val="005A84"/>
              </a:buClr>
              <a:buSzPts val="1200"/>
              <a:buChar char="–"/>
              <a:defRPr sz="1200">
                <a:solidFill>
                  <a:srgbClr val="005A84"/>
                </a:solidFill>
              </a:defRPr>
            </a:lvl4pPr>
            <a:lvl5pPr marL="2286000" lvl="4" indent="-304800" algn="l">
              <a:spcBef>
                <a:spcPts val="240"/>
              </a:spcBef>
              <a:spcAft>
                <a:spcPts val="0"/>
              </a:spcAft>
              <a:buClr>
                <a:srgbClr val="005A84"/>
              </a:buClr>
              <a:buSzPts val="1200"/>
              <a:buChar char="»"/>
              <a:defRPr sz="1200">
                <a:solidFill>
                  <a:srgbClr val="005A84"/>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6" name="Google Shape;136;p23"/>
          <p:cNvSpPr txBox="1">
            <a:spLocks noGrp="1"/>
          </p:cNvSpPr>
          <p:nvPr>
            <p:ph type="body" idx="3"/>
          </p:nvPr>
        </p:nvSpPr>
        <p:spPr>
          <a:xfrm>
            <a:off x="2559802" y="2883993"/>
            <a:ext cx="1955371" cy="214778"/>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lt1"/>
              </a:buClr>
              <a:buSzPts val="1200"/>
              <a:buFont typeface="Arial"/>
              <a:buNone/>
              <a:defRPr sz="1200" b="1">
                <a:solidFill>
                  <a:schemeClr val="lt1"/>
                </a:solidFill>
              </a:defRPr>
            </a:lvl1pPr>
            <a:lvl2pPr marL="914400" lvl="1" indent="-304800" algn="l">
              <a:spcBef>
                <a:spcPts val="240"/>
              </a:spcBef>
              <a:spcAft>
                <a:spcPts val="0"/>
              </a:spcAft>
              <a:buClr>
                <a:srgbClr val="005A84"/>
              </a:buClr>
              <a:buSzPts val="1200"/>
              <a:buChar char="–"/>
              <a:defRPr sz="1200">
                <a:solidFill>
                  <a:srgbClr val="005A84"/>
                </a:solidFill>
              </a:defRPr>
            </a:lvl2pPr>
            <a:lvl3pPr marL="1371600" lvl="2" indent="-304800" algn="l">
              <a:spcBef>
                <a:spcPts val="240"/>
              </a:spcBef>
              <a:spcAft>
                <a:spcPts val="0"/>
              </a:spcAft>
              <a:buClr>
                <a:srgbClr val="005A84"/>
              </a:buClr>
              <a:buSzPts val="1200"/>
              <a:buChar char="•"/>
              <a:defRPr sz="1200">
                <a:solidFill>
                  <a:srgbClr val="005A84"/>
                </a:solidFill>
              </a:defRPr>
            </a:lvl3pPr>
            <a:lvl4pPr marL="1828800" lvl="3" indent="-304800" algn="l">
              <a:spcBef>
                <a:spcPts val="240"/>
              </a:spcBef>
              <a:spcAft>
                <a:spcPts val="0"/>
              </a:spcAft>
              <a:buClr>
                <a:srgbClr val="005A84"/>
              </a:buClr>
              <a:buSzPts val="1200"/>
              <a:buChar char="–"/>
              <a:defRPr sz="1200">
                <a:solidFill>
                  <a:srgbClr val="005A84"/>
                </a:solidFill>
              </a:defRPr>
            </a:lvl4pPr>
            <a:lvl5pPr marL="2286000" lvl="4" indent="-304800" algn="l">
              <a:spcBef>
                <a:spcPts val="240"/>
              </a:spcBef>
              <a:spcAft>
                <a:spcPts val="0"/>
              </a:spcAft>
              <a:buClr>
                <a:srgbClr val="005A84"/>
              </a:buClr>
              <a:buSzPts val="1200"/>
              <a:buChar char="»"/>
              <a:defRPr sz="1200">
                <a:solidFill>
                  <a:srgbClr val="005A84"/>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7" name="Google Shape;137;p23"/>
          <p:cNvSpPr txBox="1">
            <a:spLocks noGrp="1"/>
          </p:cNvSpPr>
          <p:nvPr>
            <p:ph type="body" idx="4"/>
          </p:nvPr>
        </p:nvSpPr>
        <p:spPr>
          <a:xfrm>
            <a:off x="2559802" y="3390501"/>
            <a:ext cx="1955371" cy="1033220"/>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lt1"/>
              </a:buClr>
              <a:buSzPts val="1200"/>
              <a:buFont typeface="Arial"/>
              <a:buNone/>
              <a:defRPr sz="1200">
                <a:solidFill>
                  <a:schemeClr val="lt1"/>
                </a:solidFill>
              </a:defRPr>
            </a:lvl1pPr>
            <a:lvl2pPr marL="914400" lvl="1" indent="-304800" algn="l">
              <a:spcBef>
                <a:spcPts val="240"/>
              </a:spcBef>
              <a:spcAft>
                <a:spcPts val="0"/>
              </a:spcAft>
              <a:buClr>
                <a:srgbClr val="005A84"/>
              </a:buClr>
              <a:buSzPts val="1200"/>
              <a:buChar char="–"/>
              <a:defRPr sz="1200">
                <a:solidFill>
                  <a:srgbClr val="005A84"/>
                </a:solidFill>
              </a:defRPr>
            </a:lvl2pPr>
            <a:lvl3pPr marL="1371600" lvl="2" indent="-304800" algn="l">
              <a:spcBef>
                <a:spcPts val="240"/>
              </a:spcBef>
              <a:spcAft>
                <a:spcPts val="0"/>
              </a:spcAft>
              <a:buClr>
                <a:srgbClr val="005A84"/>
              </a:buClr>
              <a:buSzPts val="1200"/>
              <a:buChar char="•"/>
              <a:defRPr sz="1200">
                <a:solidFill>
                  <a:srgbClr val="005A84"/>
                </a:solidFill>
              </a:defRPr>
            </a:lvl3pPr>
            <a:lvl4pPr marL="1828800" lvl="3" indent="-304800" algn="l">
              <a:spcBef>
                <a:spcPts val="240"/>
              </a:spcBef>
              <a:spcAft>
                <a:spcPts val="0"/>
              </a:spcAft>
              <a:buClr>
                <a:srgbClr val="005A84"/>
              </a:buClr>
              <a:buSzPts val="1200"/>
              <a:buChar char="–"/>
              <a:defRPr sz="1200">
                <a:solidFill>
                  <a:srgbClr val="005A84"/>
                </a:solidFill>
              </a:defRPr>
            </a:lvl4pPr>
            <a:lvl5pPr marL="2286000" lvl="4" indent="-304800" algn="l">
              <a:spcBef>
                <a:spcPts val="240"/>
              </a:spcBef>
              <a:spcAft>
                <a:spcPts val="0"/>
              </a:spcAft>
              <a:buClr>
                <a:srgbClr val="005A84"/>
              </a:buClr>
              <a:buSzPts val="1200"/>
              <a:buChar char="»"/>
              <a:defRPr sz="1200">
                <a:solidFill>
                  <a:srgbClr val="005A84"/>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8" name="Google Shape;138;p23"/>
          <p:cNvSpPr/>
          <p:nvPr/>
        </p:nvSpPr>
        <p:spPr>
          <a:xfrm>
            <a:off x="4615910" y="3343938"/>
            <a:ext cx="2001865" cy="112451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9" name="Google Shape;139;p23"/>
          <p:cNvSpPr/>
          <p:nvPr/>
        </p:nvSpPr>
        <p:spPr>
          <a:xfrm>
            <a:off x="4615910" y="2888048"/>
            <a:ext cx="2001866" cy="460044"/>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0" name="Google Shape;140;p23"/>
          <p:cNvSpPr txBox="1">
            <a:spLocks noGrp="1"/>
          </p:cNvSpPr>
          <p:nvPr>
            <p:ph type="body" idx="5"/>
          </p:nvPr>
        </p:nvSpPr>
        <p:spPr>
          <a:xfrm>
            <a:off x="4641740" y="3095128"/>
            <a:ext cx="1955371" cy="214778"/>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lt1"/>
              </a:buClr>
              <a:buSzPts val="1200"/>
              <a:buFont typeface="Arial"/>
              <a:buNone/>
              <a:defRPr sz="1200">
                <a:solidFill>
                  <a:schemeClr val="lt1"/>
                </a:solidFill>
              </a:defRPr>
            </a:lvl1pPr>
            <a:lvl2pPr marL="914400" lvl="1" indent="-304800" algn="l">
              <a:spcBef>
                <a:spcPts val="240"/>
              </a:spcBef>
              <a:spcAft>
                <a:spcPts val="0"/>
              </a:spcAft>
              <a:buClr>
                <a:srgbClr val="005A84"/>
              </a:buClr>
              <a:buSzPts val="1200"/>
              <a:buChar char="–"/>
              <a:defRPr sz="1200">
                <a:solidFill>
                  <a:srgbClr val="005A84"/>
                </a:solidFill>
              </a:defRPr>
            </a:lvl2pPr>
            <a:lvl3pPr marL="1371600" lvl="2" indent="-304800" algn="l">
              <a:spcBef>
                <a:spcPts val="240"/>
              </a:spcBef>
              <a:spcAft>
                <a:spcPts val="0"/>
              </a:spcAft>
              <a:buClr>
                <a:srgbClr val="005A84"/>
              </a:buClr>
              <a:buSzPts val="1200"/>
              <a:buChar char="•"/>
              <a:defRPr sz="1200">
                <a:solidFill>
                  <a:srgbClr val="005A84"/>
                </a:solidFill>
              </a:defRPr>
            </a:lvl3pPr>
            <a:lvl4pPr marL="1828800" lvl="3" indent="-304800" algn="l">
              <a:spcBef>
                <a:spcPts val="240"/>
              </a:spcBef>
              <a:spcAft>
                <a:spcPts val="0"/>
              </a:spcAft>
              <a:buClr>
                <a:srgbClr val="005A84"/>
              </a:buClr>
              <a:buSzPts val="1200"/>
              <a:buChar char="–"/>
              <a:defRPr sz="1200">
                <a:solidFill>
                  <a:srgbClr val="005A84"/>
                </a:solidFill>
              </a:defRPr>
            </a:lvl4pPr>
            <a:lvl5pPr marL="2286000" lvl="4" indent="-304800" algn="l">
              <a:spcBef>
                <a:spcPts val="240"/>
              </a:spcBef>
              <a:spcAft>
                <a:spcPts val="0"/>
              </a:spcAft>
              <a:buClr>
                <a:srgbClr val="005A84"/>
              </a:buClr>
              <a:buSzPts val="1200"/>
              <a:buChar char="»"/>
              <a:defRPr sz="1200">
                <a:solidFill>
                  <a:srgbClr val="005A84"/>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1" name="Google Shape;141;p23"/>
          <p:cNvSpPr txBox="1">
            <a:spLocks noGrp="1"/>
          </p:cNvSpPr>
          <p:nvPr>
            <p:ph type="body" idx="6"/>
          </p:nvPr>
        </p:nvSpPr>
        <p:spPr>
          <a:xfrm>
            <a:off x="4641740" y="2883993"/>
            <a:ext cx="1955371" cy="214778"/>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lt1"/>
              </a:buClr>
              <a:buSzPts val="1200"/>
              <a:buFont typeface="Arial"/>
              <a:buNone/>
              <a:defRPr sz="1200" b="1">
                <a:solidFill>
                  <a:schemeClr val="lt1"/>
                </a:solidFill>
              </a:defRPr>
            </a:lvl1pPr>
            <a:lvl2pPr marL="914400" lvl="1" indent="-304800" algn="l">
              <a:spcBef>
                <a:spcPts val="240"/>
              </a:spcBef>
              <a:spcAft>
                <a:spcPts val="0"/>
              </a:spcAft>
              <a:buClr>
                <a:srgbClr val="005A84"/>
              </a:buClr>
              <a:buSzPts val="1200"/>
              <a:buChar char="–"/>
              <a:defRPr sz="1200">
                <a:solidFill>
                  <a:srgbClr val="005A84"/>
                </a:solidFill>
              </a:defRPr>
            </a:lvl2pPr>
            <a:lvl3pPr marL="1371600" lvl="2" indent="-304800" algn="l">
              <a:spcBef>
                <a:spcPts val="240"/>
              </a:spcBef>
              <a:spcAft>
                <a:spcPts val="0"/>
              </a:spcAft>
              <a:buClr>
                <a:srgbClr val="005A84"/>
              </a:buClr>
              <a:buSzPts val="1200"/>
              <a:buChar char="•"/>
              <a:defRPr sz="1200">
                <a:solidFill>
                  <a:srgbClr val="005A84"/>
                </a:solidFill>
              </a:defRPr>
            </a:lvl3pPr>
            <a:lvl4pPr marL="1828800" lvl="3" indent="-304800" algn="l">
              <a:spcBef>
                <a:spcPts val="240"/>
              </a:spcBef>
              <a:spcAft>
                <a:spcPts val="0"/>
              </a:spcAft>
              <a:buClr>
                <a:srgbClr val="005A84"/>
              </a:buClr>
              <a:buSzPts val="1200"/>
              <a:buChar char="–"/>
              <a:defRPr sz="1200">
                <a:solidFill>
                  <a:srgbClr val="005A84"/>
                </a:solidFill>
              </a:defRPr>
            </a:lvl4pPr>
            <a:lvl5pPr marL="2286000" lvl="4" indent="-304800" algn="l">
              <a:spcBef>
                <a:spcPts val="240"/>
              </a:spcBef>
              <a:spcAft>
                <a:spcPts val="0"/>
              </a:spcAft>
              <a:buClr>
                <a:srgbClr val="005A84"/>
              </a:buClr>
              <a:buSzPts val="1200"/>
              <a:buChar char="»"/>
              <a:defRPr sz="1200">
                <a:solidFill>
                  <a:srgbClr val="005A84"/>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2" name="Google Shape;142;p23"/>
          <p:cNvSpPr txBox="1">
            <a:spLocks noGrp="1"/>
          </p:cNvSpPr>
          <p:nvPr>
            <p:ph type="body" idx="7"/>
          </p:nvPr>
        </p:nvSpPr>
        <p:spPr>
          <a:xfrm>
            <a:off x="4641740" y="3390501"/>
            <a:ext cx="1955371" cy="1033220"/>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lt1"/>
              </a:buClr>
              <a:buSzPts val="1200"/>
              <a:buFont typeface="Arial"/>
              <a:buNone/>
              <a:defRPr sz="1200">
                <a:solidFill>
                  <a:schemeClr val="lt1"/>
                </a:solidFill>
              </a:defRPr>
            </a:lvl1pPr>
            <a:lvl2pPr marL="914400" lvl="1" indent="-304800" algn="l">
              <a:spcBef>
                <a:spcPts val="240"/>
              </a:spcBef>
              <a:spcAft>
                <a:spcPts val="0"/>
              </a:spcAft>
              <a:buClr>
                <a:srgbClr val="005A84"/>
              </a:buClr>
              <a:buSzPts val="1200"/>
              <a:buChar char="–"/>
              <a:defRPr sz="1200">
                <a:solidFill>
                  <a:srgbClr val="005A84"/>
                </a:solidFill>
              </a:defRPr>
            </a:lvl2pPr>
            <a:lvl3pPr marL="1371600" lvl="2" indent="-304800" algn="l">
              <a:spcBef>
                <a:spcPts val="240"/>
              </a:spcBef>
              <a:spcAft>
                <a:spcPts val="0"/>
              </a:spcAft>
              <a:buClr>
                <a:srgbClr val="005A84"/>
              </a:buClr>
              <a:buSzPts val="1200"/>
              <a:buChar char="•"/>
              <a:defRPr sz="1200">
                <a:solidFill>
                  <a:srgbClr val="005A84"/>
                </a:solidFill>
              </a:defRPr>
            </a:lvl3pPr>
            <a:lvl4pPr marL="1828800" lvl="3" indent="-304800" algn="l">
              <a:spcBef>
                <a:spcPts val="240"/>
              </a:spcBef>
              <a:spcAft>
                <a:spcPts val="0"/>
              </a:spcAft>
              <a:buClr>
                <a:srgbClr val="005A84"/>
              </a:buClr>
              <a:buSzPts val="1200"/>
              <a:buChar char="–"/>
              <a:defRPr sz="1200">
                <a:solidFill>
                  <a:srgbClr val="005A84"/>
                </a:solidFill>
              </a:defRPr>
            </a:lvl4pPr>
            <a:lvl5pPr marL="2286000" lvl="4" indent="-304800" algn="l">
              <a:spcBef>
                <a:spcPts val="240"/>
              </a:spcBef>
              <a:spcAft>
                <a:spcPts val="0"/>
              </a:spcAft>
              <a:buClr>
                <a:srgbClr val="005A84"/>
              </a:buClr>
              <a:buSzPts val="1200"/>
              <a:buChar char="»"/>
              <a:defRPr sz="1200">
                <a:solidFill>
                  <a:srgbClr val="005A84"/>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3" name="Google Shape;143;p23"/>
          <p:cNvSpPr/>
          <p:nvPr/>
        </p:nvSpPr>
        <p:spPr>
          <a:xfrm>
            <a:off x="6705599" y="3343938"/>
            <a:ext cx="2001865" cy="112451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4" name="Google Shape;144;p23"/>
          <p:cNvSpPr/>
          <p:nvPr/>
        </p:nvSpPr>
        <p:spPr>
          <a:xfrm>
            <a:off x="6705599" y="2888048"/>
            <a:ext cx="2001866" cy="460044"/>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5" name="Google Shape;145;p23"/>
          <p:cNvSpPr txBox="1">
            <a:spLocks noGrp="1"/>
          </p:cNvSpPr>
          <p:nvPr>
            <p:ph type="body" idx="8"/>
          </p:nvPr>
        </p:nvSpPr>
        <p:spPr>
          <a:xfrm>
            <a:off x="6731429" y="3095128"/>
            <a:ext cx="1955371" cy="214778"/>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lt1"/>
              </a:buClr>
              <a:buSzPts val="1200"/>
              <a:buFont typeface="Arial"/>
              <a:buNone/>
              <a:defRPr sz="1200">
                <a:solidFill>
                  <a:schemeClr val="lt1"/>
                </a:solidFill>
              </a:defRPr>
            </a:lvl1pPr>
            <a:lvl2pPr marL="914400" lvl="1" indent="-304800" algn="l">
              <a:spcBef>
                <a:spcPts val="240"/>
              </a:spcBef>
              <a:spcAft>
                <a:spcPts val="0"/>
              </a:spcAft>
              <a:buClr>
                <a:srgbClr val="005A84"/>
              </a:buClr>
              <a:buSzPts val="1200"/>
              <a:buChar char="–"/>
              <a:defRPr sz="1200">
                <a:solidFill>
                  <a:srgbClr val="005A84"/>
                </a:solidFill>
              </a:defRPr>
            </a:lvl2pPr>
            <a:lvl3pPr marL="1371600" lvl="2" indent="-304800" algn="l">
              <a:spcBef>
                <a:spcPts val="240"/>
              </a:spcBef>
              <a:spcAft>
                <a:spcPts val="0"/>
              </a:spcAft>
              <a:buClr>
                <a:srgbClr val="005A84"/>
              </a:buClr>
              <a:buSzPts val="1200"/>
              <a:buChar char="•"/>
              <a:defRPr sz="1200">
                <a:solidFill>
                  <a:srgbClr val="005A84"/>
                </a:solidFill>
              </a:defRPr>
            </a:lvl3pPr>
            <a:lvl4pPr marL="1828800" lvl="3" indent="-304800" algn="l">
              <a:spcBef>
                <a:spcPts val="240"/>
              </a:spcBef>
              <a:spcAft>
                <a:spcPts val="0"/>
              </a:spcAft>
              <a:buClr>
                <a:srgbClr val="005A84"/>
              </a:buClr>
              <a:buSzPts val="1200"/>
              <a:buChar char="–"/>
              <a:defRPr sz="1200">
                <a:solidFill>
                  <a:srgbClr val="005A84"/>
                </a:solidFill>
              </a:defRPr>
            </a:lvl4pPr>
            <a:lvl5pPr marL="2286000" lvl="4" indent="-304800" algn="l">
              <a:spcBef>
                <a:spcPts val="240"/>
              </a:spcBef>
              <a:spcAft>
                <a:spcPts val="0"/>
              </a:spcAft>
              <a:buClr>
                <a:srgbClr val="005A84"/>
              </a:buClr>
              <a:buSzPts val="1200"/>
              <a:buChar char="»"/>
              <a:defRPr sz="1200">
                <a:solidFill>
                  <a:srgbClr val="005A84"/>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6" name="Google Shape;146;p23"/>
          <p:cNvSpPr txBox="1">
            <a:spLocks noGrp="1"/>
          </p:cNvSpPr>
          <p:nvPr>
            <p:ph type="body" idx="9"/>
          </p:nvPr>
        </p:nvSpPr>
        <p:spPr>
          <a:xfrm>
            <a:off x="6731429" y="2883993"/>
            <a:ext cx="1955371" cy="214778"/>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lt1"/>
              </a:buClr>
              <a:buSzPts val="1200"/>
              <a:buFont typeface="Arial"/>
              <a:buNone/>
              <a:defRPr sz="1200" b="1">
                <a:solidFill>
                  <a:schemeClr val="lt1"/>
                </a:solidFill>
              </a:defRPr>
            </a:lvl1pPr>
            <a:lvl2pPr marL="914400" lvl="1" indent="-304800" algn="l">
              <a:spcBef>
                <a:spcPts val="240"/>
              </a:spcBef>
              <a:spcAft>
                <a:spcPts val="0"/>
              </a:spcAft>
              <a:buClr>
                <a:srgbClr val="005A84"/>
              </a:buClr>
              <a:buSzPts val="1200"/>
              <a:buChar char="–"/>
              <a:defRPr sz="1200">
                <a:solidFill>
                  <a:srgbClr val="005A84"/>
                </a:solidFill>
              </a:defRPr>
            </a:lvl2pPr>
            <a:lvl3pPr marL="1371600" lvl="2" indent="-304800" algn="l">
              <a:spcBef>
                <a:spcPts val="240"/>
              </a:spcBef>
              <a:spcAft>
                <a:spcPts val="0"/>
              </a:spcAft>
              <a:buClr>
                <a:srgbClr val="005A84"/>
              </a:buClr>
              <a:buSzPts val="1200"/>
              <a:buChar char="•"/>
              <a:defRPr sz="1200">
                <a:solidFill>
                  <a:srgbClr val="005A84"/>
                </a:solidFill>
              </a:defRPr>
            </a:lvl3pPr>
            <a:lvl4pPr marL="1828800" lvl="3" indent="-304800" algn="l">
              <a:spcBef>
                <a:spcPts val="240"/>
              </a:spcBef>
              <a:spcAft>
                <a:spcPts val="0"/>
              </a:spcAft>
              <a:buClr>
                <a:srgbClr val="005A84"/>
              </a:buClr>
              <a:buSzPts val="1200"/>
              <a:buChar char="–"/>
              <a:defRPr sz="1200">
                <a:solidFill>
                  <a:srgbClr val="005A84"/>
                </a:solidFill>
              </a:defRPr>
            </a:lvl4pPr>
            <a:lvl5pPr marL="2286000" lvl="4" indent="-304800" algn="l">
              <a:spcBef>
                <a:spcPts val="240"/>
              </a:spcBef>
              <a:spcAft>
                <a:spcPts val="0"/>
              </a:spcAft>
              <a:buClr>
                <a:srgbClr val="005A84"/>
              </a:buClr>
              <a:buSzPts val="1200"/>
              <a:buChar char="»"/>
              <a:defRPr sz="1200">
                <a:solidFill>
                  <a:srgbClr val="005A84"/>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7" name="Google Shape;147;p23"/>
          <p:cNvSpPr txBox="1">
            <a:spLocks noGrp="1"/>
          </p:cNvSpPr>
          <p:nvPr>
            <p:ph type="body" idx="13"/>
          </p:nvPr>
        </p:nvSpPr>
        <p:spPr>
          <a:xfrm>
            <a:off x="6731429" y="3390501"/>
            <a:ext cx="1955371" cy="1033220"/>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lt1"/>
              </a:buClr>
              <a:buSzPts val="1200"/>
              <a:buFont typeface="Arial"/>
              <a:buNone/>
              <a:defRPr sz="1200">
                <a:solidFill>
                  <a:schemeClr val="lt1"/>
                </a:solidFill>
              </a:defRPr>
            </a:lvl1pPr>
            <a:lvl2pPr marL="914400" lvl="1" indent="-304800" algn="l">
              <a:spcBef>
                <a:spcPts val="240"/>
              </a:spcBef>
              <a:spcAft>
                <a:spcPts val="0"/>
              </a:spcAft>
              <a:buClr>
                <a:srgbClr val="005A84"/>
              </a:buClr>
              <a:buSzPts val="1200"/>
              <a:buChar char="–"/>
              <a:defRPr sz="1200">
                <a:solidFill>
                  <a:srgbClr val="005A84"/>
                </a:solidFill>
              </a:defRPr>
            </a:lvl2pPr>
            <a:lvl3pPr marL="1371600" lvl="2" indent="-304800" algn="l">
              <a:spcBef>
                <a:spcPts val="240"/>
              </a:spcBef>
              <a:spcAft>
                <a:spcPts val="0"/>
              </a:spcAft>
              <a:buClr>
                <a:srgbClr val="005A84"/>
              </a:buClr>
              <a:buSzPts val="1200"/>
              <a:buChar char="•"/>
              <a:defRPr sz="1200">
                <a:solidFill>
                  <a:srgbClr val="005A84"/>
                </a:solidFill>
              </a:defRPr>
            </a:lvl3pPr>
            <a:lvl4pPr marL="1828800" lvl="3" indent="-304800" algn="l">
              <a:spcBef>
                <a:spcPts val="240"/>
              </a:spcBef>
              <a:spcAft>
                <a:spcPts val="0"/>
              </a:spcAft>
              <a:buClr>
                <a:srgbClr val="005A84"/>
              </a:buClr>
              <a:buSzPts val="1200"/>
              <a:buChar char="–"/>
              <a:defRPr sz="1200">
                <a:solidFill>
                  <a:srgbClr val="005A84"/>
                </a:solidFill>
              </a:defRPr>
            </a:lvl4pPr>
            <a:lvl5pPr marL="2286000" lvl="4" indent="-304800" algn="l">
              <a:spcBef>
                <a:spcPts val="240"/>
              </a:spcBef>
              <a:spcAft>
                <a:spcPts val="0"/>
              </a:spcAft>
              <a:buClr>
                <a:srgbClr val="005A84"/>
              </a:buClr>
              <a:buSzPts val="1200"/>
              <a:buChar char="»"/>
              <a:defRPr sz="1200">
                <a:solidFill>
                  <a:srgbClr val="005A84"/>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8" name="Google Shape;148;p23"/>
          <p:cNvSpPr txBox="1"/>
          <p:nvPr/>
        </p:nvSpPr>
        <p:spPr>
          <a:xfrm>
            <a:off x="457199" y="4546365"/>
            <a:ext cx="637755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1"/>
              </a:buClr>
              <a:buSzPts val="1400"/>
              <a:buFont typeface="Arial"/>
              <a:buNone/>
            </a:pPr>
            <a:r>
              <a:rPr lang="en-US" sz="1400" b="0" i="0" u="none" strike="noStrike" cap="none">
                <a:solidFill>
                  <a:schemeClr val="accent1"/>
                </a:solidFill>
                <a:latin typeface="Arial"/>
                <a:ea typeface="Arial"/>
                <a:cs typeface="Arial"/>
                <a:sym typeface="Arial"/>
              </a:rPr>
              <a:t>Please visit www.psiweb.org/events for more information</a:t>
            </a:r>
            <a:endParaRPr sz="1800" b="0" i="0" u="none" strike="noStrike" cap="none">
              <a:solidFill>
                <a:schemeClr val="accent1"/>
              </a:solidFill>
              <a:latin typeface="Arial"/>
              <a:ea typeface="Arial"/>
              <a:cs typeface="Arial"/>
              <a:sym typeface="Arial"/>
            </a:endParaRPr>
          </a:p>
        </p:txBody>
      </p:sp>
      <p:sp>
        <p:nvSpPr>
          <p:cNvPr id="149" name="Google Shape;149;p23"/>
          <p:cNvSpPr/>
          <p:nvPr/>
        </p:nvSpPr>
        <p:spPr>
          <a:xfrm>
            <a:off x="457200" y="1690787"/>
            <a:ext cx="2001865" cy="112451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0" name="Google Shape;150;p23"/>
          <p:cNvSpPr/>
          <p:nvPr/>
        </p:nvSpPr>
        <p:spPr>
          <a:xfrm>
            <a:off x="457200" y="1229731"/>
            <a:ext cx="2001866" cy="460044"/>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1" name="Google Shape;151;p23"/>
          <p:cNvSpPr txBox="1">
            <a:spLocks noGrp="1"/>
          </p:cNvSpPr>
          <p:nvPr>
            <p:ph type="body" idx="14"/>
          </p:nvPr>
        </p:nvSpPr>
        <p:spPr>
          <a:xfrm>
            <a:off x="483030" y="1436811"/>
            <a:ext cx="1955371" cy="214778"/>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lt1"/>
              </a:buClr>
              <a:buSzPts val="1200"/>
              <a:buFont typeface="Arial"/>
              <a:buNone/>
              <a:defRPr sz="1200">
                <a:solidFill>
                  <a:schemeClr val="lt1"/>
                </a:solidFill>
              </a:defRPr>
            </a:lvl1pPr>
            <a:lvl2pPr marL="914400" lvl="1" indent="-304800" algn="l">
              <a:spcBef>
                <a:spcPts val="240"/>
              </a:spcBef>
              <a:spcAft>
                <a:spcPts val="0"/>
              </a:spcAft>
              <a:buClr>
                <a:srgbClr val="005A84"/>
              </a:buClr>
              <a:buSzPts val="1200"/>
              <a:buChar char="–"/>
              <a:defRPr sz="1200">
                <a:solidFill>
                  <a:srgbClr val="005A84"/>
                </a:solidFill>
              </a:defRPr>
            </a:lvl2pPr>
            <a:lvl3pPr marL="1371600" lvl="2" indent="-304800" algn="l">
              <a:spcBef>
                <a:spcPts val="240"/>
              </a:spcBef>
              <a:spcAft>
                <a:spcPts val="0"/>
              </a:spcAft>
              <a:buClr>
                <a:srgbClr val="005A84"/>
              </a:buClr>
              <a:buSzPts val="1200"/>
              <a:buChar char="•"/>
              <a:defRPr sz="1200">
                <a:solidFill>
                  <a:srgbClr val="005A84"/>
                </a:solidFill>
              </a:defRPr>
            </a:lvl3pPr>
            <a:lvl4pPr marL="1828800" lvl="3" indent="-304800" algn="l">
              <a:spcBef>
                <a:spcPts val="240"/>
              </a:spcBef>
              <a:spcAft>
                <a:spcPts val="0"/>
              </a:spcAft>
              <a:buClr>
                <a:srgbClr val="005A84"/>
              </a:buClr>
              <a:buSzPts val="1200"/>
              <a:buChar char="–"/>
              <a:defRPr sz="1200">
                <a:solidFill>
                  <a:srgbClr val="005A84"/>
                </a:solidFill>
              </a:defRPr>
            </a:lvl4pPr>
            <a:lvl5pPr marL="2286000" lvl="4" indent="-304800" algn="l">
              <a:spcBef>
                <a:spcPts val="240"/>
              </a:spcBef>
              <a:spcAft>
                <a:spcPts val="0"/>
              </a:spcAft>
              <a:buClr>
                <a:srgbClr val="005A84"/>
              </a:buClr>
              <a:buSzPts val="1200"/>
              <a:buChar char="»"/>
              <a:defRPr sz="1200">
                <a:solidFill>
                  <a:srgbClr val="005A84"/>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2" name="Google Shape;152;p23"/>
          <p:cNvSpPr txBox="1">
            <a:spLocks noGrp="1"/>
          </p:cNvSpPr>
          <p:nvPr>
            <p:ph type="body" idx="15"/>
          </p:nvPr>
        </p:nvSpPr>
        <p:spPr>
          <a:xfrm>
            <a:off x="483030" y="1225676"/>
            <a:ext cx="1955371" cy="214778"/>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lt1"/>
              </a:buClr>
              <a:buSzPts val="1200"/>
              <a:buFont typeface="Arial"/>
              <a:buNone/>
              <a:defRPr sz="1200" b="1">
                <a:solidFill>
                  <a:schemeClr val="lt1"/>
                </a:solidFill>
              </a:defRPr>
            </a:lvl1pPr>
            <a:lvl2pPr marL="914400" lvl="1" indent="-304800" algn="l">
              <a:spcBef>
                <a:spcPts val="240"/>
              </a:spcBef>
              <a:spcAft>
                <a:spcPts val="0"/>
              </a:spcAft>
              <a:buClr>
                <a:srgbClr val="005A84"/>
              </a:buClr>
              <a:buSzPts val="1200"/>
              <a:buChar char="–"/>
              <a:defRPr sz="1200">
                <a:solidFill>
                  <a:srgbClr val="005A84"/>
                </a:solidFill>
              </a:defRPr>
            </a:lvl2pPr>
            <a:lvl3pPr marL="1371600" lvl="2" indent="-304800" algn="l">
              <a:spcBef>
                <a:spcPts val="240"/>
              </a:spcBef>
              <a:spcAft>
                <a:spcPts val="0"/>
              </a:spcAft>
              <a:buClr>
                <a:srgbClr val="005A84"/>
              </a:buClr>
              <a:buSzPts val="1200"/>
              <a:buChar char="•"/>
              <a:defRPr sz="1200">
                <a:solidFill>
                  <a:srgbClr val="005A84"/>
                </a:solidFill>
              </a:defRPr>
            </a:lvl3pPr>
            <a:lvl4pPr marL="1828800" lvl="3" indent="-304800" algn="l">
              <a:spcBef>
                <a:spcPts val="240"/>
              </a:spcBef>
              <a:spcAft>
                <a:spcPts val="0"/>
              </a:spcAft>
              <a:buClr>
                <a:srgbClr val="005A84"/>
              </a:buClr>
              <a:buSzPts val="1200"/>
              <a:buChar char="–"/>
              <a:defRPr sz="1200">
                <a:solidFill>
                  <a:srgbClr val="005A84"/>
                </a:solidFill>
              </a:defRPr>
            </a:lvl4pPr>
            <a:lvl5pPr marL="2286000" lvl="4" indent="-304800" algn="l">
              <a:spcBef>
                <a:spcPts val="240"/>
              </a:spcBef>
              <a:spcAft>
                <a:spcPts val="0"/>
              </a:spcAft>
              <a:buClr>
                <a:srgbClr val="005A84"/>
              </a:buClr>
              <a:buSzPts val="1200"/>
              <a:buChar char="»"/>
              <a:defRPr sz="1200">
                <a:solidFill>
                  <a:srgbClr val="005A84"/>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3" name="Google Shape;153;p23"/>
          <p:cNvSpPr txBox="1">
            <a:spLocks noGrp="1"/>
          </p:cNvSpPr>
          <p:nvPr>
            <p:ph type="body" idx="16"/>
          </p:nvPr>
        </p:nvSpPr>
        <p:spPr>
          <a:xfrm>
            <a:off x="483030" y="1737350"/>
            <a:ext cx="1955371" cy="1033220"/>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lt1"/>
              </a:buClr>
              <a:buSzPts val="1200"/>
              <a:buFont typeface="Arial"/>
              <a:buNone/>
              <a:defRPr sz="1200">
                <a:solidFill>
                  <a:schemeClr val="lt1"/>
                </a:solidFill>
              </a:defRPr>
            </a:lvl1pPr>
            <a:lvl2pPr marL="914400" lvl="1" indent="-304800" algn="l">
              <a:spcBef>
                <a:spcPts val="240"/>
              </a:spcBef>
              <a:spcAft>
                <a:spcPts val="0"/>
              </a:spcAft>
              <a:buClr>
                <a:srgbClr val="005A84"/>
              </a:buClr>
              <a:buSzPts val="1200"/>
              <a:buChar char="–"/>
              <a:defRPr sz="1200">
                <a:solidFill>
                  <a:srgbClr val="005A84"/>
                </a:solidFill>
              </a:defRPr>
            </a:lvl2pPr>
            <a:lvl3pPr marL="1371600" lvl="2" indent="-304800" algn="l">
              <a:spcBef>
                <a:spcPts val="240"/>
              </a:spcBef>
              <a:spcAft>
                <a:spcPts val="0"/>
              </a:spcAft>
              <a:buClr>
                <a:srgbClr val="005A84"/>
              </a:buClr>
              <a:buSzPts val="1200"/>
              <a:buChar char="•"/>
              <a:defRPr sz="1200">
                <a:solidFill>
                  <a:srgbClr val="005A84"/>
                </a:solidFill>
              </a:defRPr>
            </a:lvl3pPr>
            <a:lvl4pPr marL="1828800" lvl="3" indent="-304800" algn="l">
              <a:spcBef>
                <a:spcPts val="240"/>
              </a:spcBef>
              <a:spcAft>
                <a:spcPts val="0"/>
              </a:spcAft>
              <a:buClr>
                <a:srgbClr val="005A84"/>
              </a:buClr>
              <a:buSzPts val="1200"/>
              <a:buChar char="–"/>
              <a:defRPr sz="1200">
                <a:solidFill>
                  <a:srgbClr val="005A84"/>
                </a:solidFill>
              </a:defRPr>
            </a:lvl4pPr>
            <a:lvl5pPr marL="2286000" lvl="4" indent="-304800" algn="l">
              <a:spcBef>
                <a:spcPts val="240"/>
              </a:spcBef>
              <a:spcAft>
                <a:spcPts val="0"/>
              </a:spcAft>
              <a:buClr>
                <a:srgbClr val="005A84"/>
              </a:buClr>
              <a:buSzPts val="1200"/>
              <a:buChar char="»"/>
              <a:defRPr sz="1200">
                <a:solidFill>
                  <a:srgbClr val="005A84"/>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4" name="Google Shape;154;p23"/>
          <p:cNvSpPr/>
          <p:nvPr/>
        </p:nvSpPr>
        <p:spPr>
          <a:xfrm>
            <a:off x="2533972" y="1690787"/>
            <a:ext cx="2001865" cy="112451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5" name="Google Shape;155;p23"/>
          <p:cNvSpPr/>
          <p:nvPr/>
        </p:nvSpPr>
        <p:spPr>
          <a:xfrm>
            <a:off x="2533972" y="1229731"/>
            <a:ext cx="2001866" cy="460044"/>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6" name="Google Shape;156;p23"/>
          <p:cNvSpPr txBox="1">
            <a:spLocks noGrp="1"/>
          </p:cNvSpPr>
          <p:nvPr>
            <p:ph type="body" idx="17"/>
          </p:nvPr>
        </p:nvSpPr>
        <p:spPr>
          <a:xfrm>
            <a:off x="2559802" y="1436811"/>
            <a:ext cx="1955371" cy="214778"/>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lt1"/>
              </a:buClr>
              <a:buSzPts val="1200"/>
              <a:buFont typeface="Arial"/>
              <a:buNone/>
              <a:defRPr sz="1200">
                <a:solidFill>
                  <a:schemeClr val="lt1"/>
                </a:solidFill>
              </a:defRPr>
            </a:lvl1pPr>
            <a:lvl2pPr marL="914400" lvl="1" indent="-304800" algn="l">
              <a:spcBef>
                <a:spcPts val="240"/>
              </a:spcBef>
              <a:spcAft>
                <a:spcPts val="0"/>
              </a:spcAft>
              <a:buClr>
                <a:srgbClr val="005A84"/>
              </a:buClr>
              <a:buSzPts val="1200"/>
              <a:buChar char="–"/>
              <a:defRPr sz="1200">
                <a:solidFill>
                  <a:srgbClr val="005A84"/>
                </a:solidFill>
              </a:defRPr>
            </a:lvl2pPr>
            <a:lvl3pPr marL="1371600" lvl="2" indent="-304800" algn="l">
              <a:spcBef>
                <a:spcPts val="240"/>
              </a:spcBef>
              <a:spcAft>
                <a:spcPts val="0"/>
              </a:spcAft>
              <a:buClr>
                <a:srgbClr val="005A84"/>
              </a:buClr>
              <a:buSzPts val="1200"/>
              <a:buChar char="•"/>
              <a:defRPr sz="1200">
                <a:solidFill>
                  <a:srgbClr val="005A84"/>
                </a:solidFill>
              </a:defRPr>
            </a:lvl3pPr>
            <a:lvl4pPr marL="1828800" lvl="3" indent="-304800" algn="l">
              <a:spcBef>
                <a:spcPts val="240"/>
              </a:spcBef>
              <a:spcAft>
                <a:spcPts val="0"/>
              </a:spcAft>
              <a:buClr>
                <a:srgbClr val="005A84"/>
              </a:buClr>
              <a:buSzPts val="1200"/>
              <a:buChar char="–"/>
              <a:defRPr sz="1200">
                <a:solidFill>
                  <a:srgbClr val="005A84"/>
                </a:solidFill>
              </a:defRPr>
            </a:lvl4pPr>
            <a:lvl5pPr marL="2286000" lvl="4" indent="-304800" algn="l">
              <a:spcBef>
                <a:spcPts val="240"/>
              </a:spcBef>
              <a:spcAft>
                <a:spcPts val="0"/>
              </a:spcAft>
              <a:buClr>
                <a:srgbClr val="005A84"/>
              </a:buClr>
              <a:buSzPts val="1200"/>
              <a:buChar char="»"/>
              <a:defRPr sz="1200">
                <a:solidFill>
                  <a:srgbClr val="005A84"/>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7" name="Google Shape;157;p23"/>
          <p:cNvSpPr txBox="1">
            <a:spLocks noGrp="1"/>
          </p:cNvSpPr>
          <p:nvPr>
            <p:ph type="body" idx="18"/>
          </p:nvPr>
        </p:nvSpPr>
        <p:spPr>
          <a:xfrm>
            <a:off x="2559802" y="1225676"/>
            <a:ext cx="1955371" cy="214778"/>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lt1"/>
              </a:buClr>
              <a:buSzPts val="1200"/>
              <a:buFont typeface="Arial"/>
              <a:buNone/>
              <a:defRPr sz="1200" b="1">
                <a:solidFill>
                  <a:schemeClr val="lt1"/>
                </a:solidFill>
              </a:defRPr>
            </a:lvl1pPr>
            <a:lvl2pPr marL="914400" lvl="1" indent="-304800" algn="l">
              <a:spcBef>
                <a:spcPts val="240"/>
              </a:spcBef>
              <a:spcAft>
                <a:spcPts val="0"/>
              </a:spcAft>
              <a:buClr>
                <a:srgbClr val="005A84"/>
              </a:buClr>
              <a:buSzPts val="1200"/>
              <a:buChar char="–"/>
              <a:defRPr sz="1200">
                <a:solidFill>
                  <a:srgbClr val="005A84"/>
                </a:solidFill>
              </a:defRPr>
            </a:lvl2pPr>
            <a:lvl3pPr marL="1371600" lvl="2" indent="-304800" algn="l">
              <a:spcBef>
                <a:spcPts val="240"/>
              </a:spcBef>
              <a:spcAft>
                <a:spcPts val="0"/>
              </a:spcAft>
              <a:buClr>
                <a:srgbClr val="005A84"/>
              </a:buClr>
              <a:buSzPts val="1200"/>
              <a:buChar char="•"/>
              <a:defRPr sz="1200">
                <a:solidFill>
                  <a:srgbClr val="005A84"/>
                </a:solidFill>
              </a:defRPr>
            </a:lvl3pPr>
            <a:lvl4pPr marL="1828800" lvl="3" indent="-304800" algn="l">
              <a:spcBef>
                <a:spcPts val="240"/>
              </a:spcBef>
              <a:spcAft>
                <a:spcPts val="0"/>
              </a:spcAft>
              <a:buClr>
                <a:srgbClr val="005A84"/>
              </a:buClr>
              <a:buSzPts val="1200"/>
              <a:buChar char="–"/>
              <a:defRPr sz="1200">
                <a:solidFill>
                  <a:srgbClr val="005A84"/>
                </a:solidFill>
              </a:defRPr>
            </a:lvl4pPr>
            <a:lvl5pPr marL="2286000" lvl="4" indent="-304800" algn="l">
              <a:spcBef>
                <a:spcPts val="240"/>
              </a:spcBef>
              <a:spcAft>
                <a:spcPts val="0"/>
              </a:spcAft>
              <a:buClr>
                <a:srgbClr val="005A84"/>
              </a:buClr>
              <a:buSzPts val="1200"/>
              <a:buChar char="»"/>
              <a:defRPr sz="1200">
                <a:solidFill>
                  <a:srgbClr val="005A84"/>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8" name="Google Shape;158;p23"/>
          <p:cNvSpPr txBox="1">
            <a:spLocks noGrp="1"/>
          </p:cNvSpPr>
          <p:nvPr>
            <p:ph type="body" idx="19"/>
          </p:nvPr>
        </p:nvSpPr>
        <p:spPr>
          <a:xfrm>
            <a:off x="2559802" y="1737350"/>
            <a:ext cx="1955371" cy="1033220"/>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lt1"/>
              </a:buClr>
              <a:buSzPts val="1200"/>
              <a:buFont typeface="Arial"/>
              <a:buNone/>
              <a:defRPr sz="1200">
                <a:solidFill>
                  <a:schemeClr val="lt1"/>
                </a:solidFill>
              </a:defRPr>
            </a:lvl1pPr>
            <a:lvl2pPr marL="914400" lvl="1" indent="-304800" algn="l">
              <a:spcBef>
                <a:spcPts val="240"/>
              </a:spcBef>
              <a:spcAft>
                <a:spcPts val="0"/>
              </a:spcAft>
              <a:buClr>
                <a:srgbClr val="005A84"/>
              </a:buClr>
              <a:buSzPts val="1200"/>
              <a:buChar char="–"/>
              <a:defRPr sz="1200">
                <a:solidFill>
                  <a:srgbClr val="005A84"/>
                </a:solidFill>
              </a:defRPr>
            </a:lvl2pPr>
            <a:lvl3pPr marL="1371600" lvl="2" indent="-304800" algn="l">
              <a:spcBef>
                <a:spcPts val="240"/>
              </a:spcBef>
              <a:spcAft>
                <a:spcPts val="0"/>
              </a:spcAft>
              <a:buClr>
                <a:srgbClr val="005A84"/>
              </a:buClr>
              <a:buSzPts val="1200"/>
              <a:buChar char="•"/>
              <a:defRPr sz="1200">
                <a:solidFill>
                  <a:srgbClr val="005A84"/>
                </a:solidFill>
              </a:defRPr>
            </a:lvl3pPr>
            <a:lvl4pPr marL="1828800" lvl="3" indent="-304800" algn="l">
              <a:spcBef>
                <a:spcPts val="240"/>
              </a:spcBef>
              <a:spcAft>
                <a:spcPts val="0"/>
              </a:spcAft>
              <a:buClr>
                <a:srgbClr val="005A84"/>
              </a:buClr>
              <a:buSzPts val="1200"/>
              <a:buChar char="–"/>
              <a:defRPr sz="1200">
                <a:solidFill>
                  <a:srgbClr val="005A84"/>
                </a:solidFill>
              </a:defRPr>
            </a:lvl4pPr>
            <a:lvl5pPr marL="2286000" lvl="4" indent="-304800" algn="l">
              <a:spcBef>
                <a:spcPts val="240"/>
              </a:spcBef>
              <a:spcAft>
                <a:spcPts val="0"/>
              </a:spcAft>
              <a:buClr>
                <a:srgbClr val="005A84"/>
              </a:buClr>
              <a:buSzPts val="1200"/>
              <a:buChar char="»"/>
              <a:defRPr sz="1200">
                <a:solidFill>
                  <a:srgbClr val="005A84"/>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9" name="Google Shape;159;p23"/>
          <p:cNvSpPr/>
          <p:nvPr/>
        </p:nvSpPr>
        <p:spPr>
          <a:xfrm>
            <a:off x="4615910" y="1690787"/>
            <a:ext cx="2001865" cy="112451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0" name="Google Shape;160;p23"/>
          <p:cNvSpPr/>
          <p:nvPr/>
        </p:nvSpPr>
        <p:spPr>
          <a:xfrm>
            <a:off x="4615910" y="1229731"/>
            <a:ext cx="2001866" cy="460044"/>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1" name="Google Shape;161;p23"/>
          <p:cNvSpPr txBox="1">
            <a:spLocks noGrp="1"/>
          </p:cNvSpPr>
          <p:nvPr>
            <p:ph type="body" idx="20"/>
          </p:nvPr>
        </p:nvSpPr>
        <p:spPr>
          <a:xfrm>
            <a:off x="4641740" y="1436811"/>
            <a:ext cx="1955371" cy="214778"/>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lt1"/>
              </a:buClr>
              <a:buSzPts val="1200"/>
              <a:buFont typeface="Arial"/>
              <a:buNone/>
              <a:defRPr sz="1200">
                <a:solidFill>
                  <a:schemeClr val="lt1"/>
                </a:solidFill>
              </a:defRPr>
            </a:lvl1pPr>
            <a:lvl2pPr marL="914400" lvl="1" indent="-304800" algn="l">
              <a:spcBef>
                <a:spcPts val="240"/>
              </a:spcBef>
              <a:spcAft>
                <a:spcPts val="0"/>
              </a:spcAft>
              <a:buClr>
                <a:srgbClr val="005A84"/>
              </a:buClr>
              <a:buSzPts val="1200"/>
              <a:buChar char="–"/>
              <a:defRPr sz="1200">
                <a:solidFill>
                  <a:srgbClr val="005A84"/>
                </a:solidFill>
              </a:defRPr>
            </a:lvl2pPr>
            <a:lvl3pPr marL="1371600" lvl="2" indent="-304800" algn="l">
              <a:spcBef>
                <a:spcPts val="240"/>
              </a:spcBef>
              <a:spcAft>
                <a:spcPts val="0"/>
              </a:spcAft>
              <a:buClr>
                <a:srgbClr val="005A84"/>
              </a:buClr>
              <a:buSzPts val="1200"/>
              <a:buChar char="•"/>
              <a:defRPr sz="1200">
                <a:solidFill>
                  <a:srgbClr val="005A84"/>
                </a:solidFill>
              </a:defRPr>
            </a:lvl3pPr>
            <a:lvl4pPr marL="1828800" lvl="3" indent="-304800" algn="l">
              <a:spcBef>
                <a:spcPts val="240"/>
              </a:spcBef>
              <a:spcAft>
                <a:spcPts val="0"/>
              </a:spcAft>
              <a:buClr>
                <a:srgbClr val="005A84"/>
              </a:buClr>
              <a:buSzPts val="1200"/>
              <a:buChar char="–"/>
              <a:defRPr sz="1200">
                <a:solidFill>
                  <a:srgbClr val="005A84"/>
                </a:solidFill>
              </a:defRPr>
            </a:lvl4pPr>
            <a:lvl5pPr marL="2286000" lvl="4" indent="-304800" algn="l">
              <a:spcBef>
                <a:spcPts val="240"/>
              </a:spcBef>
              <a:spcAft>
                <a:spcPts val="0"/>
              </a:spcAft>
              <a:buClr>
                <a:srgbClr val="005A84"/>
              </a:buClr>
              <a:buSzPts val="1200"/>
              <a:buChar char="»"/>
              <a:defRPr sz="1200">
                <a:solidFill>
                  <a:srgbClr val="005A84"/>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2" name="Google Shape;162;p23"/>
          <p:cNvSpPr txBox="1">
            <a:spLocks noGrp="1"/>
          </p:cNvSpPr>
          <p:nvPr>
            <p:ph type="body" idx="21"/>
          </p:nvPr>
        </p:nvSpPr>
        <p:spPr>
          <a:xfrm>
            <a:off x="4641740" y="1225676"/>
            <a:ext cx="1955371" cy="214778"/>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lt1"/>
              </a:buClr>
              <a:buSzPts val="1200"/>
              <a:buFont typeface="Arial"/>
              <a:buNone/>
              <a:defRPr sz="1200" b="1">
                <a:solidFill>
                  <a:schemeClr val="lt1"/>
                </a:solidFill>
              </a:defRPr>
            </a:lvl1pPr>
            <a:lvl2pPr marL="914400" lvl="1" indent="-304800" algn="l">
              <a:spcBef>
                <a:spcPts val="240"/>
              </a:spcBef>
              <a:spcAft>
                <a:spcPts val="0"/>
              </a:spcAft>
              <a:buClr>
                <a:srgbClr val="005A84"/>
              </a:buClr>
              <a:buSzPts val="1200"/>
              <a:buChar char="–"/>
              <a:defRPr sz="1200">
                <a:solidFill>
                  <a:srgbClr val="005A84"/>
                </a:solidFill>
              </a:defRPr>
            </a:lvl2pPr>
            <a:lvl3pPr marL="1371600" lvl="2" indent="-304800" algn="l">
              <a:spcBef>
                <a:spcPts val="240"/>
              </a:spcBef>
              <a:spcAft>
                <a:spcPts val="0"/>
              </a:spcAft>
              <a:buClr>
                <a:srgbClr val="005A84"/>
              </a:buClr>
              <a:buSzPts val="1200"/>
              <a:buChar char="•"/>
              <a:defRPr sz="1200">
                <a:solidFill>
                  <a:srgbClr val="005A84"/>
                </a:solidFill>
              </a:defRPr>
            </a:lvl3pPr>
            <a:lvl4pPr marL="1828800" lvl="3" indent="-304800" algn="l">
              <a:spcBef>
                <a:spcPts val="240"/>
              </a:spcBef>
              <a:spcAft>
                <a:spcPts val="0"/>
              </a:spcAft>
              <a:buClr>
                <a:srgbClr val="005A84"/>
              </a:buClr>
              <a:buSzPts val="1200"/>
              <a:buChar char="–"/>
              <a:defRPr sz="1200">
                <a:solidFill>
                  <a:srgbClr val="005A84"/>
                </a:solidFill>
              </a:defRPr>
            </a:lvl4pPr>
            <a:lvl5pPr marL="2286000" lvl="4" indent="-304800" algn="l">
              <a:spcBef>
                <a:spcPts val="240"/>
              </a:spcBef>
              <a:spcAft>
                <a:spcPts val="0"/>
              </a:spcAft>
              <a:buClr>
                <a:srgbClr val="005A84"/>
              </a:buClr>
              <a:buSzPts val="1200"/>
              <a:buChar char="»"/>
              <a:defRPr sz="1200">
                <a:solidFill>
                  <a:srgbClr val="005A84"/>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3" name="Google Shape;163;p23"/>
          <p:cNvSpPr txBox="1">
            <a:spLocks noGrp="1"/>
          </p:cNvSpPr>
          <p:nvPr>
            <p:ph type="body" idx="22"/>
          </p:nvPr>
        </p:nvSpPr>
        <p:spPr>
          <a:xfrm>
            <a:off x="4641740" y="1737350"/>
            <a:ext cx="1955371" cy="1033220"/>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lt1"/>
              </a:buClr>
              <a:buSzPts val="1200"/>
              <a:buFont typeface="Arial"/>
              <a:buNone/>
              <a:defRPr sz="1200">
                <a:solidFill>
                  <a:schemeClr val="lt1"/>
                </a:solidFill>
              </a:defRPr>
            </a:lvl1pPr>
            <a:lvl2pPr marL="914400" lvl="1" indent="-304800" algn="l">
              <a:spcBef>
                <a:spcPts val="240"/>
              </a:spcBef>
              <a:spcAft>
                <a:spcPts val="0"/>
              </a:spcAft>
              <a:buClr>
                <a:srgbClr val="005A84"/>
              </a:buClr>
              <a:buSzPts val="1200"/>
              <a:buChar char="–"/>
              <a:defRPr sz="1200">
                <a:solidFill>
                  <a:srgbClr val="005A84"/>
                </a:solidFill>
              </a:defRPr>
            </a:lvl2pPr>
            <a:lvl3pPr marL="1371600" lvl="2" indent="-304800" algn="l">
              <a:spcBef>
                <a:spcPts val="240"/>
              </a:spcBef>
              <a:spcAft>
                <a:spcPts val="0"/>
              </a:spcAft>
              <a:buClr>
                <a:srgbClr val="005A84"/>
              </a:buClr>
              <a:buSzPts val="1200"/>
              <a:buChar char="•"/>
              <a:defRPr sz="1200">
                <a:solidFill>
                  <a:srgbClr val="005A84"/>
                </a:solidFill>
              </a:defRPr>
            </a:lvl3pPr>
            <a:lvl4pPr marL="1828800" lvl="3" indent="-304800" algn="l">
              <a:spcBef>
                <a:spcPts val="240"/>
              </a:spcBef>
              <a:spcAft>
                <a:spcPts val="0"/>
              </a:spcAft>
              <a:buClr>
                <a:srgbClr val="005A84"/>
              </a:buClr>
              <a:buSzPts val="1200"/>
              <a:buChar char="–"/>
              <a:defRPr sz="1200">
                <a:solidFill>
                  <a:srgbClr val="005A84"/>
                </a:solidFill>
              </a:defRPr>
            </a:lvl4pPr>
            <a:lvl5pPr marL="2286000" lvl="4" indent="-304800" algn="l">
              <a:spcBef>
                <a:spcPts val="240"/>
              </a:spcBef>
              <a:spcAft>
                <a:spcPts val="0"/>
              </a:spcAft>
              <a:buClr>
                <a:srgbClr val="005A84"/>
              </a:buClr>
              <a:buSzPts val="1200"/>
              <a:buChar char="»"/>
              <a:defRPr sz="1200">
                <a:solidFill>
                  <a:srgbClr val="005A84"/>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4" name="Google Shape;164;p23"/>
          <p:cNvSpPr/>
          <p:nvPr/>
        </p:nvSpPr>
        <p:spPr>
          <a:xfrm>
            <a:off x="6705599" y="1690787"/>
            <a:ext cx="2001865" cy="112451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5" name="Google Shape;165;p23"/>
          <p:cNvSpPr/>
          <p:nvPr/>
        </p:nvSpPr>
        <p:spPr>
          <a:xfrm>
            <a:off x="6705599" y="1229731"/>
            <a:ext cx="2001866" cy="460044"/>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6" name="Google Shape;166;p23"/>
          <p:cNvSpPr txBox="1">
            <a:spLocks noGrp="1"/>
          </p:cNvSpPr>
          <p:nvPr>
            <p:ph type="body" idx="23"/>
          </p:nvPr>
        </p:nvSpPr>
        <p:spPr>
          <a:xfrm>
            <a:off x="6731429" y="1436811"/>
            <a:ext cx="1955371" cy="214778"/>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lt1"/>
              </a:buClr>
              <a:buSzPts val="1200"/>
              <a:buFont typeface="Arial"/>
              <a:buNone/>
              <a:defRPr sz="1200">
                <a:solidFill>
                  <a:schemeClr val="lt1"/>
                </a:solidFill>
              </a:defRPr>
            </a:lvl1pPr>
            <a:lvl2pPr marL="914400" lvl="1" indent="-304800" algn="l">
              <a:spcBef>
                <a:spcPts val="240"/>
              </a:spcBef>
              <a:spcAft>
                <a:spcPts val="0"/>
              </a:spcAft>
              <a:buClr>
                <a:srgbClr val="005A84"/>
              </a:buClr>
              <a:buSzPts val="1200"/>
              <a:buChar char="–"/>
              <a:defRPr sz="1200">
                <a:solidFill>
                  <a:srgbClr val="005A84"/>
                </a:solidFill>
              </a:defRPr>
            </a:lvl2pPr>
            <a:lvl3pPr marL="1371600" lvl="2" indent="-304800" algn="l">
              <a:spcBef>
                <a:spcPts val="240"/>
              </a:spcBef>
              <a:spcAft>
                <a:spcPts val="0"/>
              </a:spcAft>
              <a:buClr>
                <a:srgbClr val="005A84"/>
              </a:buClr>
              <a:buSzPts val="1200"/>
              <a:buChar char="•"/>
              <a:defRPr sz="1200">
                <a:solidFill>
                  <a:srgbClr val="005A84"/>
                </a:solidFill>
              </a:defRPr>
            </a:lvl3pPr>
            <a:lvl4pPr marL="1828800" lvl="3" indent="-304800" algn="l">
              <a:spcBef>
                <a:spcPts val="240"/>
              </a:spcBef>
              <a:spcAft>
                <a:spcPts val="0"/>
              </a:spcAft>
              <a:buClr>
                <a:srgbClr val="005A84"/>
              </a:buClr>
              <a:buSzPts val="1200"/>
              <a:buChar char="–"/>
              <a:defRPr sz="1200">
                <a:solidFill>
                  <a:srgbClr val="005A84"/>
                </a:solidFill>
              </a:defRPr>
            </a:lvl4pPr>
            <a:lvl5pPr marL="2286000" lvl="4" indent="-304800" algn="l">
              <a:spcBef>
                <a:spcPts val="240"/>
              </a:spcBef>
              <a:spcAft>
                <a:spcPts val="0"/>
              </a:spcAft>
              <a:buClr>
                <a:srgbClr val="005A84"/>
              </a:buClr>
              <a:buSzPts val="1200"/>
              <a:buChar char="»"/>
              <a:defRPr sz="1200">
                <a:solidFill>
                  <a:srgbClr val="005A84"/>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7" name="Google Shape;167;p23"/>
          <p:cNvSpPr txBox="1">
            <a:spLocks noGrp="1"/>
          </p:cNvSpPr>
          <p:nvPr>
            <p:ph type="body" idx="24"/>
          </p:nvPr>
        </p:nvSpPr>
        <p:spPr>
          <a:xfrm>
            <a:off x="6731429" y="1225676"/>
            <a:ext cx="1955371" cy="214778"/>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lt1"/>
              </a:buClr>
              <a:buSzPts val="1200"/>
              <a:buFont typeface="Arial"/>
              <a:buNone/>
              <a:defRPr sz="1200" b="1">
                <a:solidFill>
                  <a:schemeClr val="lt1"/>
                </a:solidFill>
              </a:defRPr>
            </a:lvl1pPr>
            <a:lvl2pPr marL="914400" lvl="1" indent="-304800" algn="l">
              <a:spcBef>
                <a:spcPts val="240"/>
              </a:spcBef>
              <a:spcAft>
                <a:spcPts val="0"/>
              </a:spcAft>
              <a:buClr>
                <a:srgbClr val="005A84"/>
              </a:buClr>
              <a:buSzPts val="1200"/>
              <a:buChar char="–"/>
              <a:defRPr sz="1200">
                <a:solidFill>
                  <a:srgbClr val="005A84"/>
                </a:solidFill>
              </a:defRPr>
            </a:lvl2pPr>
            <a:lvl3pPr marL="1371600" lvl="2" indent="-304800" algn="l">
              <a:spcBef>
                <a:spcPts val="240"/>
              </a:spcBef>
              <a:spcAft>
                <a:spcPts val="0"/>
              </a:spcAft>
              <a:buClr>
                <a:srgbClr val="005A84"/>
              </a:buClr>
              <a:buSzPts val="1200"/>
              <a:buChar char="•"/>
              <a:defRPr sz="1200">
                <a:solidFill>
                  <a:srgbClr val="005A84"/>
                </a:solidFill>
              </a:defRPr>
            </a:lvl3pPr>
            <a:lvl4pPr marL="1828800" lvl="3" indent="-304800" algn="l">
              <a:spcBef>
                <a:spcPts val="240"/>
              </a:spcBef>
              <a:spcAft>
                <a:spcPts val="0"/>
              </a:spcAft>
              <a:buClr>
                <a:srgbClr val="005A84"/>
              </a:buClr>
              <a:buSzPts val="1200"/>
              <a:buChar char="–"/>
              <a:defRPr sz="1200">
                <a:solidFill>
                  <a:srgbClr val="005A84"/>
                </a:solidFill>
              </a:defRPr>
            </a:lvl4pPr>
            <a:lvl5pPr marL="2286000" lvl="4" indent="-304800" algn="l">
              <a:spcBef>
                <a:spcPts val="240"/>
              </a:spcBef>
              <a:spcAft>
                <a:spcPts val="0"/>
              </a:spcAft>
              <a:buClr>
                <a:srgbClr val="005A84"/>
              </a:buClr>
              <a:buSzPts val="1200"/>
              <a:buChar char="»"/>
              <a:defRPr sz="1200">
                <a:solidFill>
                  <a:srgbClr val="005A84"/>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8" name="Google Shape;168;p23"/>
          <p:cNvSpPr txBox="1">
            <a:spLocks noGrp="1"/>
          </p:cNvSpPr>
          <p:nvPr>
            <p:ph type="body" idx="25"/>
          </p:nvPr>
        </p:nvSpPr>
        <p:spPr>
          <a:xfrm>
            <a:off x="6731429" y="1737350"/>
            <a:ext cx="1955371" cy="1033220"/>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lt1"/>
              </a:buClr>
              <a:buSzPts val="1200"/>
              <a:buFont typeface="Arial"/>
              <a:buNone/>
              <a:defRPr sz="1200">
                <a:solidFill>
                  <a:schemeClr val="lt1"/>
                </a:solidFill>
              </a:defRPr>
            </a:lvl1pPr>
            <a:lvl2pPr marL="914400" lvl="1" indent="-304800" algn="l">
              <a:spcBef>
                <a:spcPts val="240"/>
              </a:spcBef>
              <a:spcAft>
                <a:spcPts val="0"/>
              </a:spcAft>
              <a:buClr>
                <a:srgbClr val="005A84"/>
              </a:buClr>
              <a:buSzPts val="1200"/>
              <a:buChar char="–"/>
              <a:defRPr sz="1200">
                <a:solidFill>
                  <a:srgbClr val="005A84"/>
                </a:solidFill>
              </a:defRPr>
            </a:lvl2pPr>
            <a:lvl3pPr marL="1371600" lvl="2" indent="-304800" algn="l">
              <a:spcBef>
                <a:spcPts val="240"/>
              </a:spcBef>
              <a:spcAft>
                <a:spcPts val="0"/>
              </a:spcAft>
              <a:buClr>
                <a:srgbClr val="005A84"/>
              </a:buClr>
              <a:buSzPts val="1200"/>
              <a:buChar char="•"/>
              <a:defRPr sz="1200">
                <a:solidFill>
                  <a:srgbClr val="005A84"/>
                </a:solidFill>
              </a:defRPr>
            </a:lvl3pPr>
            <a:lvl4pPr marL="1828800" lvl="3" indent="-304800" algn="l">
              <a:spcBef>
                <a:spcPts val="240"/>
              </a:spcBef>
              <a:spcAft>
                <a:spcPts val="0"/>
              </a:spcAft>
              <a:buClr>
                <a:srgbClr val="005A84"/>
              </a:buClr>
              <a:buSzPts val="1200"/>
              <a:buChar char="–"/>
              <a:defRPr sz="1200">
                <a:solidFill>
                  <a:srgbClr val="005A84"/>
                </a:solidFill>
              </a:defRPr>
            </a:lvl4pPr>
            <a:lvl5pPr marL="2286000" lvl="4" indent="-304800" algn="l">
              <a:spcBef>
                <a:spcPts val="240"/>
              </a:spcBef>
              <a:spcAft>
                <a:spcPts val="0"/>
              </a:spcAft>
              <a:buClr>
                <a:srgbClr val="005A84"/>
              </a:buClr>
              <a:buSzPts val="1200"/>
              <a:buChar char="»"/>
              <a:defRPr sz="1200">
                <a:solidFill>
                  <a:srgbClr val="005A84"/>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9" name="Google Shape;169;p23"/>
          <p:cNvSpPr txBox="1">
            <a:spLocks noGrp="1"/>
          </p:cNvSpPr>
          <p:nvPr>
            <p:ph type="body" idx="26"/>
          </p:nvPr>
        </p:nvSpPr>
        <p:spPr>
          <a:xfrm>
            <a:off x="483030" y="3095128"/>
            <a:ext cx="1955371" cy="214778"/>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lt1"/>
              </a:buClr>
              <a:buSzPts val="1200"/>
              <a:buFont typeface="Arial"/>
              <a:buNone/>
              <a:defRPr sz="1200">
                <a:solidFill>
                  <a:schemeClr val="lt1"/>
                </a:solidFill>
              </a:defRPr>
            </a:lvl1pPr>
            <a:lvl2pPr marL="914400" lvl="1" indent="-304800" algn="l">
              <a:spcBef>
                <a:spcPts val="240"/>
              </a:spcBef>
              <a:spcAft>
                <a:spcPts val="0"/>
              </a:spcAft>
              <a:buClr>
                <a:srgbClr val="005A84"/>
              </a:buClr>
              <a:buSzPts val="1200"/>
              <a:buChar char="–"/>
              <a:defRPr sz="1200">
                <a:solidFill>
                  <a:srgbClr val="005A84"/>
                </a:solidFill>
              </a:defRPr>
            </a:lvl2pPr>
            <a:lvl3pPr marL="1371600" lvl="2" indent="-304800" algn="l">
              <a:spcBef>
                <a:spcPts val="240"/>
              </a:spcBef>
              <a:spcAft>
                <a:spcPts val="0"/>
              </a:spcAft>
              <a:buClr>
                <a:srgbClr val="005A84"/>
              </a:buClr>
              <a:buSzPts val="1200"/>
              <a:buChar char="•"/>
              <a:defRPr sz="1200">
                <a:solidFill>
                  <a:srgbClr val="005A84"/>
                </a:solidFill>
              </a:defRPr>
            </a:lvl3pPr>
            <a:lvl4pPr marL="1828800" lvl="3" indent="-304800" algn="l">
              <a:spcBef>
                <a:spcPts val="240"/>
              </a:spcBef>
              <a:spcAft>
                <a:spcPts val="0"/>
              </a:spcAft>
              <a:buClr>
                <a:srgbClr val="005A84"/>
              </a:buClr>
              <a:buSzPts val="1200"/>
              <a:buChar char="–"/>
              <a:defRPr sz="1200">
                <a:solidFill>
                  <a:srgbClr val="005A84"/>
                </a:solidFill>
              </a:defRPr>
            </a:lvl4pPr>
            <a:lvl5pPr marL="2286000" lvl="4" indent="-304800" algn="l">
              <a:spcBef>
                <a:spcPts val="240"/>
              </a:spcBef>
              <a:spcAft>
                <a:spcPts val="0"/>
              </a:spcAft>
              <a:buClr>
                <a:srgbClr val="005A84"/>
              </a:buClr>
              <a:buSzPts val="1200"/>
              <a:buChar char="»"/>
              <a:defRPr sz="1200">
                <a:solidFill>
                  <a:srgbClr val="005A84"/>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0" name="Google Shape;170;p23"/>
          <p:cNvSpPr txBox="1">
            <a:spLocks noGrp="1"/>
          </p:cNvSpPr>
          <p:nvPr>
            <p:ph type="body" idx="27"/>
          </p:nvPr>
        </p:nvSpPr>
        <p:spPr>
          <a:xfrm>
            <a:off x="480446" y="2883993"/>
            <a:ext cx="1955371" cy="214778"/>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chemeClr val="lt1"/>
              </a:buClr>
              <a:buSzPts val="1200"/>
              <a:buFont typeface="Arial"/>
              <a:buNone/>
              <a:defRPr sz="1200" b="1">
                <a:solidFill>
                  <a:schemeClr val="lt1"/>
                </a:solidFill>
              </a:defRPr>
            </a:lvl1pPr>
            <a:lvl2pPr marL="914400" lvl="1" indent="-304800" algn="l">
              <a:spcBef>
                <a:spcPts val="240"/>
              </a:spcBef>
              <a:spcAft>
                <a:spcPts val="0"/>
              </a:spcAft>
              <a:buClr>
                <a:srgbClr val="005A84"/>
              </a:buClr>
              <a:buSzPts val="1200"/>
              <a:buChar char="–"/>
              <a:defRPr sz="1200">
                <a:solidFill>
                  <a:srgbClr val="005A84"/>
                </a:solidFill>
              </a:defRPr>
            </a:lvl2pPr>
            <a:lvl3pPr marL="1371600" lvl="2" indent="-304800" algn="l">
              <a:spcBef>
                <a:spcPts val="240"/>
              </a:spcBef>
              <a:spcAft>
                <a:spcPts val="0"/>
              </a:spcAft>
              <a:buClr>
                <a:srgbClr val="005A84"/>
              </a:buClr>
              <a:buSzPts val="1200"/>
              <a:buChar char="•"/>
              <a:defRPr sz="1200">
                <a:solidFill>
                  <a:srgbClr val="005A84"/>
                </a:solidFill>
              </a:defRPr>
            </a:lvl3pPr>
            <a:lvl4pPr marL="1828800" lvl="3" indent="-304800" algn="l">
              <a:spcBef>
                <a:spcPts val="240"/>
              </a:spcBef>
              <a:spcAft>
                <a:spcPts val="0"/>
              </a:spcAft>
              <a:buClr>
                <a:srgbClr val="005A84"/>
              </a:buClr>
              <a:buSzPts val="1200"/>
              <a:buChar char="–"/>
              <a:defRPr sz="1200">
                <a:solidFill>
                  <a:srgbClr val="005A84"/>
                </a:solidFill>
              </a:defRPr>
            </a:lvl4pPr>
            <a:lvl5pPr marL="2286000" lvl="4" indent="-304800" algn="l">
              <a:spcBef>
                <a:spcPts val="240"/>
              </a:spcBef>
              <a:spcAft>
                <a:spcPts val="0"/>
              </a:spcAft>
              <a:buClr>
                <a:srgbClr val="005A84"/>
              </a:buClr>
              <a:buSzPts val="1200"/>
              <a:buChar char="»"/>
              <a:defRPr sz="1200">
                <a:solidFill>
                  <a:srgbClr val="005A84"/>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71" name="Google Shape;171;p23" descr="A picture containing drawing&#10;&#10;Description automatically generated"/>
          <p:cNvPicPr preferRelativeResize="0"/>
          <p:nvPr/>
        </p:nvPicPr>
        <p:blipFill rotWithShape="1">
          <a:blip r:embed="rId2">
            <a:alphaModFix/>
          </a:blip>
          <a:srcRect/>
          <a:stretch/>
        </p:blipFill>
        <p:spPr>
          <a:xfrm>
            <a:off x="8378809" y="156181"/>
            <a:ext cx="615982" cy="488975"/>
          </a:xfrm>
          <a:prstGeom prst="rect">
            <a:avLst/>
          </a:prstGeom>
          <a:noFill/>
          <a:ln>
            <a:noFill/>
          </a:ln>
        </p:spPr>
      </p:pic>
      <p:sp>
        <p:nvSpPr>
          <p:cNvPr id="172" name="Google Shape;172;p23"/>
          <p:cNvSpPr txBox="1"/>
          <p:nvPr/>
        </p:nvSpPr>
        <p:spPr>
          <a:xfrm>
            <a:off x="457200" y="4851918"/>
            <a:ext cx="82296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0" i="1" u="none" strike="noStrike" cap="none">
                <a:solidFill>
                  <a:schemeClr val="dk1"/>
                </a:solidFill>
                <a:latin typeface="Arial"/>
                <a:ea typeface="Arial"/>
                <a:cs typeface="Arial"/>
                <a:sym typeface="Arial"/>
              </a:rPr>
              <a:t>“We are a community dedicated to leading and promoting the use of statistics within the healthcare industry for the benefit of patients.”</a:t>
            </a:r>
            <a:endParaRPr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 Cover Slide">
  <p:cSld name="1. Cover Slide">
    <p:spTree>
      <p:nvGrpSpPr>
        <p:cNvPr id="1" name="Shape 179"/>
        <p:cNvGrpSpPr/>
        <p:nvPr/>
      </p:nvGrpSpPr>
      <p:grpSpPr>
        <a:xfrm>
          <a:off x="0" y="0"/>
          <a:ext cx="0" cy="0"/>
          <a:chOff x="0" y="0"/>
          <a:chExt cx="0" cy="0"/>
        </a:xfrm>
      </p:grpSpPr>
      <p:sp>
        <p:nvSpPr>
          <p:cNvPr id="180" name="Google Shape;180;g26daead407f_0_4128"/>
          <p:cNvSpPr txBox="1">
            <a:spLocks noGrp="1"/>
          </p:cNvSpPr>
          <p:nvPr>
            <p:ph type="subTitle" idx="1"/>
          </p:nvPr>
        </p:nvSpPr>
        <p:spPr>
          <a:xfrm>
            <a:off x="1371600" y="3363316"/>
            <a:ext cx="6400800" cy="7431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400"/>
              </a:spcBef>
              <a:spcAft>
                <a:spcPts val="0"/>
              </a:spcAft>
              <a:buClr>
                <a:srgbClr val="005A84"/>
              </a:buClr>
              <a:buSzPts val="2000"/>
              <a:buNone/>
              <a:defRPr sz="2000" b="1">
                <a:solidFill>
                  <a:srgbClr val="005A84"/>
                </a:solidFill>
              </a:defRPr>
            </a:lvl1pPr>
            <a:lvl2pPr lvl="1" algn="ctr" rtl="0">
              <a:lnSpc>
                <a:spcPct val="100000"/>
              </a:lnSpc>
              <a:spcBef>
                <a:spcPts val="560"/>
              </a:spcBef>
              <a:spcAft>
                <a:spcPts val="0"/>
              </a:spcAft>
              <a:buClr>
                <a:srgbClr val="88D5E3"/>
              </a:buClr>
              <a:buSzPts val="2800"/>
              <a:buNone/>
              <a:defRPr>
                <a:solidFill>
                  <a:srgbClr val="88D5E3"/>
                </a:solidFill>
              </a:defRPr>
            </a:lvl2pPr>
            <a:lvl3pPr lvl="2" algn="ctr" rtl="0">
              <a:lnSpc>
                <a:spcPct val="100000"/>
              </a:lnSpc>
              <a:spcBef>
                <a:spcPts val="480"/>
              </a:spcBef>
              <a:spcAft>
                <a:spcPts val="0"/>
              </a:spcAft>
              <a:buClr>
                <a:srgbClr val="88D5E3"/>
              </a:buClr>
              <a:buSzPts val="2400"/>
              <a:buNone/>
              <a:defRPr>
                <a:solidFill>
                  <a:srgbClr val="88D5E3"/>
                </a:solidFill>
              </a:defRPr>
            </a:lvl3pPr>
            <a:lvl4pPr lvl="3" algn="ctr" rtl="0">
              <a:lnSpc>
                <a:spcPct val="100000"/>
              </a:lnSpc>
              <a:spcBef>
                <a:spcPts val="400"/>
              </a:spcBef>
              <a:spcAft>
                <a:spcPts val="0"/>
              </a:spcAft>
              <a:buClr>
                <a:srgbClr val="88D5E3"/>
              </a:buClr>
              <a:buSzPts val="2000"/>
              <a:buNone/>
              <a:defRPr>
                <a:solidFill>
                  <a:srgbClr val="88D5E3"/>
                </a:solidFill>
              </a:defRPr>
            </a:lvl4pPr>
            <a:lvl5pPr lvl="4" algn="ctr" rtl="0">
              <a:lnSpc>
                <a:spcPct val="100000"/>
              </a:lnSpc>
              <a:spcBef>
                <a:spcPts val="400"/>
              </a:spcBef>
              <a:spcAft>
                <a:spcPts val="0"/>
              </a:spcAft>
              <a:buClr>
                <a:srgbClr val="88D5E3"/>
              </a:buClr>
              <a:buSzPts val="2000"/>
              <a:buNone/>
              <a:defRPr>
                <a:solidFill>
                  <a:srgbClr val="88D5E3"/>
                </a:solidFill>
              </a:defRPr>
            </a:lvl5pPr>
            <a:lvl6pPr lvl="5" algn="ctr" rtl="0">
              <a:lnSpc>
                <a:spcPct val="100000"/>
              </a:lnSpc>
              <a:spcBef>
                <a:spcPts val="400"/>
              </a:spcBef>
              <a:spcAft>
                <a:spcPts val="0"/>
              </a:spcAft>
              <a:buClr>
                <a:srgbClr val="88D5E3"/>
              </a:buClr>
              <a:buSzPts val="2000"/>
              <a:buNone/>
              <a:defRPr>
                <a:solidFill>
                  <a:srgbClr val="88D5E3"/>
                </a:solidFill>
              </a:defRPr>
            </a:lvl6pPr>
            <a:lvl7pPr lvl="6" algn="ctr" rtl="0">
              <a:lnSpc>
                <a:spcPct val="100000"/>
              </a:lnSpc>
              <a:spcBef>
                <a:spcPts val="400"/>
              </a:spcBef>
              <a:spcAft>
                <a:spcPts val="0"/>
              </a:spcAft>
              <a:buClr>
                <a:srgbClr val="88D5E3"/>
              </a:buClr>
              <a:buSzPts val="2000"/>
              <a:buNone/>
              <a:defRPr>
                <a:solidFill>
                  <a:srgbClr val="88D5E3"/>
                </a:solidFill>
              </a:defRPr>
            </a:lvl7pPr>
            <a:lvl8pPr lvl="7" algn="ctr" rtl="0">
              <a:lnSpc>
                <a:spcPct val="100000"/>
              </a:lnSpc>
              <a:spcBef>
                <a:spcPts val="400"/>
              </a:spcBef>
              <a:spcAft>
                <a:spcPts val="0"/>
              </a:spcAft>
              <a:buClr>
                <a:srgbClr val="88D5E3"/>
              </a:buClr>
              <a:buSzPts val="2000"/>
              <a:buNone/>
              <a:defRPr>
                <a:solidFill>
                  <a:srgbClr val="88D5E3"/>
                </a:solidFill>
              </a:defRPr>
            </a:lvl8pPr>
            <a:lvl9pPr lvl="8" algn="ctr" rtl="0">
              <a:lnSpc>
                <a:spcPct val="100000"/>
              </a:lnSpc>
              <a:spcBef>
                <a:spcPts val="400"/>
              </a:spcBef>
              <a:spcAft>
                <a:spcPts val="0"/>
              </a:spcAft>
              <a:buClr>
                <a:srgbClr val="88D5E3"/>
              </a:buClr>
              <a:buSzPts val="2000"/>
              <a:buNone/>
              <a:defRPr>
                <a:solidFill>
                  <a:srgbClr val="88D5E3"/>
                </a:solidFill>
              </a:defRPr>
            </a:lvl9pPr>
          </a:lstStyle>
          <a:p>
            <a:endParaRPr/>
          </a:p>
        </p:txBody>
      </p:sp>
      <p:pic>
        <p:nvPicPr>
          <p:cNvPr id="181" name="Google Shape;181;g26daead407f_0_4128" descr="PSI Logo.png"/>
          <p:cNvPicPr preferRelativeResize="0"/>
          <p:nvPr/>
        </p:nvPicPr>
        <p:blipFill rotWithShape="1">
          <a:blip r:embed="rId2">
            <a:alphaModFix/>
          </a:blip>
          <a:srcRect/>
          <a:stretch/>
        </p:blipFill>
        <p:spPr>
          <a:xfrm>
            <a:off x="4082834" y="400669"/>
            <a:ext cx="992840" cy="934779"/>
          </a:xfrm>
          <a:prstGeom prst="rect">
            <a:avLst/>
          </a:prstGeom>
          <a:noFill/>
          <a:ln>
            <a:noFill/>
          </a:ln>
        </p:spPr>
      </p:pic>
      <p:sp>
        <p:nvSpPr>
          <p:cNvPr id="182" name="Google Shape;182;g26daead407f_0_4128"/>
          <p:cNvSpPr txBox="1">
            <a:spLocks noGrp="1"/>
          </p:cNvSpPr>
          <p:nvPr>
            <p:ph type="title"/>
          </p:nvPr>
        </p:nvSpPr>
        <p:spPr>
          <a:xfrm>
            <a:off x="457200" y="1696463"/>
            <a:ext cx="8229600" cy="8574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000"/>
              <a:buFont typeface="Arial"/>
              <a:buNone/>
              <a:defRPr sz="4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3" name="Google Shape;183;g26daead407f_0_4128"/>
          <p:cNvSpPr txBox="1">
            <a:spLocks noGrp="1"/>
          </p:cNvSpPr>
          <p:nvPr>
            <p:ph type="body" idx="2"/>
          </p:nvPr>
        </p:nvSpPr>
        <p:spPr>
          <a:xfrm>
            <a:off x="2650332" y="4367949"/>
            <a:ext cx="3871800" cy="365100"/>
          </a:xfrm>
          <a:prstGeom prst="rect">
            <a:avLst/>
          </a:prstGeom>
          <a:noFill/>
          <a:ln>
            <a:noFill/>
          </a:ln>
        </p:spPr>
        <p:txBody>
          <a:bodyPr spcFirstLastPara="1" wrap="square" lIns="91425" tIns="45700" rIns="91425" bIns="45700" anchor="t" anchorCtr="0">
            <a:noAutofit/>
          </a:bodyPr>
          <a:lstStyle>
            <a:lvl1pPr marL="457200" lvl="0" indent="-228600" algn="ctr" rtl="0">
              <a:lnSpc>
                <a:spcPct val="100000"/>
              </a:lnSpc>
              <a:spcBef>
                <a:spcPts val="240"/>
              </a:spcBef>
              <a:spcAft>
                <a:spcPts val="0"/>
              </a:spcAft>
              <a:buClr>
                <a:srgbClr val="005A84"/>
              </a:buClr>
              <a:buSzPts val="1200"/>
              <a:buFont typeface="Arial"/>
              <a:buNone/>
              <a:defRPr sz="1200">
                <a:solidFill>
                  <a:srgbClr val="005A84"/>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84" name="Google Shape;184;g26daead407f_0_4128"/>
          <p:cNvSpPr/>
          <p:nvPr/>
        </p:nvSpPr>
        <p:spPr>
          <a:xfrm rot="10800000">
            <a:off x="3334954" y="2872960"/>
            <a:ext cx="2481900" cy="193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85" name="Google Shape;185;g26daead407f_0_4128" descr="A picture containing drawing&#10;&#10;Description automatically generated"/>
          <p:cNvPicPr preferRelativeResize="0"/>
          <p:nvPr/>
        </p:nvPicPr>
        <p:blipFill rotWithShape="1">
          <a:blip r:embed="rId3">
            <a:alphaModFix/>
          </a:blip>
          <a:srcRect/>
          <a:stretch/>
        </p:blipFill>
        <p:spPr>
          <a:xfrm>
            <a:off x="8378809" y="156181"/>
            <a:ext cx="615982" cy="488975"/>
          </a:xfrm>
          <a:prstGeom prst="rect">
            <a:avLst/>
          </a:prstGeom>
          <a:noFill/>
          <a:ln>
            <a:noFill/>
          </a:ln>
        </p:spPr>
      </p:pic>
      <p:sp>
        <p:nvSpPr>
          <p:cNvPr id="186" name="Google Shape;186;g26daead407f_0_4128"/>
          <p:cNvSpPr txBox="1"/>
          <p:nvPr/>
        </p:nvSpPr>
        <p:spPr>
          <a:xfrm>
            <a:off x="457200" y="4851918"/>
            <a:ext cx="82296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1" u="none" strike="noStrike" cap="none">
                <a:solidFill>
                  <a:schemeClr val="dk1"/>
                </a:solidFill>
                <a:latin typeface="Arial"/>
                <a:ea typeface="Arial"/>
                <a:cs typeface="Arial"/>
                <a:sym typeface="Arial"/>
              </a:rPr>
              <a:t>“We are a community dedicated to leading and promoting the use of statistics within the healthcare industry for the benefit of patients.”</a:t>
            </a:r>
            <a:endParaRPr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 Template full width">
  <p:cSld name="5. Template full width">
    <p:spTree>
      <p:nvGrpSpPr>
        <p:cNvPr id="1" name="Shape 187"/>
        <p:cNvGrpSpPr/>
        <p:nvPr/>
      </p:nvGrpSpPr>
      <p:grpSpPr>
        <a:xfrm>
          <a:off x="0" y="0"/>
          <a:ext cx="0" cy="0"/>
          <a:chOff x="0" y="0"/>
          <a:chExt cx="0" cy="0"/>
        </a:xfrm>
      </p:grpSpPr>
      <p:sp>
        <p:nvSpPr>
          <p:cNvPr id="188" name="Google Shape;188;g26daead407f_0_4136"/>
          <p:cNvSpPr/>
          <p:nvPr/>
        </p:nvSpPr>
        <p:spPr>
          <a:xfrm>
            <a:off x="8296759" y="4767263"/>
            <a:ext cx="390000" cy="376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9" name="Google Shape;189;g26daead407f_0_4136"/>
          <p:cNvSpPr txBox="1">
            <a:spLocks noGrp="1"/>
          </p:cNvSpPr>
          <p:nvPr>
            <p:ph type="title"/>
          </p:nvPr>
        </p:nvSpPr>
        <p:spPr>
          <a:xfrm>
            <a:off x="457199" y="205979"/>
            <a:ext cx="7086900" cy="8574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3400"/>
              <a:buFont typeface="Arial"/>
              <a:buNone/>
              <a:defRPr sz="3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0" name="Google Shape;190;g26daead407f_0_4136"/>
          <p:cNvSpPr txBox="1">
            <a:spLocks noGrp="1"/>
          </p:cNvSpPr>
          <p:nvPr>
            <p:ph type="body" idx="1"/>
          </p:nvPr>
        </p:nvSpPr>
        <p:spPr>
          <a:xfrm>
            <a:off x="457200" y="1276197"/>
            <a:ext cx="8229600" cy="3394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440"/>
              </a:spcBef>
              <a:spcAft>
                <a:spcPts val="0"/>
              </a:spcAft>
              <a:buClr>
                <a:schemeClr val="accent1"/>
              </a:buClr>
              <a:buSzPts val="2200"/>
              <a:buChar char="•"/>
              <a:defRPr sz="2200">
                <a:solidFill>
                  <a:schemeClr val="accent1"/>
                </a:solidFill>
              </a:defRPr>
            </a:lvl1pPr>
            <a:lvl2pPr marL="914400" lvl="1" indent="-355600" algn="l" rtl="0">
              <a:lnSpc>
                <a:spcPct val="100000"/>
              </a:lnSpc>
              <a:spcBef>
                <a:spcPts val="400"/>
              </a:spcBef>
              <a:spcAft>
                <a:spcPts val="0"/>
              </a:spcAft>
              <a:buClr>
                <a:schemeClr val="accent1"/>
              </a:buClr>
              <a:buSzPts val="2000"/>
              <a:buChar char="–"/>
              <a:defRPr sz="2000">
                <a:solidFill>
                  <a:schemeClr val="accent1"/>
                </a:solidFill>
              </a:defRPr>
            </a:lvl2pPr>
            <a:lvl3pPr marL="1371600" lvl="2" indent="-342900" algn="l" rtl="0">
              <a:lnSpc>
                <a:spcPct val="100000"/>
              </a:lnSpc>
              <a:spcBef>
                <a:spcPts val="360"/>
              </a:spcBef>
              <a:spcAft>
                <a:spcPts val="0"/>
              </a:spcAft>
              <a:buClr>
                <a:schemeClr val="accent1"/>
              </a:buClr>
              <a:buSzPts val="1800"/>
              <a:buChar char="•"/>
              <a:defRPr sz="1800">
                <a:solidFill>
                  <a:schemeClr val="accent1"/>
                </a:solidFill>
              </a:defRPr>
            </a:lvl3pPr>
            <a:lvl4pPr marL="1828800" lvl="3" indent="-330200" algn="l" rtl="0">
              <a:lnSpc>
                <a:spcPct val="100000"/>
              </a:lnSpc>
              <a:spcBef>
                <a:spcPts val="320"/>
              </a:spcBef>
              <a:spcAft>
                <a:spcPts val="0"/>
              </a:spcAft>
              <a:buClr>
                <a:schemeClr val="accent1"/>
              </a:buClr>
              <a:buSzPts val="1600"/>
              <a:buChar char="–"/>
              <a:defRPr sz="1600">
                <a:solidFill>
                  <a:schemeClr val="accent1"/>
                </a:solidFill>
              </a:defRPr>
            </a:lvl4pPr>
            <a:lvl5pPr marL="2286000" lvl="4" indent="-317500" algn="l" rtl="0">
              <a:lnSpc>
                <a:spcPct val="100000"/>
              </a:lnSpc>
              <a:spcBef>
                <a:spcPts val="280"/>
              </a:spcBef>
              <a:spcAft>
                <a:spcPts val="0"/>
              </a:spcAft>
              <a:buClr>
                <a:schemeClr val="accent1"/>
              </a:buClr>
              <a:buSzPts val="1400"/>
              <a:buChar char="»"/>
              <a:defRPr sz="1400">
                <a:solidFill>
                  <a:schemeClr val="accent1"/>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91" name="Google Shape;191;g26daead407f_0_4136"/>
          <p:cNvSpPr txBox="1">
            <a:spLocks noGrp="1"/>
          </p:cNvSpPr>
          <p:nvPr>
            <p:ph type="sldNum" idx="12"/>
          </p:nvPr>
        </p:nvSpPr>
        <p:spPr>
          <a:xfrm>
            <a:off x="8296758" y="4767263"/>
            <a:ext cx="390000" cy="273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cxnSp>
        <p:nvCxnSpPr>
          <p:cNvPr id="192" name="Google Shape;192;g26daead407f_0_4136"/>
          <p:cNvCxnSpPr/>
          <p:nvPr/>
        </p:nvCxnSpPr>
        <p:spPr>
          <a:xfrm rot="10800000">
            <a:off x="457200" y="1063229"/>
            <a:ext cx="8229600" cy="0"/>
          </a:xfrm>
          <a:prstGeom prst="straightConnector1">
            <a:avLst/>
          </a:prstGeom>
          <a:noFill/>
          <a:ln w="25400" cap="flat" cmpd="sng">
            <a:solidFill>
              <a:schemeClr val="dk1"/>
            </a:solidFill>
            <a:prstDash val="solid"/>
            <a:round/>
            <a:headEnd type="none" w="sm" len="sm"/>
            <a:tailEnd type="none" w="sm" len="sm"/>
          </a:ln>
        </p:spPr>
      </p:cxnSp>
      <p:pic>
        <p:nvPicPr>
          <p:cNvPr id="193" name="Google Shape;193;g26daead407f_0_4136" descr="A picture containing drawing&#10;&#10;Description automatically generated"/>
          <p:cNvPicPr preferRelativeResize="0"/>
          <p:nvPr/>
        </p:nvPicPr>
        <p:blipFill rotWithShape="1">
          <a:blip r:embed="rId2">
            <a:alphaModFix/>
          </a:blip>
          <a:srcRect/>
          <a:stretch/>
        </p:blipFill>
        <p:spPr>
          <a:xfrm>
            <a:off x="8378809" y="156181"/>
            <a:ext cx="615982" cy="488975"/>
          </a:xfrm>
          <a:prstGeom prst="rect">
            <a:avLst/>
          </a:prstGeom>
          <a:noFill/>
          <a:ln>
            <a:noFill/>
          </a:ln>
        </p:spPr>
      </p:pic>
      <p:sp>
        <p:nvSpPr>
          <p:cNvPr id="194" name="Google Shape;194;g26daead407f_0_4136"/>
          <p:cNvSpPr txBox="1"/>
          <p:nvPr/>
        </p:nvSpPr>
        <p:spPr>
          <a:xfrm>
            <a:off x="457200" y="4851918"/>
            <a:ext cx="82296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1" u="none" strike="noStrike" cap="none">
                <a:solidFill>
                  <a:schemeClr val="dk1"/>
                </a:solidFill>
                <a:latin typeface="Arial"/>
                <a:ea typeface="Arial"/>
                <a:cs typeface="Arial"/>
                <a:sym typeface="Arial"/>
              </a:rPr>
              <a:t>“We are a community dedicated to leading and promoting the use of statistics within the healthcare industry for the benefit of patients.”</a:t>
            </a:r>
            <a:endParaRPr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6. Template 2 column">
  <p:cSld name="6. Template 2 column">
    <p:spTree>
      <p:nvGrpSpPr>
        <p:cNvPr id="1" name="Shape 195"/>
        <p:cNvGrpSpPr/>
        <p:nvPr/>
      </p:nvGrpSpPr>
      <p:grpSpPr>
        <a:xfrm>
          <a:off x="0" y="0"/>
          <a:ext cx="0" cy="0"/>
          <a:chOff x="0" y="0"/>
          <a:chExt cx="0" cy="0"/>
        </a:xfrm>
      </p:grpSpPr>
      <p:sp>
        <p:nvSpPr>
          <p:cNvPr id="196" name="Google Shape;196;g26daead407f_0_4144"/>
          <p:cNvSpPr/>
          <p:nvPr/>
        </p:nvSpPr>
        <p:spPr>
          <a:xfrm>
            <a:off x="8296759" y="4767263"/>
            <a:ext cx="390000" cy="376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7" name="Google Shape;197;g26daead407f_0_4144"/>
          <p:cNvSpPr txBox="1">
            <a:spLocks noGrp="1"/>
          </p:cNvSpPr>
          <p:nvPr>
            <p:ph type="title"/>
          </p:nvPr>
        </p:nvSpPr>
        <p:spPr>
          <a:xfrm>
            <a:off x="457200" y="205979"/>
            <a:ext cx="7056600" cy="8574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3400"/>
              <a:buFont typeface="Arial"/>
              <a:buNone/>
              <a:defRPr sz="3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8" name="Google Shape;198;g26daead407f_0_4144"/>
          <p:cNvSpPr txBox="1">
            <a:spLocks noGrp="1"/>
          </p:cNvSpPr>
          <p:nvPr>
            <p:ph type="body" idx="1"/>
          </p:nvPr>
        </p:nvSpPr>
        <p:spPr>
          <a:xfrm>
            <a:off x="457200" y="1253383"/>
            <a:ext cx="4038600" cy="3394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440"/>
              </a:spcBef>
              <a:spcAft>
                <a:spcPts val="0"/>
              </a:spcAft>
              <a:buClr>
                <a:srgbClr val="005A84"/>
              </a:buClr>
              <a:buSzPts val="2200"/>
              <a:buChar char="•"/>
              <a:defRPr sz="2200">
                <a:solidFill>
                  <a:srgbClr val="005A84"/>
                </a:solidFill>
              </a:defRPr>
            </a:lvl1pPr>
            <a:lvl2pPr marL="914400" lvl="1" indent="-355600" algn="l" rtl="0">
              <a:lnSpc>
                <a:spcPct val="100000"/>
              </a:lnSpc>
              <a:spcBef>
                <a:spcPts val="400"/>
              </a:spcBef>
              <a:spcAft>
                <a:spcPts val="0"/>
              </a:spcAft>
              <a:buClr>
                <a:srgbClr val="005A84"/>
              </a:buClr>
              <a:buSzPts val="2000"/>
              <a:buChar char="–"/>
              <a:defRPr sz="2000">
                <a:solidFill>
                  <a:srgbClr val="005A84"/>
                </a:solidFill>
              </a:defRPr>
            </a:lvl2pPr>
            <a:lvl3pPr marL="1371600" lvl="2" indent="-342900" algn="l" rtl="0">
              <a:lnSpc>
                <a:spcPct val="100000"/>
              </a:lnSpc>
              <a:spcBef>
                <a:spcPts val="360"/>
              </a:spcBef>
              <a:spcAft>
                <a:spcPts val="0"/>
              </a:spcAft>
              <a:buClr>
                <a:srgbClr val="005A84"/>
              </a:buClr>
              <a:buSzPts val="1800"/>
              <a:buChar char="•"/>
              <a:defRPr sz="1800">
                <a:solidFill>
                  <a:srgbClr val="005A84"/>
                </a:solidFill>
              </a:defRPr>
            </a:lvl3pPr>
            <a:lvl4pPr marL="1828800" lvl="3" indent="-330200" algn="l" rtl="0">
              <a:lnSpc>
                <a:spcPct val="100000"/>
              </a:lnSpc>
              <a:spcBef>
                <a:spcPts val="320"/>
              </a:spcBef>
              <a:spcAft>
                <a:spcPts val="0"/>
              </a:spcAft>
              <a:buClr>
                <a:srgbClr val="005A84"/>
              </a:buClr>
              <a:buSzPts val="1600"/>
              <a:buChar char="–"/>
              <a:defRPr sz="1600">
                <a:solidFill>
                  <a:srgbClr val="005A84"/>
                </a:solidFill>
              </a:defRPr>
            </a:lvl4pPr>
            <a:lvl5pPr marL="2286000" lvl="4" indent="-317500" algn="l" rtl="0">
              <a:lnSpc>
                <a:spcPct val="100000"/>
              </a:lnSpc>
              <a:spcBef>
                <a:spcPts val="280"/>
              </a:spcBef>
              <a:spcAft>
                <a:spcPts val="0"/>
              </a:spcAft>
              <a:buClr>
                <a:srgbClr val="005A84"/>
              </a:buClr>
              <a:buSzPts val="1400"/>
              <a:buChar char="»"/>
              <a:defRPr sz="1400">
                <a:solidFill>
                  <a:srgbClr val="005A84"/>
                </a:solidFill>
              </a:defRPr>
            </a:lvl5pPr>
            <a:lvl6pPr marL="2743200" lvl="5" indent="-342900" algn="l" rtl="0">
              <a:lnSpc>
                <a:spcPct val="100000"/>
              </a:lnSpc>
              <a:spcBef>
                <a:spcPts val="360"/>
              </a:spcBef>
              <a:spcAft>
                <a:spcPts val="0"/>
              </a:spcAft>
              <a:buClr>
                <a:schemeClr val="dk1"/>
              </a:buClr>
              <a:buSzPts val="1800"/>
              <a:buChar char="•"/>
              <a:defRPr sz="1800"/>
            </a:lvl6pPr>
            <a:lvl7pPr marL="3200400" lvl="6" indent="-342900" algn="l" rtl="0">
              <a:lnSpc>
                <a:spcPct val="100000"/>
              </a:lnSpc>
              <a:spcBef>
                <a:spcPts val="360"/>
              </a:spcBef>
              <a:spcAft>
                <a:spcPts val="0"/>
              </a:spcAft>
              <a:buClr>
                <a:schemeClr val="dk1"/>
              </a:buClr>
              <a:buSzPts val="1800"/>
              <a:buChar char="•"/>
              <a:defRPr sz="1800"/>
            </a:lvl7pPr>
            <a:lvl8pPr marL="3657600" lvl="7" indent="-342900" algn="l" rtl="0">
              <a:lnSpc>
                <a:spcPct val="100000"/>
              </a:lnSpc>
              <a:spcBef>
                <a:spcPts val="360"/>
              </a:spcBef>
              <a:spcAft>
                <a:spcPts val="0"/>
              </a:spcAft>
              <a:buClr>
                <a:schemeClr val="dk1"/>
              </a:buClr>
              <a:buSzPts val="1800"/>
              <a:buChar char="•"/>
              <a:defRPr sz="1800"/>
            </a:lvl8pPr>
            <a:lvl9pPr marL="4114800" lvl="8" indent="-342900" algn="l" rtl="0">
              <a:lnSpc>
                <a:spcPct val="100000"/>
              </a:lnSpc>
              <a:spcBef>
                <a:spcPts val="360"/>
              </a:spcBef>
              <a:spcAft>
                <a:spcPts val="0"/>
              </a:spcAft>
              <a:buClr>
                <a:schemeClr val="dk1"/>
              </a:buClr>
              <a:buSzPts val="1800"/>
              <a:buChar char="•"/>
              <a:defRPr sz="1800"/>
            </a:lvl9pPr>
          </a:lstStyle>
          <a:p>
            <a:endParaRPr/>
          </a:p>
        </p:txBody>
      </p:sp>
      <p:sp>
        <p:nvSpPr>
          <p:cNvPr id="199" name="Google Shape;199;g26daead407f_0_4144"/>
          <p:cNvSpPr txBox="1">
            <a:spLocks noGrp="1"/>
          </p:cNvSpPr>
          <p:nvPr>
            <p:ph type="body" idx="2"/>
          </p:nvPr>
        </p:nvSpPr>
        <p:spPr>
          <a:xfrm>
            <a:off x="4648200" y="1253383"/>
            <a:ext cx="4038600" cy="3394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440"/>
              </a:spcBef>
              <a:spcAft>
                <a:spcPts val="0"/>
              </a:spcAft>
              <a:buClr>
                <a:srgbClr val="005A84"/>
              </a:buClr>
              <a:buSzPts val="2200"/>
              <a:buChar char="•"/>
              <a:defRPr sz="2200">
                <a:solidFill>
                  <a:srgbClr val="005A84"/>
                </a:solidFill>
              </a:defRPr>
            </a:lvl1pPr>
            <a:lvl2pPr marL="914400" lvl="1" indent="-355600" algn="l" rtl="0">
              <a:lnSpc>
                <a:spcPct val="100000"/>
              </a:lnSpc>
              <a:spcBef>
                <a:spcPts val="400"/>
              </a:spcBef>
              <a:spcAft>
                <a:spcPts val="0"/>
              </a:spcAft>
              <a:buClr>
                <a:srgbClr val="005A84"/>
              </a:buClr>
              <a:buSzPts val="2000"/>
              <a:buChar char="–"/>
              <a:defRPr sz="2000">
                <a:solidFill>
                  <a:srgbClr val="005A84"/>
                </a:solidFill>
              </a:defRPr>
            </a:lvl2pPr>
            <a:lvl3pPr marL="1371600" lvl="2" indent="-342900" algn="l" rtl="0">
              <a:lnSpc>
                <a:spcPct val="100000"/>
              </a:lnSpc>
              <a:spcBef>
                <a:spcPts val="360"/>
              </a:spcBef>
              <a:spcAft>
                <a:spcPts val="0"/>
              </a:spcAft>
              <a:buClr>
                <a:srgbClr val="005A84"/>
              </a:buClr>
              <a:buSzPts val="1800"/>
              <a:buChar char="•"/>
              <a:defRPr sz="1800">
                <a:solidFill>
                  <a:srgbClr val="005A84"/>
                </a:solidFill>
              </a:defRPr>
            </a:lvl3pPr>
            <a:lvl4pPr marL="1828800" lvl="3" indent="-330200" algn="l" rtl="0">
              <a:lnSpc>
                <a:spcPct val="100000"/>
              </a:lnSpc>
              <a:spcBef>
                <a:spcPts val="320"/>
              </a:spcBef>
              <a:spcAft>
                <a:spcPts val="0"/>
              </a:spcAft>
              <a:buClr>
                <a:srgbClr val="005A84"/>
              </a:buClr>
              <a:buSzPts val="1600"/>
              <a:buChar char="–"/>
              <a:defRPr sz="1600">
                <a:solidFill>
                  <a:srgbClr val="005A84"/>
                </a:solidFill>
              </a:defRPr>
            </a:lvl4pPr>
            <a:lvl5pPr marL="2286000" lvl="4" indent="-317500" algn="l" rtl="0">
              <a:lnSpc>
                <a:spcPct val="100000"/>
              </a:lnSpc>
              <a:spcBef>
                <a:spcPts val="280"/>
              </a:spcBef>
              <a:spcAft>
                <a:spcPts val="0"/>
              </a:spcAft>
              <a:buClr>
                <a:srgbClr val="005A84"/>
              </a:buClr>
              <a:buSzPts val="1400"/>
              <a:buChar char="»"/>
              <a:defRPr sz="1400">
                <a:solidFill>
                  <a:srgbClr val="005A84"/>
                </a:solidFill>
              </a:defRPr>
            </a:lvl5pPr>
            <a:lvl6pPr marL="2743200" lvl="5" indent="-342900" algn="l" rtl="0">
              <a:lnSpc>
                <a:spcPct val="100000"/>
              </a:lnSpc>
              <a:spcBef>
                <a:spcPts val="360"/>
              </a:spcBef>
              <a:spcAft>
                <a:spcPts val="0"/>
              </a:spcAft>
              <a:buClr>
                <a:schemeClr val="dk1"/>
              </a:buClr>
              <a:buSzPts val="1800"/>
              <a:buChar char="•"/>
              <a:defRPr sz="1800"/>
            </a:lvl6pPr>
            <a:lvl7pPr marL="3200400" lvl="6" indent="-342900" algn="l" rtl="0">
              <a:lnSpc>
                <a:spcPct val="100000"/>
              </a:lnSpc>
              <a:spcBef>
                <a:spcPts val="360"/>
              </a:spcBef>
              <a:spcAft>
                <a:spcPts val="0"/>
              </a:spcAft>
              <a:buClr>
                <a:schemeClr val="dk1"/>
              </a:buClr>
              <a:buSzPts val="1800"/>
              <a:buChar char="•"/>
              <a:defRPr sz="1800"/>
            </a:lvl7pPr>
            <a:lvl8pPr marL="3657600" lvl="7" indent="-342900" algn="l" rtl="0">
              <a:lnSpc>
                <a:spcPct val="100000"/>
              </a:lnSpc>
              <a:spcBef>
                <a:spcPts val="360"/>
              </a:spcBef>
              <a:spcAft>
                <a:spcPts val="0"/>
              </a:spcAft>
              <a:buClr>
                <a:schemeClr val="dk1"/>
              </a:buClr>
              <a:buSzPts val="1800"/>
              <a:buChar char="•"/>
              <a:defRPr sz="1800"/>
            </a:lvl8pPr>
            <a:lvl9pPr marL="4114800" lvl="8" indent="-342900" algn="l" rtl="0">
              <a:lnSpc>
                <a:spcPct val="100000"/>
              </a:lnSpc>
              <a:spcBef>
                <a:spcPts val="360"/>
              </a:spcBef>
              <a:spcAft>
                <a:spcPts val="0"/>
              </a:spcAft>
              <a:buClr>
                <a:schemeClr val="dk1"/>
              </a:buClr>
              <a:buSzPts val="1800"/>
              <a:buChar char="•"/>
              <a:defRPr sz="1800"/>
            </a:lvl9pPr>
          </a:lstStyle>
          <a:p>
            <a:endParaRPr/>
          </a:p>
        </p:txBody>
      </p:sp>
      <p:sp>
        <p:nvSpPr>
          <p:cNvPr id="200" name="Google Shape;200;g26daead407f_0_4144"/>
          <p:cNvSpPr txBox="1">
            <a:spLocks noGrp="1"/>
          </p:cNvSpPr>
          <p:nvPr>
            <p:ph type="sldNum" idx="12"/>
          </p:nvPr>
        </p:nvSpPr>
        <p:spPr>
          <a:xfrm>
            <a:off x="8296758" y="4767263"/>
            <a:ext cx="390000" cy="273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cxnSp>
        <p:nvCxnSpPr>
          <p:cNvPr id="201" name="Google Shape;201;g26daead407f_0_4144"/>
          <p:cNvCxnSpPr/>
          <p:nvPr/>
        </p:nvCxnSpPr>
        <p:spPr>
          <a:xfrm rot="10800000">
            <a:off x="457200" y="1063229"/>
            <a:ext cx="8229600" cy="0"/>
          </a:xfrm>
          <a:prstGeom prst="straightConnector1">
            <a:avLst/>
          </a:prstGeom>
          <a:noFill/>
          <a:ln w="25400" cap="flat" cmpd="sng">
            <a:solidFill>
              <a:schemeClr val="dk1"/>
            </a:solidFill>
            <a:prstDash val="solid"/>
            <a:round/>
            <a:headEnd type="none" w="sm" len="sm"/>
            <a:tailEnd type="none" w="sm" len="sm"/>
          </a:ln>
        </p:spPr>
      </p:cxnSp>
      <p:pic>
        <p:nvPicPr>
          <p:cNvPr id="202" name="Google Shape;202;g26daead407f_0_4144" descr="A picture containing drawing&#10;&#10;Description automatically generated"/>
          <p:cNvPicPr preferRelativeResize="0"/>
          <p:nvPr/>
        </p:nvPicPr>
        <p:blipFill rotWithShape="1">
          <a:blip r:embed="rId2">
            <a:alphaModFix/>
          </a:blip>
          <a:srcRect/>
          <a:stretch/>
        </p:blipFill>
        <p:spPr>
          <a:xfrm>
            <a:off x="8378809" y="156181"/>
            <a:ext cx="615982" cy="488975"/>
          </a:xfrm>
          <a:prstGeom prst="rect">
            <a:avLst/>
          </a:prstGeom>
          <a:noFill/>
          <a:ln>
            <a:noFill/>
          </a:ln>
        </p:spPr>
      </p:pic>
      <p:sp>
        <p:nvSpPr>
          <p:cNvPr id="203" name="Google Shape;203;g26daead407f_0_4144"/>
          <p:cNvSpPr txBox="1"/>
          <p:nvPr/>
        </p:nvSpPr>
        <p:spPr>
          <a:xfrm>
            <a:off x="457200" y="4851918"/>
            <a:ext cx="82296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1" u="none" strike="noStrike" cap="none">
                <a:solidFill>
                  <a:schemeClr val="dk1"/>
                </a:solidFill>
                <a:latin typeface="Arial"/>
                <a:ea typeface="Arial"/>
                <a:cs typeface="Arial"/>
                <a:sym typeface="Arial"/>
              </a:rPr>
              <a:t>“We are a community dedicated to leading and promoting the use of statistics within the healthcare industry for the benefit of patients.”</a:t>
            </a:r>
            <a:endParaRPr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Title Slide">
  <p:cSld name="3. Title Slide">
    <p:spTree>
      <p:nvGrpSpPr>
        <p:cNvPr id="1" name="Shape 204"/>
        <p:cNvGrpSpPr/>
        <p:nvPr/>
      </p:nvGrpSpPr>
      <p:grpSpPr>
        <a:xfrm>
          <a:off x="0" y="0"/>
          <a:ext cx="0" cy="0"/>
          <a:chOff x="0" y="0"/>
          <a:chExt cx="0" cy="0"/>
        </a:xfrm>
      </p:grpSpPr>
      <p:pic>
        <p:nvPicPr>
          <p:cNvPr id="205" name="Google Shape;205;g26daead407f_0_4153" descr="PSI Logo.png"/>
          <p:cNvPicPr preferRelativeResize="0"/>
          <p:nvPr/>
        </p:nvPicPr>
        <p:blipFill rotWithShape="1">
          <a:blip r:embed="rId2">
            <a:alphaModFix/>
          </a:blip>
          <a:srcRect/>
          <a:stretch/>
        </p:blipFill>
        <p:spPr>
          <a:xfrm>
            <a:off x="457200" y="2228163"/>
            <a:ext cx="693073" cy="652543"/>
          </a:xfrm>
          <a:prstGeom prst="rect">
            <a:avLst/>
          </a:prstGeom>
          <a:noFill/>
          <a:ln>
            <a:noFill/>
          </a:ln>
        </p:spPr>
      </p:pic>
      <p:sp>
        <p:nvSpPr>
          <p:cNvPr id="206" name="Google Shape;206;g26daead407f_0_4153"/>
          <p:cNvSpPr txBox="1">
            <a:spLocks noGrp="1"/>
          </p:cNvSpPr>
          <p:nvPr>
            <p:ph type="title"/>
          </p:nvPr>
        </p:nvSpPr>
        <p:spPr>
          <a:xfrm>
            <a:off x="1300446" y="2122316"/>
            <a:ext cx="7386300" cy="8574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Clr>
                <a:schemeClr val="dk1"/>
              </a:buClr>
              <a:buSzPts val="4000"/>
              <a:buFont typeface="Arial"/>
              <a:buNone/>
              <a:defRPr sz="4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207" name="Google Shape;207;g26daead407f_0_4153"/>
          <p:cNvCxnSpPr/>
          <p:nvPr/>
        </p:nvCxnSpPr>
        <p:spPr>
          <a:xfrm rot="10800000">
            <a:off x="457200" y="1961964"/>
            <a:ext cx="8229600" cy="0"/>
          </a:xfrm>
          <a:prstGeom prst="straightConnector1">
            <a:avLst/>
          </a:prstGeom>
          <a:noFill/>
          <a:ln w="25400" cap="flat" cmpd="sng">
            <a:solidFill>
              <a:schemeClr val="dk1"/>
            </a:solidFill>
            <a:prstDash val="solid"/>
            <a:round/>
            <a:headEnd type="none" w="sm" len="sm"/>
            <a:tailEnd type="none" w="sm" len="sm"/>
          </a:ln>
        </p:spPr>
      </p:cxnSp>
      <p:cxnSp>
        <p:nvCxnSpPr>
          <p:cNvPr id="208" name="Google Shape;208;g26daead407f_0_4153"/>
          <p:cNvCxnSpPr/>
          <p:nvPr/>
        </p:nvCxnSpPr>
        <p:spPr>
          <a:xfrm rot="10800000">
            <a:off x="457200" y="3155872"/>
            <a:ext cx="8229600" cy="0"/>
          </a:xfrm>
          <a:prstGeom prst="straightConnector1">
            <a:avLst/>
          </a:prstGeom>
          <a:noFill/>
          <a:ln w="25400" cap="flat" cmpd="sng">
            <a:solidFill>
              <a:schemeClr val="dk1"/>
            </a:solidFill>
            <a:prstDash val="solid"/>
            <a:round/>
            <a:headEnd type="none" w="sm" len="sm"/>
            <a:tailEnd type="none" w="sm" len="sm"/>
          </a:ln>
        </p:spPr>
      </p:cxnSp>
      <p:pic>
        <p:nvPicPr>
          <p:cNvPr id="209" name="Google Shape;209;g26daead407f_0_4153" descr="A picture containing drawing&#10;&#10;Description automatically generated"/>
          <p:cNvPicPr preferRelativeResize="0"/>
          <p:nvPr/>
        </p:nvPicPr>
        <p:blipFill rotWithShape="1">
          <a:blip r:embed="rId3">
            <a:alphaModFix/>
          </a:blip>
          <a:srcRect/>
          <a:stretch/>
        </p:blipFill>
        <p:spPr>
          <a:xfrm>
            <a:off x="8378809" y="156181"/>
            <a:ext cx="615982" cy="488975"/>
          </a:xfrm>
          <a:prstGeom prst="rect">
            <a:avLst/>
          </a:prstGeom>
          <a:noFill/>
          <a:ln>
            <a:noFill/>
          </a:ln>
        </p:spPr>
      </p:pic>
      <p:sp>
        <p:nvSpPr>
          <p:cNvPr id="210" name="Google Shape;210;g26daead407f_0_4153"/>
          <p:cNvSpPr txBox="1"/>
          <p:nvPr/>
        </p:nvSpPr>
        <p:spPr>
          <a:xfrm>
            <a:off x="457200" y="4851918"/>
            <a:ext cx="82296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1" u="none" strike="noStrike" cap="none">
                <a:solidFill>
                  <a:schemeClr val="dk1"/>
                </a:solidFill>
                <a:latin typeface="Arial"/>
                <a:ea typeface="Arial"/>
                <a:cs typeface="Arial"/>
                <a:sym typeface="Arial"/>
              </a:rPr>
              <a:t>“We are a community dedicated to leading and promoting the use of statistics within the healthcare industry for the benefit of patients.”</a:t>
            </a:r>
            <a:endParaRPr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9. Charts">
  <p:cSld name="9. Charts">
    <p:spTree>
      <p:nvGrpSpPr>
        <p:cNvPr id="1" name="Shape 211"/>
        <p:cNvGrpSpPr/>
        <p:nvPr/>
      </p:nvGrpSpPr>
      <p:grpSpPr>
        <a:xfrm>
          <a:off x="0" y="0"/>
          <a:ext cx="0" cy="0"/>
          <a:chOff x="0" y="0"/>
          <a:chExt cx="0" cy="0"/>
        </a:xfrm>
      </p:grpSpPr>
      <p:sp>
        <p:nvSpPr>
          <p:cNvPr id="212" name="Google Shape;212;g26daead407f_0_4160"/>
          <p:cNvSpPr/>
          <p:nvPr/>
        </p:nvSpPr>
        <p:spPr>
          <a:xfrm>
            <a:off x="8296759" y="4767263"/>
            <a:ext cx="390000" cy="376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3" name="Google Shape;213;g26daead407f_0_4160"/>
          <p:cNvSpPr txBox="1">
            <a:spLocks noGrp="1"/>
          </p:cNvSpPr>
          <p:nvPr>
            <p:ph type="title"/>
          </p:nvPr>
        </p:nvSpPr>
        <p:spPr>
          <a:xfrm>
            <a:off x="457200" y="205979"/>
            <a:ext cx="7056600" cy="8574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3400"/>
              <a:buFont typeface="Arial"/>
              <a:buNone/>
              <a:defRPr sz="3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4" name="Google Shape;214;g26daead407f_0_4160"/>
          <p:cNvSpPr txBox="1">
            <a:spLocks noGrp="1"/>
          </p:cNvSpPr>
          <p:nvPr>
            <p:ph type="body" idx="1"/>
          </p:nvPr>
        </p:nvSpPr>
        <p:spPr>
          <a:xfrm>
            <a:off x="457200" y="1253383"/>
            <a:ext cx="4038600" cy="33945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440"/>
              </a:spcBef>
              <a:spcAft>
                <a:spcPts val="0"/>
              </a:spcAft>
              <a:buClr>
                <a:srgbClr val="005A84"/>
              </a:buClr>
              <a:buSzPts val="2200"/>
              <a:buFont typeface="Arial"/>
              <a:buNone/>
              <a:defRPr sz="2200">
                <a:solidFill>
                  <a:srgbClr val="005A84"/>
                </a:solidFill>
              </a:defRPr>
            </a:lvl1pPr>
            <a:lvl2pPr marL="914400" lvl="1" indent="-228600" algn="l" rtl="0">
              <a:lnSpc>
                <a:spcPct val="100000"/>
              </a:lnSpc>
              <a:spcBef>
                <a:spcPts val="400"/>
              </a:spcBef>
              <a:spcAft>
                <a:spcPts val="0"/>
              </a:spcAft>
              <a:buClr>
                <a:srgbClr val="005A84"/>
              </a:buClr>
              <a:buSzPts val="2000"/>
              <a:buFont typeface="Arial"/>
              <a:buNone/>
              <a:defRPr sz="2000">
                <a:solidFill>
                  <a:srgbClr val="005A84"/>
                </a:solidFill>
              </a:defRPr>
            </a:lvl2pPr>
            <a:lvl3pPr marL="1371600" lvl="2" indent="-228600" algn="l" rtl="0">
              <a:lnSpc>
                <a:spcPct val="100000"/>
              </a:lnSpc>
              <a:spcBef>
                <a:spcPts val="360"/>
              </a:spcBef>
              <a:spcAft>
                <a:spcPts val="0"/>
              </a:spcAft>
              <a:buClr>
                <a:srgbClr val="005A84"/>
              </a:buClr>
              <a:buSzPts val="1800"/>
              <a:buFont typeface="Arial"/>
              <a:buNone/>
              <a:defRPr sz="1800">
                <a:solidFill>
                  <a:srgbClr val="005A84"/>
                </a:solidFill>
              </a:defRPr>
            </a:lvl3pPr>
            <a:lvl4pPr marL="1828800" lvl="3" indent="-228600" algn="l" rtl="0">
              <a:lnSpc>
                <a:spcPct val="100000"/>
              </a:lnSpc>
              <a:spcBef>
                <a:spcPts val="320"/>
              </a:spcBef>
              <a:spcAft>
                <a:spcPts val="0"/>
              </a:spcAft>
              <a:buClr>
                <a:srgbClr val="005A84"/>
              </a:buClr>
              <a:buSzPts val="1600"/>
              <a:buFont typeface="Arial"/>
              <a:buNone/>
              <a:defRPr sz="1600">
                <a:solidFill>
                  <a:srgbClr val="005A84"/>
                </a:solidFill>
              </a:defRPr>
            </a:lvl4pPr>
            <a:lvl5pPr marL="2286000" lvl="4" indent="-228600" algn="l" rtl="0">
              <a:lnSpc>
                <a:spcPct val="100000"/>
              </a:lnSpc>
              <a:spcBef>
                <a:spcPts val="280"/>
              </a:spcBef>
              <a:spcAft>
                <a:spcPts val="0"/>
              </a:spcAft>
              <a:buClr>
                <a:srgbClr val="005A84"/>
              </a:buClr>
              <a:buSzPts val="1400"/>
              <a:buFont typeface="Arial"/>
              <a:buNone/>
              <a:defRPr sz="1400">
                <a:solidFill>
                  <a:srgbClr val="005A84"/>
                </a:solidFill>
              </a:defRPr>
            </a:lvl5pPr>
            <a:lvl6pPr marL="2743200" lvl="5" indent="-342900" algn="l" rtl="0">
              <a:lnSpc>
                <a:spcPct val="100000"/>
              </a:lnSpc>
              <a:spcBef>
                <a:spcPts val="360"/>
              </a:spcBef>
              <a:spcAft>
                <a:spcPts val="0"/>
              </a:spcAft>
              <a:buClr>
                <a:schemeClr val="dk1"/>
              </a:buClr>
              <a:buSzPts val="1800"/>
              <a:buChar char="•"/>
              <a:defRPr sz="1800"/>
            </a:lvl6pPr>
            <a:lvl7pPr marL="3200400" lvl="6" indent="-342900" algn="l" rtl="0">
              <a:lnSpc>
                <a:spcPct val="100000"/>
              </a:lnSpc>
              <a:spcBef>
                <a:spcPts val="360"/>
              </a:spcBef>
              <a:spcAft>
                <a:spcPts val="0"/>
              </a:spcAft>
              <a:buClr>
                <a:schemeClr val="dk1"/>
              </a:buClr>
              <a:buSzPts val="1800"/>
              <a:buChar char="•"/>
              <a:defRPr sz="1800"/>
            </a:lvl7pPr>
            <a:lvl8pPr marL="3657600" lvl="7" indent="-342900" algn="l" rtl="0">
              <a:lnSpc>
                <a:spcPct val="100000"/>
              </a:lnSpc>
              <a:spcBef>
                <a:spcPts val="360"/>
              </a:spcBef>
              <a:spcAft>
                <a:spcPts val="0"/>
              </a:spcAft>
              <a:buClr>
                <a:schemeClr val="dk1"/>
              </a:buClr>
              <a:buSzPts val="1800"/>
              <a:buChar char="•"/>
              <a:defRPr sz="1800"/>
            </a:lvl8pPr>
            <a:lvl9pPr marL="4114800" lvl="8" indent="-342900" algn="l" rtl="0">
              <a:lnSpc>
                <a:spcPct val="100000"/>
              </a:lnSpc>
              <a:spcBef>
                <a:spcPts val="360"/>
              </a:spcBef>
              <a:spcAft>
                <a:spcPts val="0"/>
              </a:spcAft>
              <a:buClr>
                <a:schemeClr val="dk1"/>
              </a:buClr>
              <a:buSzPts val="1800"/>
              <a:buChar char="•"/>
              <a:defRPr sz="1800"/>
            </a:lvl9pPr>
          </a:lstStyle>
          <a:p>
            <a:endParaRPr/>
          </a:p>
        </p:txBody>
      </p:sp>
      <p:sp>
        <p:nvSpPr>
          <p:cNvPr id="215" name="Google Shape;215;g26daead407f_0_4160"/>
          <p:cNvSpPr txBox="1">
            <a:spLocks noGrp="1"/>
          </p:cNvSpPr>
          <p:nvPr>
            <p:ph type="sldNum" idx="12"/>
          </p:nvPr>
        </p:nvSpPr>
        <p:spPr>
          <a:xfrm>
            <a:off x="8296758" y="4767263"/>
            <a:ext cx="390000" cy="273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cxnSp>
        <p:nvCxnSpPr>
          <p:cNvPr id="216" name="Google Shape;216;g26daead407f_0_4160"/>
          <p:cNvCxnSpPr/>
          <p:nvPr/>
        </p:nvCxnSpPr>
        <p:spPr>
          <a:xfrm rot="10800000">
            <a:off x="457200" y="1063229"/>
            <a:ext cx="8229600" cy="0"/>
          </a:xfrm>
          <a:prstGeom prst="straightConnector1">
            <a:avLst/>
          </a:prstGeom>
          <a:noFill/>
          <a:ln w="25400" cap="flat" cmpd="sng">
            <a:solidFill>
              <a:schemeClr val="dk1"/>
            </a:solidFill>
            <a:prstDash val="solid"/>
            <a:round/>
            <a:headEnd type="none" w="sm" len="sm"/>
            <a:tailEnd type="none" w="sm" len="sm"/>
          </a:ln>
        </p:spPr>
      </p:cxnSp>
      <p:sp>
        <p:nvSpPr>
          <p:cNvPr id="217" name="Google Shape;217;g26daead407f_0_4160"/>
          <p:cNvSpPr>
            <a:spLocks noGrp="1"/>
          </p:cNvSpPr>
          <p:nvPr>
            <p:ph type="chart" idx="2"/>
          </p:nvPr>
        </p:nvSpPr>
        <p:spPr>
          <a:xfrm>
            <a:off x="4905192" y="1253287"/>
            <a:ext cx="3781500" cy="3394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18" name="Google Shape;218;g26daead407f_0_4160" descr="A picture containing drawing&#10;&#10;Description automatically generated"/>
          <p:cNvPicPr preferRelativeResize="0"/>
          <p:nvPr/>
        </p:nvPicPr>
        <p:blipFill rotWithShape="1">
          <a:blip r:embed="rId2">
            <a:alphaModFix/>
          </a:blip>
          <a:srcRect/>
          <a:stretch/>
        </p:blipFill>
        <p:spPr>
          <a:xfrm>
            <a:off x="8378809" y="156181"/>
            <a:ext cx="615982" cy="488975"/>
          </a:xfrm>
          <a:prstGeom prst="rect">
            <a:avLst/>
          </a:prstGeom>
          <a:noFill/>
          <a:ln>
            <a:noFill/>
          </a:ln>
        </p:spPr>
      </p:pic>
      <p:sp>
        <p:nvSpPr>
          <p:cNvPr id="219" name="Google Shape;219;g26daead407f_0_4160"/>
          <p:cNvSpPr txBox="1"/>
          <p:nvPr/>
        </p:nvSpPr>
        <p:spPr>
          <a:xfrm>
            <a:off x="457200" y="4851918"/>
            <a:ext cx="82296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1" u="none" strike="noStrike" cap="none">
                <a:solidFill>
                  <a:schemeClr val="dk1"/>
                </a:solidFill>
                <a:latin typeface="Arial"/>
                <a:ea typeface="Arial"/>
                <a:cs typeface="Arial"/>
                <a:sym typeface="Arial"/>
              </a:rPr>
              <a:t>“We are a community dedicated to leading and promoting the use of statistics within the healthcare industry for the benefit of patients.”</a:t>
            </a:r>
            <a:endParaRPr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0. Upcoming events 6">
  <p:cSld name="10. Upcoming events 6">
    <p:spTree>
      <p:nvGrpSpPr>
        <p:cNvPr id="1" name="Shape 220"/>
        <p:cNvGrpSpPr/>
        <p:nvPr/>
      </p:nvGrpSpPr>
      <p:grpSpPr>
        <a:xfrm>
          <a:off x="0" y="0"/>
          <a:ext cx="0" cy="0"/>
          <a:chOff x="0" y="0"/>
          <a:chExt cx="0" cy="0"/>
        </a:xfrm>
      </p:grpSpPr>
      <p:sp>
        <p:nvSpPr>
          <p:cNvPr id="221" name="Google Shape;221;g26daead407f_0_4169"/>
          <p:cNvSpPr txBox="1">
            <a:spLocks noGrp="1"/>
          </p:cNvSpPr>
          <p:nvPr>
            <p:ph type="title"/>
          </p:nvPr>
        </p:nvSpPr>
        <p:spPr>
          <a:xfrm>
            <a:off x="457199" y="205979"/>
            <a:ext cx="7086900" cy="8574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3400"/>
              <a:buFont typeface="Arial"/>
              <a:buNone/>
              <a:defRPr sz="3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222" name="Google Shape;222;g26daead407f_0_4169"/>
          <p:cNvCxnSpPr/>
          <p:nvPr/>
        </p:nvCxnSpPr>
        <p:spPr>
          <a:xfrm rot="10800000">
            <a:off x="457200" y="1063229"/>
            <a:ext cx="8229600" cy="0"/>
          </a:xfrm>
          <a:prstGeom prst="straightConnector1">
            <a:avLst/>
          </a:prstGeom>
          <a:noFill/>
          <a:ln w="25400" cap="flat" cmpd="sng">
            <a:solidFill>
              <a:schemeClr val="dk1"/>
            </a:solidFill>
            <a:prstDash val="solid"/>
            <a:round/>
            <a:headEnd type="none" w="sm" len="sm"/>
            <a:tailEnd type="none" w="sm" len="sm"/>
          </a:ln>
        </p:spPr>
      </p:cxnSp>
      <p:sp>
        <p:nvSpPr>
          <p:cNvPr id="223" name="Google Shape;223;g26daead407f_0_4169"/>
          <p:cNvSpPr/>
          <p:nvPr/>
        </p:nvSpPr>
        <p:spPr>
          <a:xfrm>
            <a:off x="457198" y="3349329"/>
            <a:ext cx="26730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4" name="Google Shape;224;g26daead407f_0_4169"/>
          <p:cNvSpPr/>
          <p:nvPr/>
        </p:nvSpPr>
        <p:spPr>
          <a:xfrm>
            <a:off x="6013876" y="3349329"/>
            <a:ext cx="26730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5" name="Google Shape;225;g26daead407f_0_4169"/>
          <p:cNvSpPr/>
          <p:nvPr/>
        </p:nvSpPr>
        <p:spPr>
          <a:xfrm>
            <a:off x="3235295" y="3349329"/>
            <a:ext cx="26730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6" name="Google Shape;226;g26daead407f_0_4169"/>
          <p:cNvSpPr/>
          <p:nvPr/>
        </p:nvSpPr>
        <p:spPr>
          <a:xfrm>
            <a:off x="457198" y="2891415"/>
            <a:ext cx="2670634"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7" name="Google Shape;227;g26daead407f_0_4169"/>
          <p:cNvSpPr/>
          <p:nvPr/>
        </p:nvSpPr>
        <p:spPr>
          <a:xfrm>
            <a:off x="3235295" y="2891415"/>
            <a:ext cx="2670634"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8" name="Google Shape;228;g26daead407f_0_4169"/>
          <p:cNvSpPr/>
          <p:nvPr/>
        </p:nvSpPr>
        <p:spPr>
          <a:xfrm>
            <a:off x="6013876" y="2891415"/>
            <a:ext cx="2670634"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9" name="Google Shape;229;g26daead407f_0_4169"/>
          <p:cNvSpPr txBox="1">
            <a:spLocks noGrp="1"/>
          </p:cNvSpPr>
          <p:nvPr>
            <p:ph type="body" idx="1"/>
          </p:nvPr>
        </p:nvSpPr>
        <p:spPr>
          <a:xfrm>
            <a:off x="3330600" y="3101576"/>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30" name="Google Shape;230;g26daead407f_0_4169"/>
          <p:cNvSpPr txBox="1">
            <a:spLocks noGrp="1"/>
          </p:cNvSpPr>
          <p:nvPr>
            <p:ph type="body" idx="2"/>
          </p:nvPr>
        </p:nvSpPr>
        <p:spPr>
          <a:xfrm>
            <a:off x="3330600" y="2890441"/>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31" name="Google Shape;231;g26daead407f_0_4169"/>
          <p:cNvSpPr txBox="1">
            <a:spLocks noGrp="1"/>
          </p:cNvSpPr>
          <p:nvPr>
            <p:ph type="body" idx="3"/>
          </p:nvPr>
        </p:nvSpPr>
        <p:spPr>
          <a:xfrm>
            <a:off x="6111496" y="3101576"/>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32" name="Google Shape;232;g26daead407f_0_4169"/>
          <p:cNvSpPr txBox="1">
            <a:spLocks noGrp="1"/>
          </p:cNvSpPr>
          <p:nvPr>
            <p:ph type="body" idx="4"/>
          </p:nvPr>
        </p:nvSpPr>
        <p:spPr>
          <a:xfrm>
            <a:off x="6111496" y="2890441"/>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33" name="Google Shape;233;g26daead407f_0_4169"/>
          <p:cNvSpPr txBox="1">
            <a:spLocks noGrp="1"/>
          </p:cNvSpPr>
          <p:nvPr>
            <p:ph type="body" idx="5"/>
          </p:nvPr>
        </p:nvSpPr>
        <p:spPr>
          <a:xfrm>
            <a:off x="545022" y="3422582"/>
            <a:ext cx="2484300" cy="970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34" name="Google Shape;234;g26daead407f_0_4169"/>
          <p:cNvSpPr txBox="1">
            <a:spLocks noGrp="1"/>
          </p:cNvSpPr>
          <p:nvPr>
            <p:ph type="body" idx="6"/>
          </p:nvPr>
        </p:nvSpPr>
        <p:spPr>
          <a:xfrm>
            <a:off x="3330600" y="3422582"/>
            <a:ext cx="2484300" cy="970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35" name="Google Shape;235;g26daead407f_0_4169"/>
          <p:cNvSpPr txBox="1">
            <a:spLocks noGrp="1"/>
          </p:cNvSpPr>
          <p:nvPr>
            <p:ph type="body" idx="7"/>
          </p:nvPr>
        </p:nvSpPr>
        <p:spPr>
          <a:xfrm>
            <a:off x="6111496" y="3422582"/>
            <a:ext cx="2484300" cy="970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36" name="Google Shape;236;g26daead407f_0_4169"/>
          <p:cNvSpPr txBox="1"/>
          <p:nvPr/>
        </p:nvSpPr>
        <p:spPr>
          <a:xfrm>
            <a:off x="457199" y="4516980"/>
            <a:ext cx="6377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1"/>
              </a:buClr>
              <a:buSzPts val="1400"/>
              <a:buFont typeface="Arial"/>
              <a:buNone/>
            </a:pPr>
            <a:r>
              <a:rPr lang="en-US" sz="1400" b="0" i="0" u="none" strike="noStrike" cap="none">
                <a:solidFill>
                  <a:schemeClr val="accent1"/>
                </a:solidFill>
                <a:latin typeface="Arial"/>
                <a:ea typeface="Arial"/>
                <a:cs typeface="Arial"/>
                <a:sym typeface="Arial"/>
              </a:rPr>
              <a:t>Please visit www.psiweb.org/events for more information</a:t>
            </a:r>
            <a:endParaRPr sz="1800" b="0" i="0" u="none" strike="noStrike" cap="none">
              <a:solidFill>
                <a:schemeClr val="accent1"/>
              </a:solidFill>
              <a:latin typeface="Arial"/>
              <a:ea typeface="Arial"/>
              <a:cs typeface="Arial"/>
              <a:sym typeface="Arial"/>
            </a:endParaRPr>
          </a:p>
        </p:txBody>
      </p:sp>
      <p:sp>
        <p:nvSpPr>
          <p:cNvPr id="237" name="Google Shape;237;g26daead407f_0_4169"/>
          <p:cNvSpPr/>
          <p:nvPr/>
        </p:nvSpPr>
        <p:spPr>
          <a:xfrm>
            <a:off x="457198" y="1658685"/>
            <a:ext cx="26730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8" name="Google Shape;238;g26daead407f_0_4169"/>
          <p:cNvSpPr/>
          <p:nvPr/>
        </p:nvSpPr>
        <p:spPr>
          <a:xfrm>
            <a:off x="6013876" y="1658685"/>
            <a:ext cx="26730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9" name="Google Shape;239;g26daead407f_0_4169"/>
          <p:cNvSpPr/>
          <p:nvPr/>
        </p:nvSpPr>
        <p:spPr>
          <a:xfrm>
            <a:off x="3235295" y="1658685"/>
            <a:ext cx="26730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0" name="Google Shape;240;g26daead407f_0_4169"/>
          <p:cNvSpPr/>
          <p:nvPr/>
        </p:nvSpPr>
        <p:spPr>
          <a:xfrm>
            <a:off x="457198" y="1200771"/>
            <a:ext cx="2670634"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1" name="Google Shape;241;g26daead407f_0_4169"/>
          <p:cNvSpPr/>
          <p:nvPr/>
        </p:nvSpPr>
        <p:spPr>
          <a:xfrm>
            <a:off x="3235295" y="1200771"/>
            <a:ext cx="2670634"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2" name="Google Shape;242;g26daead407f_0_4169"/>
          <p:cNvSpPr/>
          <p:nvPr/>
        </p:nvSpPr>
        <p:spPr>
          <a:xfrm>
            <a:off x="6013876" y="1200771"/>
            <a:ext cx="2670634"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3" name="Google Shape;243;g26daead407f_0_4169"/>
          <p:cNvSpPr txBox="1">
            <a:spLocks noGrp="1"/>
          </p:cNvSpPr>
          <p:nvPr>
            <p:ph type="body" idx="8"/>
          </p:nvPr>
        </p:nvSpPr>
        <p:spPr>
          <a:xfrm>
            <a:off x="545022" y="1410932"/>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44" name="Google Shape;244;g26daead407f_0_4169"/>
          <p:cNvSpPr txBox="1">
            <a:spLocks noGrp="1"/>
          </p:cNvSpPr>
          <p:nvPr>
            <p:ph type="body" idx="9"/>
          </p:nvPr>
        </p:nvSpPr>
        <p:spPr>
          <a:xfrm>
            <a:off x="545022" y="1199797"/>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45" name="Google Shape;245;g26daead407f_0_4169"/>
          <p:cNvSpPr txBox="1">
            <a:spLocks noGrp="1"/>
          </p:cNvSpPr>
          <p:nvPr>
            <p:ph type="body" idx="13"/>
          </p:nvPr>
        </p:nvSpPr>
        <p:spPr>
          <a:xfrm>
            <a:off x="3330600" y="1410932"/>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46" name="Google Shape;246;g26daead407f_0_4169"/>
          <p:cNvSpPr txBox="1">
            <a:spLocks noGrp="1"/>
          </p:cNvSpPr>
          <p:nvPr>
            <p:ph type="body" idx="14"/>
          </p:nvPr>
        </p:nvSpPr>
        <p:spPr>
          <a:xfrm>
            <a:off x="3330600" y="1199797"/>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47" name="Google Shape;247;g26daead407f_0_4169"/>
          <p:cNvSpPr txBox="1">
            <a:spLocks noGrp="1"/>
          </p:cNvSpPr>
          <p:nvPr>
            <p:ph type="body" idx="15"/>
          </p:nvPr>
        </p:nvSpPr>
        <p:spPr>
          <a:xfrm>
            <a:off x="6111496" y="1410932"/>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48" name="Google Shape;248;g26daead407f_0_4169"/>
          <p:cNvSpPr txBox="1">
            <a:spLocks noGrp="1"/>
          </p:cNvSpPr>
          <p:nvPr>
            <p:ph type="body" idx="16"/>
          </p:nvPr>
        </p:nvSpPr>
        <p:spPr>
          <a:xfrm>
            <a:off x="6111496" y="1199797"/>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49" name="Google Shape;249;g26daead407f_0_4169"/>
          <p:cNvSpPr txBox="1">
            <a:spLocks noGrp="1"/>
          </p:cNvSpPr>
          <p:nvPr>
            <p:ph type="body" idx="17"/>
          </p:nvPr>
        </p:nvSpPr>
        <p:spPr>
          <a:xfrm>
            <a:off x="545022" y="1731938"/>
            <a:ext cx="2484300" cy="970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50" name="Google Shape;250;g26daead407f_0_4169"/>
          <p:cNvSpPr txBox="1">
            <a:spLocks noGrp="1"/>
          </p:cNvSpPr>
          <p:nvPr>
            <p:ph type="body" idx="18"/>
          </p:nvPr>
        </p:nvSpPr>
        <p:spPr>
          <a:xfrm>
            <a:off x="3330600" y="1731938"/>
            <a:ext cx="2484300" cy="970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51" name="Google Shape;251;g26daead407f_0_4169"/>
          <p:cNvSpPr txBox="1">
            <a:spLocks noGrp="1"/>
          </p:cNvSpPr>
          <p:nvPr>
            <p:ph type="body" idx="19"/>
          </p:nvPr>
        </p:nvSpPr>
        <p:spPr>
          <a:xfrm>
            <a:off x="6111496" y="1731938"/>
            <a:ext cx="2484300" cy="970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52" name="Google Shape;252;g26daead407f_0_4169"/>
          <p:cNvSpPr txBox="1">
            <a:spLocks noGrp="1"/>
          </p:cNvSpPr>
          <p:nvPr>
            <p:ph type="body" idx="20"/>
          </p:nvPr>
        </p:nvSpPr>
        <p:spPr>
          <a:xfrm>
            <a:off x="545022" y="3100053"/>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53" name="Google Shape;253;g26daead407f_0_4169"/>
          <p:cNvSpPr txBox="1">
            <a:spLocks noGrp="1"/>
          </p:cNvSpPr>
          <p:nvPr>
            <p:ph type="body" idx="21"/>
          </p:nvPr>
        </p:nvSpPr>
        <p:spPr>
          <a:xfrm>
            <a:off x="545022" y="2890441"/>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pic>
        <p:nvPicPr>
          <p:cNvPr id="254" name="Google Shape;254;g26daead407f_0_4169" descr="A picture containing drawing&#10;&#10;Description automatically generated"/>
          <p:cNvPicPr preferRelativeResize="0"/>
          <p:nvPr/>
        </p:nvPicPr>
        <p:blipFill rotWithShape="1">
          <a:blip r:embed="rId2">
            <a:alphaModFix/>
          </a:blip>
          <a:srcRect/>
          <a:stretch/>
        </p:blipFill>
        <p:spPr>
          <a:xfrm>
            <a:off x="8378809" y="156181"/>
            <a:ext cx="615982" cy="488975"/>
          </a:xfrm>
          <a:prstGeom prst="rect">
            <a:avLst/>
          </a:prstGeom>
          <a:noFill/>
          <a:ln>
            <a:noFill/>
          </a:ln>
        </p:spPr>
      </p:pic>
      <p:sp>
        <p:nvSpPr>
          <p:cNvPr id="255" name="Google Shape;255;g26daead407f_0_4169"/>
          <p:cNvSpPr txBox="1"/>
          <p:nvPr/>
        </p:nvSpPr>
        <p:spPr>
          <a:xfrm>
            <a:off x="457200" y="4851918"/>
            <a:ext cx="82296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1" u="none" strike="noStrike" cap="none">
                <a:solidFill>
                  <a:schemeClr val="dk1"/>
                </a:solidFill>
                <a:latin typeface="Arial"/>
                <a:ea typeface="Arial"/>
                <a:cs typeface="Arial"/>
                <a:sym typeface="Arial"/>
              </a:rPr>
              <a:t>“We are a community dedicated to leading and promoting the use of statistics within the healthcare industry for the benefit of patients.”</a:t>
            </a:r>
            <a:endParaRPr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1. Upcoming events 8">
  <p:cSld name="11. Upcoming events 8">
    <p:spTree>
      <p:nvGrpSpPr>
        <p:cNvPr id="1" name="Shape 256"/>
        <p:cNvGrpSpPr/>
        <p:nvPr/>
      </p:nvGrpSpPr>
      <p:grpSpPr>
        <a:xfrm>
          <a:off x="0" y="0"/>
          <a:ext cx="0" cy="0"/>
          <a:chOff x="0" y="0"/>
          <a:chExt cx="0" cy="0"/>
        </a:xfrm>
      </p:grpSpPr>
      <p:sp>
        <p:nvSpPr>
          <p:cNvPr id="257" name="Google Shape;257;g26daead407f_0_4205"/>
          <p:cNvSpPr txBox="1">
            <a:spLocks noGrp="1"/>
          </p:cNvSpPr>
          <p:nvPr>
            <p:ph type="title"/>
          </p:nvPr>
        </p:nvSpPr>
        <p:spPr>
          <a:xfrm>
            <a:off x="457199" y="205979"/>
            <a:ext cx="7086900" cy="8574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3400"/>
              <a:buFont typeface="Arial"/>
              <a:buNone/>
              <a:defRPr sz="3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258" name="Google Shape;258;g26daead407f_0_4205"/>
          <p:cNvCxnSpPr/>
          <p:nvPr/>
        </p:nvCxnSpPr>
        <p:spPr>
          <a:xfrm rot="10800000">
            <a:off x="457200" y="1063229"/>
            <a:ext cx="8229600" cy="0"/>
          </a:xfrm>
          <a:prstGeom prst="straightConnector1">
            <a:avLst/>
          </a:prstGeom>
          <a:noFill/>
          <a:ln w="25400" cap="flat" cmpd="sng">
            <a:solidFill>
              <a:schemeClr val="dk1"/>
            </a:solidFill>
            <a:prstDash val="solid"/>
            <a:round/>
            <a:headEnd type="none" w="sm" len="sm"/>
            <a:tailEnd type="none" w="sm" len="sm"/>
          </a:ln>
        </p:spPr>
      </p:cxnSp>
      <p:sp>
        <p:nvSpPr>
          <p:cNvPr id="259" name="Google Shape;259;g26daead407f_0_4205"/>
          <p:cNvSpPr/>
          <p:nvPr/>
        </p:nvSpPr>
        <p:spPr>
          <a:xfrm>
            <a:off x="457200" y="3343938"/>
            <a:ext cx="20019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0" name="Google Shape;260;g26daead407f_0_4205"/>
          <p:cNvSpPr/>
          <p:nvPr/>
        </p:nvSpPr>
        <p:spPr>
          <a:xfrm>
            <a:off x="457200" y="2888048"/>
            <a:ext cx="2002976"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1" name="Google Shape;261;g26daead407f_0_4205"/>
          <p:cNvSpPr txBox="1">
            <a:spLocks noGrp="1"/>
          </p:cNvSpPr>
          <p:nvPr>
            <p:ph type="body" idx="1"/>
          </p:nvPr>
        </p:nvSpPr>
        <p:spPr>
          <a:xfrm>
            <a:off x="483030" y="3390501"/>
            <a:ext cx="1955400" cy="1033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62" name="Google Shape;262;g26daead407f_0_4205"/>
          <p:cNvSpPr/>
          <p:nvPr/>
        </p:nvSpPr>
        <p:spPr>
          <a:xfrm>
            <a:off x="2533972" y="3343938"/>
            <a:ext cx="20019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3" name="Google Shape;263;g26daead407f_0_4205"/>
          <p:cNvSpPr/>
          <p:nvPr/>
        </p:nvSpPr>
        <p:spPr>
          <a:xfrm>
            <a:off x="2533972" y="2888048"/>
            <a:ext cx="2002976"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4" name="Google Shape;264;g26daead407f_0_4205"/>
          <p:cNvSpPr txBox="1">
            <a:spLocks noGrp="1"/>
          </p:cNvSpPr>
          <p:nvPr>
            <p:ph type="body" idx="2"/>
          </p:nvPr>
        </p:nvSpPr>
        <p:spPr>
          <a:xfrm>
            <a:off x="2559802" y="3095128"/>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65" name="Google Shape;265;g26daead407f_0_4205"/>
          <p:cNvSpPr txBox="1">
            <a:spLocks noGrp="1"/>
          </p:cNvSpPr>
          <p:nvPr>
            <p:ph type="body" idx="3"/>
          </p:nvPr>
        </p:nvSpPr>
        <p:spPr>
          <a:xfrm>
            <a:off x="2559802" y="2883993"/>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66" name="Google Shape;266;g26daead407f_0_4205"/>
          <p:cNvSpPr txBox="1">
            <a:spLocks noGrp="1"/>
          </p:cNvSpPr>
          <p:nvPr>
            <p:ph type="body" idx="4"/>
          </p:nvPr>
        </p:nvSpPr>
        <p:spPr>
          <a:xfrm>
            <a:off x="2559802" y="3390501"/>
            <a:ext cx="1955400" cy="1033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67" name="Google Shape;267;g26daead407f_0_4205"/>
          <p:cNvSpPr/>
          <p:nvPr/>
        </p:nvSpPr>
        <p:spPr>
          <a:xfrm>
            <a:off x="4615910" y="3343938"/>
            <a:ext cx="20019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8" name="Google Shape;268;g26daead407f_0_4205"/>
          <p:cNvSpPr/>
          <p:nvPr/>
        </p:nvSpPr>
        <p:spPr>
          <a:xfrm>
            <a:off x="4615910" y="2888048"/>
            <a:ext cx="2002976"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9" name="Google Shape;269;g26daead407f_0_4205"/>
          <p:cNvSpPr txBox="1">
            <a:spLocks noGrp="1"/>
          </p:cNvSpPr>
          <p:nvPr>
            <p:ph type="body" idx="5"/>
          </p:nvPr>
        </p:nvSpPr>
        <p:spPr>
          <a:xfrm>
            <a:off x="4641740" y="3095128"/>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70" name="Google Shape;270;g26daead407f_0_4205"/>
          <p:cNvSpPr txBox="1">
            <a:spLocks noGrp="1"/>
          </p:cNvSpPr>
          <p:nvPr>
            <p:ph type="body" idx="6"/>
          </p:nvPr>
        </p:nvSpPr>
        <p:spPr>
          <a:xfrm>
            <a:off x="4641740" y="2883993"/>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71" name="Google Shape;271;g26daead407f_0_4205"/>
          <p:cNvSpPr txBox="1">
            <a:spLocks noGrp="1"/>
          </p:cNvSpPr>
          <p:nvPr>
            <p:ph type="body" idx="7"/>
          </p:nvPr>
        </p:nvSpPr>
        <p:spPr>
          <a:xfrm>
            <a:off x="4641740" y="3390501"/>
            <a:ext cx="1955400" cy="1033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72" name="Google Shape;272;g26daead407f_0_4205"/>
          <p:cNvSpPr/>
          <p:nvPr/>
        </p:nvSpPr>
        <p:spPr>
          <a:xfrm>
            <a:off x="6705599" y="3343938"/>
            <a:ext cx="20019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3" name="Google Shape;273;g26daead407f_0_4205"/>
          <p:cNvSpPr/>
          <p:nvPr/>
        </p:nvSpPr>
        <p:spPr>
          <a:xfrm>
            <a:off x="6705599" y="2888048"/>
            <a:ext cx="2002976"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4" name="Google Shape;274;g26daead407f_0_4205"/>
          <p:cNvSpPr txBox="1">
            <a:spLocks noGrp="1"/>
          </p:cNvSpPr>
          <p:nvPr>
            <p:ph type="body" idx="8"/>
          </p:nvPr>
        </p:nvSpPr>
        <p:spPr>
          <a:xfrm>
            <a:off x="6731429" y="3095128"/>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75" name="Google Shape;275;g26daead407f_0_4205"/>
          <p:cNvSpPr txBox="1">
            <a:spLocks noGrp="1"/>
          </p:cNvSpPr>
          <p:nvPr>
            <p:ph type="body" idx="9"/>
          </p:nvPr>
        </p:nvSpPr>
        <p:spPr>
          <a:xfrm>
            <a:off x="6731429" y="2883993"/>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76" name="Google Shape;276;g26daead407f_0_4205"/>
          <p:cNvSpPr txBox="1">
            <a:spLocks noGrp="1"/>
          </p:cNvSpPr>
          <p:nvPr>
            <p:ph type="body" idx="13"/>
          </p:nvPr>
        </p:nvSpPr>
        <p:spPr>
          <a:xfrm>
            <a:off x="6731429" y="3390501"/>
            <a:ext cx="1955400" cy="1033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77" name="Google Shape;277;g26daead407f_0_4205"/>
          <p:cNvSpPr txBox="1"/>
          <p:nvPr/>
        </p:nvSpPr>
        <p:spPr>
          <a:xfrm>
            <a:off x="457199" y="4546365"/>
            <a:ext cx="6377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1"/>
              </a:buClr>
              <a:buSzPts val="1400"/>
              <a:buFont typeface="Arial"/>
              <a:buNone/>
            </a:pPr>
            <a:r>
              <a:rPr lang="en-US" sz="1400" b="0" i="0" u="none" strike="noStrike" cap="none">
                <a:solidFill>
                  <a:schemeClr val="accent1"/>
                </a:solidFill>
                <a:latin typeface="Arial"/>
                <a:ea typeface="Arial"/>
                <a:cs typeface="Arial"/>
                <a:sym typeface="Arial"/>
              </a:rPr>
              <a:t>Please visit www.psiweb.org/events for more information</a:t>
            </a:r>
            <a:endParaRPr sz="1800" b="0" i="0" u="none" strike="noStrike" cap="none">
              <a:solidFill>
                <a:schemeClr val="accent1"/>
              </a:solidFill>
              <a:latin typeface="Arial"/>
              <a:ea typeface="Arial"/>
              <a:cs typeface="Arial"/>
              <a:sym typeface="Arial"/>
            </a:endParaRPr>
          </a:p>
        </p:txBody>
      </p:sp>
      <p:sp>
        <p:nvSpPr>
          <p:cNvPr id="278" name="Google Shape;278;g26daead407f_0_4205"/>
          <p:cNvSpPr/>
          <p:nvPr/>
        </p:nvSpPr>
        <p:spPr>
          <a:xfrm>
            <a:off x="457200" y="1690787"/>
            <a:ext cx="20019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9" name="Google Shape;279;g26daead407f_0_4205"/>
          <p:cNvSpPr/>
          <p:nvPr/>
        </p:nvSpPr>
        <p:spPr>
          <a:xfrm>
            <a:off x="457200" y="1229731"/>
            <a:ext cx="2002976"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0" name="Google Shape;280;g26daead407f_0_4205"/>
          <p:cNvSpPr txBox="1">
            <a:spLocks noGrp="1"/>
          </p:cNvSpPr>
          <p:nvPr>
            <p:ph type="body" idx="14"/>
          </p:nvPr>
        </p:nvSpPr>
        <p:spPr>
          <a:xfrm>
            <a:off x="483030" y="1436811"/>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81" name="Google Shape;281;g26daead407f_0_4205"/>
          <p:cNvSpPr txBox="1">
            <a:spLocks noGrp="1"/>
          </p:cNvSpPr>
          <p:nvPr>
            <p:ph type="body" idx="15"/>
          </p:nvPr>
        </p:nvSpPr>
        <p:spPr>
          <a:xfrm>
            <a:off x="483030" y="1225676"/>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82" name="Google Shape;282;g26daead407f_0_4205"/>
          <p:cNvSpPr txBox="1">
            <a:spLocks noGrp="1"/>
          </p:cNvSpPr>
          <p:nvPr>
            <p:ph type="body" idx="16"/>
          </p:nvPr>
        </p:nvSpPr>
        <p:spPr>
          <a:xfrm>
            <a:off x="483030" y="1737350"/>
            <a:ext cx="1955400" cy="1033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83" name="Google Shape;283;g26daead407f_0_4205"/>
          <p:cNvSpPr/>
          <p:nvPr/>
        </p:nvSpPr>
        <p:spPr>
          <a:xfrm>
            <a:off x="2533972" y="1690787"/>
            <a:ext cx="20019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4" name="Google Shape;284;g26daead407f_0_4205"/>
          <p:cNvSpPr/>
          <p:nvPr/>
        </p:nvSpPr>
        <p:spPr>
          <a:xfrm>
            <a:off x="2533972" y="1229731"/>
            <a:ext cx="2002976"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5" name="Google Shape;285;g26daead407f_0_4205"/>
          <p:cNvSpPr txBox="1">
            <a:spLocks noGrp="1"/>
          </p:cNvSpPr>
          <p:nvPr>
            <p:ph type="body" idx="17"/>
          </p:nvPr>
        </p:nvSpPr>
        <p:spPr>
          <a:xfrm>
            <a:off x="2559802" y="1436811"/>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86" name="Google Shape;286;g26daead407f_0_4205"/>
          <p:cNvSpPr txBox="1">
            <a:spLocks noGrp="1"/>
          </p:cNvSpPr>
          <p:nvPr>
            <p:ph type="body" idx="18"/>
          </p:nvPr>
        </p:nvSpPr>
        <p:spPr>
          <a:xfrm>
            <a:off x="2559802" y="1225676"/>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87" name="Google Shape;287;g26daead407f_0_4205"/>
          <p:cNvSpPr txBox="1">
            <a:spLocks noGrp="1"/>
          </p:cNvSpPr>
          <p:nvPr>
            <p:ph type="body" idx="19"/>
          </p:nvPr>
        </p:nvSpPr>
        <p:spPr>
          <a:xfrm>
            <a:off x="2559802" y="1737350"/>
            <a:ext cx="1955400" cy="1033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88" name="Google Shape;288;g26daead407f_0_4205"/>
          <p:cNvSpPr/>
          <p:nvPr/>
        </p:nvSpPr>
        <p:spPr>
          <a:xfrm>
            <a:off x="4615910" y="1690787"/>
            <a:ext cx="20019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9" name="Google Shape;289;g26daead407f_0_4205"/>
          <p:cNvSpPr/>
          <p:nvPr/>
        </p:nvSpPr>
        <p:spPr>
          <a:xfrm>
            <a:off x="4615910" y="1229731"/>
            <a:ext cx="2002976"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0" name="Google Shape;290;g26daead407f_0_4205"/>
          <p:cNvSpPr txBox="1">
            <a:spLocks noGrp="1"/>
          </p:cNvSpPr>
          <p:nvPr>
            <p:ph type="body" idx="20"/>
          </p:nvPr>
        </p:nvSpPr>
        <p:spPr>
          <a:xfrm>
            <a:off x="4641740" y="1436811"/>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91" name="Google Shape;291;g26daead407f_0_4205"/>
          <p:cNvSpPr txBox="1">
            <a:spLocks noGrp="1"/>
          </p:cNvSpPr>
          <p:nvPr>
            <p:ph type="body" idx="21"/>
          </p:nvPr>
        </p:nvSpPr>
        <p:spPr>
          <a:xfrm>
            <a:off x="4641740" y="1225676"/>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92" name="Google Shape;292;g26daead407f_0_4205"/>
          <p:cNvSpPr txBox="1">
            <a:spLocks noGrp="1"/>
          </p:cNvSpPr>
          <p:nvPr>
            <p:ph type="body" idx="22"/>
          </p:nvPr>
        </p:nvSpPr>
        <p:spPr>
          <a:xfrm>
            <a:off x="4641740" y="1737350"/>
            <a:ext cx="1955400" cy="1033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93" name="Google Shape;293;g26daead407f_0_4205"/>
          <p:cNvSpPr/>
          <p:nvPr/>
        </p:nvSpPr>
        <p:spPr>
          <a:xfrm>
            <a:off x="6705599" y="1690787"/>
            <a:ext cx="20019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4" name="Google Shape;294;g26daead407f_0_4205"/>
          <p:cNvSpPr/>
          <p:nvPr/>
        </p:nvSpPr>
        <p:spPr>
          <a:xfrm>
            <a:off x="6705599" y="1229731"/>
            <a:ext cx="2002976"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5" name="Google Shape;295;g26daead407f_0_4205"/>
          <p:cNvSpPr txBox="1">
            <a:spLocks noGrp="1"/>
          </p:cNvSpPr>
          <p:nvPr>
            <p:ph type="body" idx="23"/>
          </p:nvPr>
        </p:nvSpPr>
        <p:spPr>
          <a:xfrm>
            <a:off x="6731429" y="1436811"/>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96" name="Google Shape;296;g26daead407f_0_4205"/>
          <p:cNvSpPr txBox="1">
            <a:spLocks noGrp="1"/>
          </p:cNvSpPr>
          <p:nvPr>
            <p:ph type="body" idx="24"/>
          </p:nvPr>
        </p:nvSpPr>
        <p:spPr>
          <a:xfrm>
            <a:off x="6731429" y="1225676"/>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97" name="Google Shape;297;g26daead407f_0_4205"/>
          <p:cNvSpPr txBox="1">
            <a:spLocks noGrp="1"/>
          </p:cNvSpPr>
          <p:nvPr>
            <p:ph type="body" idx="25"/>
          </p:nvPr>
        </p:nvSpPr>
        <p:spPr>
          <a:xfrm>
            <a:off x="6731429" y="1737350"/>
            <a:ext cx="1955400" cy="1033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98" name="Google Shape;298;g26daead407f_0_4205"/>
          <p:cNvSpPr txBox="1">
            <a:spLocks noGrp="1"/>
          </p:cNvSpPr>
          <p:nvPr>
            <p:ph type="body" idx="26"/>
          </p:nvPr>
        </p:nvSpPr>
        <p:spPr>
          <a:xfrm>
            <a:off x="483030" y="3095128"/>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99" name="Google Shape;299;g26daead407f_0_4205"/>
          <p:cNvSpPr txBox="1">
            <a:spLocks noGrp="1"/>
          </p:cNvSpPr>
          <p:nvPr>
            <p:ph type="body" idx="27"/>
          </p:nvPr>
        </p:nvSpPr>
        <p:spPr>
          <a:xfrm>
            <a:off x="480446" y="2883993"/>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pic>
        <p:nvPicPr>
          <p:cNvPr id="300" name="Google Shape;300;g26daead407f_0_4205" descr="A picture containing drawing&#10;&#10;Description automatically generated"/>
          <p:cNvPicPr preferRelativeResize="0"/>
          <p:nvPr/>
        </p:nvPicPr>
        <p:blipFill rotWithShape="1">
          <a:blip r:embed="rId2">
            <a:alphaModFix/>
          </a:blip>
          <a:srcRect/>
          <a:stretch/>
        </p:blipFill>
        <p:spPr>
          <a:xfrm>
            <a:off x="8378809" y="156181"/>
            <a:ext cx="615982" cy="488975"/>
          </a:xfrm>
          <a:prstGeom prst="rect">
            <a:avLst/>
          </a:prstGeom>
          <a:noFill/>
          <a:ln>
            <a:noFill/>
          </a:ln>
        </p:spPr>
      </p:pic>
      <p:sp>
        <p:nvSpPr>
          <p:cNvPr id="301" name="Google Shape;301;g26daead407f_0_4205"/>
          <p:cNvSpPr txBox="1"/>
          <p:nvPr/>
        </p:nvSpPr>
        <p:spPr>
          <a:xfrm>
            <a:off x="457200" y="4851918"/>
            <a:ext cx="82296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1" u="none" strike="noStrike" cap="none">
                <a:solidFill>
                  <a:schemeClr val="dk1"/>
                </a:solidFill>
                <a:latin typeface="Arial"/>
                <a:ea typeface="Arial"/>
                <a:cs typeface="Arial"/>
                <a:sym typeface="Arial"/>
              </a:rPr>
              <a:t>“We are a community dedicated to leading and promoting the use of statistics within the healthcare industry for the benefit of patients.”</a:t>
            </a:r>
            <a:endParaRPr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 Template 2 column">
  <p:cSld name="6. Template 2 column">
    <p:spTree>
      <p:nvGrpSpPr>
        <p:cNvPr id="1" name="Shape 308"/>
        <p:cNvGrpSpPr/>
        <p:nvPr/>
      </p:nvGrpSpPr>
      <p:grpSpPr>
        <a:xfrm>
          <a:off x="0" y="0"/>
          <a:ext cx="0" cy="0"/>
          <a:chOff x="0" y="0"/>
          <a:chExt cx="0" cy="0"/>
        </a:xfrm>
      </p:grpSpPr>
      <p:sp>
        <p:nvSpPr>
          <p:cNvPr id="309" name="Google Shape;309;g26daead407f_0_4533"/>
          <p:cNvSpPr/>
          <p:nvPr/>
        </p:nvSpPr>
        <p:spPr>
          <a:xfrm>
            <a:off x="8296759" y="4767263"/>
            <a:ext cx="390000" cy="376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0" name="Google Shape;310;g26daead407f_0_4533"/>
          <p:cNvSpPr txBox="1">
            <a:spLocks noGrp="1"/>
          </p:cNvSpPr>
          <p:nvPr>
            <p:ph type="title"/>
          </p:nvPr>
        </p:nvSpPr>
        <p:spPr>
          <a:xfrm>
            <a:off x="457200" y="205979"/>
            <a:ext cx="7056600" cy="8574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3400"/>
              <a:buFont typeface="Arial"/>
              <a:buNone/>
              <a:defRPr sz="3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1" name="Google Shape;311;g26daead407f_0_4533"/>
          <p:cNvSpPr txBox="1">
            <a:spLocks noGrp="1"/>
          </p:cNvSpPr>
          <p:nvPr>
            <p:ph type="body" idx="1"/>
          </p:nvPr>
        </p:nvSpPr>
        <p:spPr>
          <a:xfrm>
            <a:off x="457200" y="1253383"/>
            <a:ext cx="4038600" cy="3394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440"/>
              </a:spcBef>
              <a:spcAft>
                <a:spcPts val="0"/>
              </a:spcAft>
              <a:buClr>
                <a:srgbClr val="005A84"/>
              </a:buClr>
              <a:buSzPts val="2200"/>
              <a:buChar char="•"/>
              <a:defRPr sz="2200">
                <a:solidFill>
                  <a:srgbClr val="005A84"/>
                </a:solidFill>
              </a:defRPr>
            </a:lvl1pPr>
            <a:lvl2pPr marL="914400" lvl="1" indent="-355600" algn="l" rtl="0">
              <a:lnSpc>
                <a:spcPct val="100000"/>
              </a:lnSpc>
              <a:spcBef>
                <a:spcPts val="400"/>
              </a:spcBef>
              <a:spcAft>
                <a:spcPts val="0"/>
              </a:spcAft>
              <a:buClr>
                <a:srgbClr val="005A84"/>
              </a:buClr>
              <a:buSzPts val="2000"/>
              <a:buChar char="–"/>
              <a:defRPr sz="2000">
                <a:solidFill>
                  <a:srgbClr val="005A84"/>
                </a:solidFill>
              </a:defRPr>
            </a:lvl2pPr>
            <a:lvl3pPr marL="1371600" lvl="2" indent="-342900" algn="l" rtl="0">
              <a:lnSpc>
                <a:spcPct val="100000"/>
              </a:lnSpc>
              <a:spcBef>
                <a:spcPts val="360"/>
              </a:spcBef>
              <a:spcAft>
                <a:spcPts val="0"/>
              </a:spcAft>
              <a:buClr>
                <a:srgbClr val="005A84"/>
              </a:buClr>
              <a:buSzPts val="1800"/>
              <a:buChar char="•"/>
              <a:defRPr sz="1800">
                <a:solidFill>
                  <a:srgbClr val="005A84"/>
                </a:solidFill>
              </a:defRPr>
            </a:lvl3pPr>
            <a:lvl4pPr marL="1828800" lvl="3" indent="-330200" algn="l" rtl="0">
              <a:lnSpc>
                <a:spcPct val="100000"/>
              </a:lnSpc>
              <a:spcBef>
                <a:spcPts val="320"/>
              </a:spcBef>
              <a:spcAft>
                <a:spcPts val="0"/>
              </a:spcAft>
              <a:buClr>
                <a:srgbClr val="005A84"/>
              </a:buClr>
              <a:buSzPts val="1600"/>
              <a:buChar char="–"/>
              <a:defRPr sz="1600">
                <a:solidFill>
                  <a:srgbClr val="005A84"/>
                </a:solidFill>
              </a:defRPr>
            </a:lvl4pPr>
            <a:lvl5pPr marL="2286000" lvl="4" indent="-317500" algn="l" rtl="0">
              <a:lnSpc>
                <a:spcPct val="100000"/>
              </a:lnSpc>
              <a:spcBef>
                <a:spcPts val="280"/>
              </a:spcBef>
              <a:spcAft>
                <a:spcPts val="0"/>
              </a:spcAft>
              <a:buClr>
                <a:srgbClr val="005A84"/>
              </a:buClr>
              <a:buSzPts val="1400"/>
              <a:buChar char="»"/>
              <a:defRPr sz="1400">
                <a:solidFill>
                  <a:srgbClr val="005A84"/>
                </a:solidFill>
              </a:defRPr>
            </a:lvl5pPr>
            <a:lvl6pPr marL="2743200" lvl="5" indent="-342900" algn="l" rtl="0">
              <a:lnSpc>
                <a:spcPct val="100000"/>
              </a:lnSpc>
              <a:spcBef>
                <a:spcPts val="360"/>
              </a:spcBef>
              <a:spcAft>
                <a:spcPts val="0"/>
              </a:spcAft>
              <a:buClr>
                <a:schemeClr val="dk1"/>
              </a:buClr>
              <a:buSzPts val="1800"/>
              <a:buChar char="•"/>
              <a:defRPr sz="1800"/>
            </a:lvl6pPr>
            <a:lvl7pPr marL="3200400" lvl="6" indent="-342900" algn="l" rtl="0">
              <a:lnSpc>
                <a:spcPct val="100000"/>
              </a:lnSpc>
              <a:spcBef>
                <a:spcPts val="360"/>
              </a:spcBef>
              <a:spcAft>
                <a:spcPts val="0"/>
              </a:spcAft>
              <a:buClr>
                <a:schemeClr val="dk1"/>
              </a:buClr>
              <a:buSzPts val="1800"/>
              <a:buChar char="•"/>
              <a:defRPr sz="1800"/>
            </a:lvl7pPr>
            <a:lvl8pPr marL="3657600" lvl="7" indent="-342900" algn="l" rtl="0">
              <a:lnSpc>
                <a:spcPct val="100000"/>
              </a:lnSpc>
              <a:spcBef>
                <a:spcPts val="360"/>
              </a:spcBef>
              <a:spcAft>
                <a:spcPts val="0"/>
              </a:spcAft>
              <a:buClr>
                <a:schemeClr val="dk1"/>
              </a:buClr>
              <a:buSzPts val="1800"/>
              <a:buChar char="•"/>
              <a:defRPr sz="1800"/>
            </a:lvl8pPr>
            <a:lvl9pPr marL="4114800" lvl="8" indent="-342900" algn="l" rtl="0">
              <a:lnSpc>
                <a:spcPct val="100000"/>
              </a:lnSpc>
              <a:spcBef>
                <a:spcPts val="360"/>
              </a:spcBef>
              <a:spcAft>
                <a:spcPts val="0"/>
              </a:spcAft>
              <a:buClr>
                <a:schemeClr val="dk1"/>
              </a:buClr>
              <a:buSzPts val="1800"/>
              <a:buChar char="•"/>
              <a:defRPr sz="1800"/>
            </a:lvl9pPr>
          </a:lstStyle>
          <a:p>
            <a:endParaRPr/>
          </a:p>
        </p:txBody>
      </p:sp>
      <p:sp>
        <p:nvSpPr>
          <p:cNvPr id="312" name="Google Shape;312;g26daead407f_0_4533"/>
          <p:cNvSpPr txBox="1">
            <a:spLocks noGrp="1"/>
          </p:cNvSpPr>
          <p:nvPr>
            <p:ph type="body" idx="2"/>
          </p:nvPr>
        </p:nvSpPr>
        <p:spPr>
          <a:xfrm>
            <a:off x="4648200" y="1253383"/>
            <a:ext cx="4038600" cy="3394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440"/>
              </a:spcBef>
              <a:spcAft>
                <a:spcPts val="0"/>
              </a:spcAft>
              <a:buClr>
                <a:srgbClr val="005A84"/>
              </a:buClr>
              <a:buSzPts val="2200"/>
              <a:buChar char="•"/>
              <a:defRPr sz="2200">
                <a:solidFill>
                  <a:srgbClr val="005A84"/>
                </a:solidFill>
              </a:defRPr>
            </a:lvl1pPr>
            <a:lvl2pPr marL="914400" lvl="1" indent="-355600" algn="l" rtl="0">
              <a:lnSpc>
                <a:spcPct val="100000"/>
              </a:lnSpc>
              <a:spcBef>
                <a:spcPts val="400"/>
              </a:spcBef>
              <a:spcAft>
                <a:spcPts val="0"/>
              </a:spcAft>
              <a:buClr>
                <a:srgbClr val="005A84"/>
              </a:buClr>
              <a:buSzPts val="2000"/>
              <a:buChar char="–"/>
              <a:defRPr sz="2000">
                <a:solidFill>
                  <a:srgbClr val="005A84"/>
                </a:solidFill>
              </a:defRPr>
            </a:lvl2pPr>
            <a:lvl3pPr marL="1371600" lvl="2" indent="-342900" algn="l" rtl="0">
              <a:lnSpc>
                <a:spcPct val="100000"/>
              </a:lnSpc>
              <a:spcBef>
                <a:spcPts val="360"/>
              </a:spcBef>
              <a:spcAft>
                <a:spcPts val="0"/>
              </a:spcAft>
              <a:buClr>
                <a:srgbClr val="005A84"/>
              </a:buClr>
              <a:buSzPts val="1800"/>
              <a:buChar char="•"/>
              <a:defRPr sz="1800">
                <a:solidFill>
                  <a:srgbClr val="005A84"/>
                </a:solidFill>
              </a:defRPr>
            </a:lvl3pPr>
            <a:lvl4pPr marL="1828800" lvl="3" indent="-330200" algn="l" rtl="0">
              <a:lnSpc>
                <a:spcPct val="100000"/>
              </a:lnSpc>
              <a:spcBef>
                <a:spcPts val="320"/>
              </a:spcBef>
              <a:spcAft>
                <a:spcPts val="0"/>
              </a:spcAft>
              <a:buClr>
                <a:srgbClr val="005A84"/>
              </a:buClr>
              <a:buSzPts val="1600"/>
              <a:buChar char="–"/>
              <a:defRPr sz="1600">
                <a:solidFill>
                  <a:srgbClr val="005A84"/>
                </a:solidFill>
              </a:defRPr>
            </a:lvl4pPr>
            <a:lvl5pPr marL="2286000" lvl="4" indent="-317500" algn="l" rtl="0">
              <a:lnSpc>
                <a:spcPct val="100000"/>
              </a:lnSpc>
              <a:spcBef>
                <a:spcPts val="280"/>
              </a:spcBef>
              <a:spcAft>
                <a:spcPts val="0"/>
              </a:spcAft>
              <a:buClr>
                <a:srgbClr val="005A84"/>
              </a:buClr>
              <a:buSzPts val="1400"/>
              <a:buChar char="»"/>
              <a:defRPr sz="1400">
                <a:solidFill>
                  <a:srgbClr val="005A84"/>
                </a:solidFill>
              </a:defRPr>
            </a:lvl5pPr>
            <a:lvl6pPr marL="2743200" lvl="5" indent="-342900" algn="l" rtl="0">
              <a:lnSpc>
                <a:spcPct val="100000"/>
              </a:lnSpc>
              <a:spcBef>
                <a:spcPts val="360"/>
              </a:spcBef>
              <a:spcAft>
                <a:spcPts val="0"/>
              </a:spcAft>
              <a:buClr>
                <a:schemeClr val="dk1"/>
              </a:buClr>
              <a:buSzPts val="1800"/>
              <a:buChar char="•"/>
              <a:defRPr sz="1800"/>
            </a:lvl6pPr>
            <a:lvl7pPr marL="3200400" lvl="6" indent="-342900" algn="l" rtl="0">
              <a:lnSpc>
                <a:spcPct val="100000"/>
              </a:lnSpc>
              <a:spcBef>
                <a:spcPts val="360"/>
              </a:spcBef>
              <a:spcAft>
                <a:spcPts val="0"/>
              </a:spcAft>
              <a:buClr>
                <a:schemeClr val="dk1"/>
              </a:buClr>
              <a:buSzPts val="1800"/>
              <a:buChar char="•"/>
              <a:defRPr sz="1800"/>
            </a:lvl7pPr>
            <a:lvl8pPr marL="3657600" lvl="7" indent="-342900" algn="l" rtl="0">
              <a:lnSpc>
                <a:spcPct val="100000"/>
              </a:lnSpc>
              <a:spcBef>
                <a:spcPts val="360"/>
              </a:spcBef>
              <a:spcAft>
                <a:spcPts val="0"/>
              </a:spcAft>
              <a:buClr>
                <a:schemeClr val="dk1"/>
              </a:buClr>
              <a:buSzPts val="1800"/>
              <a:buChar char="•"/>
              <a:defRPr sz="1800"/>
            </a:lvl8pPr>
            <a:lvl9pPr marL="4114800" lvl="8" indent="-342900" algn="l" rtl="0">
              <a:lnSpc>
                <a:spcPct val="100000"/>
              </a:lnSpc>
              <a:spcBef>
                <a:spcPts val="360"/>
              </a:spcBef>
              <a:spcAft>
                <a:spcPts val="0"/>
              </a:spcAft>
              <a:buClr>
                <a:schemeClr val="dk1"/>
              </a:buClr>
              <a:buSzPts val="1800"/>
              <a:buChar char="•"/>
              <a:defRPr sz="1800"/>
            </a:lvl9pPr>
          </a:lstStyle>
          <a:p>
            <a:endParaRPr/>
          </a:p>
        </p:txBody>
      </p:sp>
      <p:sp>
        <p:nvSpPr>
          <p:cNvPr id="313" name="Google Shape;313;g26daead407f_0_4533"/>
          <p:cNvSpPr txBox="1">
            <a:spLocks noGrp="1"/>
          </p:cNvSpPr>
          <p:nvPr>
            <p:ph type="sldNum" idx="12"/>
          </p:nvPr>
        </p:nvSpPr>
        <p:spPr>
          <a:xfrm>
            <a:off x="8296758" y="4767263"/>
            <a:ext cx="390000" cy="273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cxnSp>
        <p:nvCxnSpPr>
          <p:cNvPr id="314" name="Google Shape;314;g26daead407f_0_4533"/>
          <p:cNvCxnSpPr/>
          <p:nvPr/>
        </p:nvCxnSpPr>
        <p:spPr>
          <a:xfrm rot="10800000">
            <a:off x="457200" y="1063229"/>
            <a:ext cx="8229600" cy="0"/>
          </a:xfrm>
          <a:prstGeom prst="straightConnector1">
            <a:avLst/>
          </a:prstGeom>
          <a:noFill/>
          <a:ln w="25400" cap="flat" cmpd="sng">
            <a:solidFill>
              <a:schemeClr val="dk1"/>
            </a:solidFill>
            <a:prstDash val="solid"/>
            <a:round/>
            <a:headEnd type="none" w="sm" len="sm"/>
            <a:tailEnd type="none" w="sm" len="sm"/>
          </a:ln>
        </p:spPr>
      </p:cxnSp>
      <p:pic>
        <p:nvPicPr>
          <p:cNvPr id="315" name="Google Shape;315;g26daead407f_0_4533" descr="A picture containing drawing&#10;&#10;Description automatically generated"/>
          <p:cNvPicPr preferRelativeResize="0"/>
          <p:nvPr/>
        </p:nvPicPr>
        <p:blipFill rotWithShape="1">
          <a:blip r:embed="rId2">
            <a:alphaModFix/>
          </a:blip>
          <a:srcRect/>
          <a:stretch/>
        </p:blipFill>
        <p:spPr>
          <a:xfrm>
            <a:off x="8378809" y="156181"/>
            <a:ext cx="615982" cy="488975"/>
          </a:xfrm>
          <a:prstGeom prst="rect">
            <a:avLst/>
          </a:prstGeom>
          <a:noFill/>
          <a:ln>
            <a:noFill/>
          </a:ln>
        </p:spPr>
      </p:pic>
      <p:sp>
        <p:nvSpPr>
          <p:cNvPr id="316" name="Google Shape;316;g26daead407f_0_4533"/>
          <p:cNvSpPr txBox="1"/>
          <p:nvPr/>
        </p:nvSpPr>
        <p:spPr>
          <a:xfrm>
            <a:off x="457200" y="4851918"/>
            <a:ext cx="82296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1" u="none" strike="noStrike" cap="none">
                <a:solidFill>
                  <a:schemeClr val="dk1"/>
                </a:solidFill>
                <a:latin typeface="Arial"/>
                <a:ea typeface="Arial"/>
                <a:cs typeface="Arial"/>
                <a:sym typeface="Arial"/>
              </a:rPr>
              <a:t>“We are a community dedicated to leading and promoting the use of statistics within the healthcare industry for the benefit of patients.”</a:t>
            </a:r>
            <a:endParaRPr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 Cover Slide">
  <p:cSld name="2. Cover Slide">
    <p:spTree>
      <p:nvGrpSpPr>
        <p:cNvPr id="1" name="Shape 23"/>
        <p:cNvGrpSpPr/>
        <p:nvPr/>
      </p:nvGrpSpPr>
      <p:grpSpPr>
        <a:xfrm>
          <a:off x="0" y="0"/>
          <a:ext cx="0" cy="0"/>
          <a:chOff x="0" y="0"/>
          <a:chExt cx="0" cy="0"/>
        </a:xfrm>
      </p:grpSpPr>
      <p:sp>
        <p:nvSpPr>
          <p:cNvPr id="24" name="Google Shape;24;p14"/>
          <p:cNvSpPr/>
          <p:nvPr/>
        </p:nvSpPr>
        <p:spPr>
          <a:xfrm>
            <a:off x="0" y="0"/>
            <a:ext cx="2289090" cy="5143500"/>
          </a:xfrm>
          <a:prstGeom prst="rect">
            <a:avLst/>
          </a:prstGeom>
          <a:solidFill>
            <a:schemeClr val="dk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 name="Google Shape;25;p14"/>
          <p:cNvSpPr txBox="1">
            <a:spLocks noGrp="1"/>
          </p:cNvSpPr>
          <p:nvPr>
            <p:ph type="ctrTitle"/>
          </p:nvPr>
        </p:nvSpPr>
        <p:spPr>
          <a:xfrm>
            <a:off x="4585784" y="1597819"/>
            <a:ext cx="3872415" cy="1102519"/>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4"/>
          <p:cNvSpPr txBox="1">
            <a:spLocks noGrp="1"/>
          </p:cNvSpPr>
          <p:nvPr>
            <p:ph type="subTitle" idx="1"/>
          </p:nvPr>
        </p:nvSpPr>
        <p:spPr>
          <a:xfrm>
            <a:off x="4585783" y="3196590"/>
            <a:ext cx="3872415" cy="614748"/>
          </a:xfrm>
          <a:prstGeom prst="rect">
            <a:avLst/>
          </a:prstGeom>
          <a:noFill/>
          <a:ln>
            <a:noFill/>
          </a:ln>
        </p:spPr>
        <p:txBody>
          <a:bodyPr spcFirstLastPara="1" wrap="square" lIns="91425" tIns="45700" rIns="91425" bIns="45700" anchor="t" anchorCtr="0">
            <a:noAutofit/>
          </a:bodyPr>
          <a:lstStyle>
            <a:lvl1pPr lvl="0" algn="l">
              <a:spcBef>
                <a:spcPts val="400"/>
              </a:spcBef>
              <a:spcAft>
                <a:spcPts val="0"/>
              </a:spcAft>
              <a:buClr>
                <a:srgbClr val="005A84"/>
              </a:buClr>
              <a:buSzPts val="2000"/>
              <a:buNone/>
              <a:defRPr sz="2000" b="1">
                <a:solidFill>
                  <a:srgbClr val="005A84"/>
                </a:solidFill>
              </a:defRPr>
            </a:lvl1pPr>
            <a:lvl2pPr lvl="1" algn="ctr">
              <a:spcBef>
                <a:spcPts val="560"/>
              </a:spcBef>
              <a:spcAft>
                <a:spcPts val="0"/>
              </a:spcAft>
              <a:buClr>
                <a:srgbClr val="88D5E3"/>
              </a:buClr>
              <a:buSzPts val="2800"/>
              <a:buNone/>
              <a:defRPr>
                <a:solidFill>
                  <a:srgbClr val="88D5E3"/>
                </a:solidFill>
              </a:defRPr>
            </a:lvl2pPr>
            <a:lvl3pPr lvl="2" algn="ctr">
              <a:spcBef>
                <a:spcPts val="480"/>
              </a:spcBef>
              <a:spcAft>
                <a:spcPts val="0"/>
              </a:spcAft>
              <a:buClr>
                <a:srgbClr val="88D5E3"/>
              </a:buClr>
              <a:buSzPts val="2400"/>
              <a:buNone/>
              <a:defRPr>
                <a:solidFill>
                  <a:srgbClr val="88D5E3"/>
                </a:solidFill>
              </a:defRPr>
            </a:lvl3pPr>
            <a:lvl4pPr lvl="3" algn="ctr">
              <a:spcBef>
                <a:spcPts val="400"/>
              </a:spcBef>
              <a:spcAft>
                <a:spcPts val="0"/>
              </a:spcAft>
              <a:buClr>
                <a:srgbClr val="88D5E3"/>
              </a:buClr>
              <a:buSzPts val="2000"/>
              <a:buNone/>
              <a:defRPr>
                <a:solidFill>
                  <a:srgbClr val="88D5E3"/>
                </a:solidFill>
              </a:defRPr>
            </a:lvl4pPr>
            <a:lvl5pPr lvl="4" algn="ctr">
              <a:spcBef>
                <a:spcPts val="400"/>
              </a:spcBef>
              <a:spcAft>
                <a:spcPts val="0"/>
              </a:spcAft>
              <a:buClr>
                <a:srgbClr val="88D5E3"/>
              </a:buClr>
              <a:buSzPts val="2000"/>
              <a:buNone/>
              <a:defRPr>
                <a:solidFill>
                  <a:srgbClr val="88D5E3"/>
                </a:solidFill>
              </a:defRPr>
            </a:lvl5pPr>
            <a:lvl6pPr lvl="5" algn="ctr">
              <a:spcBef>
                <a:spcPts val="400"/>
              </a:spcBef>
              <a:spcAft>
                <a:spcPts val="0"/>
              </a:spcAft>
              <a:buClr>
                <a:srgbClr val="88D5E3"/>
              </a:buClr>
              <a:buSzPts val="2000"/>
              <a:buNone/>
              <a:defRPr>
                <a:solidFill>
                  <a:srgbClr val="88D5E3"/>
                </a:solidFill>
              </a:defRPr>
            </a:lvl6pPr>
            <a:lvl7pPr lvl="6" algn="ctr">
              <a:spcBef>
                <a:spcPts val="400"/>
              </a:spcBef>
              <a:spcAft>
                <a:spcPts val="0"/>
              </a:spcAft>
              <a:buClr>
                <a:srgbClr val="88D5E3"/>
              </a:buClr>
              <a:buSzPts val="2000"/>
              <a:buNone/>
              <a:defRPr>
                <a:solidFill>
                  <a:srgbClr val="88D5E3"/>
                </a:solidFill>
              </a:defRPr>
            </a:lvl7pPr>
            <a:lvl8pPr lvl="7" algn="ctr">
              <a:spcBef>
                <a:spcPts val="400"/>
              </a:spcBef>
              <a:spcAft>
                <a:spcPts val="0"/>
              </a:spcAft>
              <a:buClr>
                <a:srgbClr val="88D5E3"/>
              </a:buClr>
              <a:buSzPts val="2000"/>
              <a:buNone/>
              <a:defRPr>
                <a:solidFill>
                  <a:srgbClr val="88D5E3"/>
                </a:solidFill>
              </a:defRPr>
            </a:lvl8pPr>
            <a:lvl9pPr lvl="8" algn="ctr">
              <a:spcBef>
                <a:spcPts val="400"/>
              </a:spcBef>
              <a:spcAft>
                <a:spcPts val="0"/>
              </a:spcAft>
              <a:buClr>
                <a:srgbClr val="88D5E3"/>
              </a:buClr>
              <a:buSzPts val="2000"/>
              <a:buNone/>
              <a:defRPr>
                <a:solidFill>
                  <a:srgbClr val="88D5E3"/>
                </a:solidFill>
              </a:defRPr>
            </a:lvl9pPr>
          </a:lstStyle>
          <a:p>
            <a:endParaRPr/>
          </a:p>
        </p:txBody>
      </p:sp>
      <p:pic>
        <p:nvPicPr>
          <p:cNvPr id="27" name="Google Shape;27;p14" descr="PSI Logo.png"/>
          <p:cNvPicPr preferRelativeResize="0"/>
          <p:nvPr/>
        </p:nvPicPr>
        <p:blipFill rotWithShape="1">
          <a:blip r:embed="rId2">
            <a:alphaModFix/>
          </a:blip>
          <a:srcRect/>
          <a:stretch/>
        </p:blipFill>
        <p:spPr>
          <a:xfrm>
            <a:off x="4585783" y="400669"/>
            <a:ext cx="992840" cy="934779"/>
          </a:xfrm>
          <a:prstGeom prst="rect">
            <a:avLst/>
          </a:prstGeom>
          <a:noFill/>
          <a:ln>
            <a:noFill/>
          </a:ln>
        </p:spPr>
      </p:pic>
      <p:sp>
        <p:nvSpPr>
          <p:cNvPr id="28" name="Google Shape;28;p14"/>
          <p:cNvSpPr txBox="1">
            <a:spLocks noGrp="1"/>
          </p:cNvSpPr>
          <p:nvPr>
            <p:ph type="body" idx="2"/>
          </p:nvPr>
        </p:nvSpPr>
        <p:spPr>
          <a:xfrm>
            <a:off x="4586288" y="4561480"/>
            <a:ext cx="3871912" cy="365125"/>
          </a:xfrm>
          <a:prstGeom prst="rect">
            <a:avLst/>
          </a:prstGeom>
          <a:noFill/>
          <a:ln>
            <a:noFill/>
          </a:ln>
        </p:spPr>
        <p:txBody>
          <a:bodyPr spcFirstLastPara="1" wrap="square" lIns="91425" tIns="45700" rIns="91425" bIns="45700" anchor="t" anchorCtr="0">
            <a:noAutofit/>
          </a:bodyPr>
          <a:lstStyle>
            <a:lvl1pPr marL="457200" lvl="0" indent="-228600" algn="l">
              <a:spcBef>
                <a:spcPts val="240"/>
              </a:spcBef>
              <a:spcAft>
                <a:spcPts val="0"/>
              </a:spcAft>
              <a:buClr>
                <a:srgbClr val="005A84"/>
              </a:buClr>
              <a:buSzPts val="1200"/>
              <a:buFont typeface="Arial"/>
              <a:buNone/>
              <a:defRPr sz="1200">
                <a:solidFill>
                  <a:srgbClr val="005A84"/>
                </a:solidFill>
              </a:defRPr>
            </a:lvl1pPr>
            <a:lvl2pPr marL="914400" lvl="1" indent="-304800" algn="l">
              <a:spcBef>
                <a:spcPts val="240"/>
              </a:spcBef>
              <a:spcAft>
                <a:spcPts val="0"/>
              </a:spcAft>
              <a:buClr>
                <a:srgbClr val="005A84"/>
              </a:buClr>
              <a:buSzPts val="1200"/>
              <a:buChar char="–"/>
              <a:defRPr sz="1200">
                <a:solidFill>
                  <a:srgbClr val="005A84"/>
                </a:solidFill>
              </a:defRPr>
            </a:lvl2pPr>
            <a:lvl3pPr marL="1371600" lvl="2" indent="-304800" algn="l">
              <a:spcBef>
                <a:spcPts val="240"/>
              </a:spcBef>
              <a:spcAft>
                <a:spcPts val="0"/>
              </a:spcAft>
              <a:buClr>
                <a:srgbClr val="005A84"/>
              </a:buClr>
              <a:buSzPts val="1200"/>
              <a:buChar char="•"/>
              <a:defRPr sz="1200">
                <a:solidFill>
                  <a:srgbClr val="005A84"/>
                </a:solidFill>
              </a:defRPr>
            </a:lvl3pPr>
            <a:lvl4pPr marL="1828800" lvl="3" indent="-304800" algn="l">
              <a:spcBef>
                <a:spcPts val="240"/>
              </a:spcBef>
              <a:spcAft>
                <a:spcPts val="0"/>
              </a:spcAft>
              <a:buClr>
                <a:srgbClr val="005A84"/>
              </a:buClr>
              <a:buSzPts val="1200"/>
              <a:buChar char="–"/>
              <a:defRPr sz="1200">
                <a:solidFill>
                  <a:srgbClr val="005A84"/>
                </a:solidFill>
              </a:defRPr>
            </a:lvl4pPr>
            <a:lvl5pPr marL="2286000" lvl="4" indent="-304800" algn="l">
              <a:spcBef>
                <a:spcPts val="240"/>
              </a:spcBef>
              <a:spcAft>
                <a:spcPts val="0"/>
              </a:spcAft>
              <a:buClr>
                <a:srgbClr val="005A84"/>
              </a:buClr>
              <a:buSzPts val="1200"/>
              <a:buChar char="»"/>
              <a:defRPr sz="1200">
                <a:solidFill>
                  <a:srgbClr val="005A84"/>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 name="Google Shape;29;p14"/>
          <p:cNvSpPr>
            <a:spLocks noGrp="1"/>
          </p:cNvSpPr>
          <p:nvPr>
            <p:ph type="pic" idx="3"/>
          </p:nvPr>
        </p:nvSpPr>
        <p:spPr>
          <a:xfrm>
            <a:off x="458702" y="400050"/>
            <a:ext cx="3660775" cy="4367213"/>
          </a:xfrm>
          <a:prstGeom prst="rect">
            <a:avLst/>
          </a:prstGeom>
          <a:solidFill>
            <a:srgbClr val="005A84"/>
          </a:solidFill>
          <a:ln>
            <a:noFill/>
          </a:ln>
        </p:spPr>
      </p:sp>
      <p:sp>
        <p:nvSpPr>
          <p:cNvPr id="30" name="Google Shape;30;p14"/>
          <p:cNvSpPr/>
          <p:nvPr/>
        </p:nvSpPr>
        <p:spPr>
          <a:xfrm rot="5400000">
            <a:off x="2878538" y="2479933"/>
            <a:ext cx="2482019" cy="19305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1" name="Google Shape;31;p14" descr="A picture containing drawing&#10;&#10;Description automatically generated"/>
          <p:cNvPicPr preferRelativeResize="0"/>
          <p:nvPr/>
        </p:nvPicPr>
        <p:blipFill rotWithShape="1">
          <a:blip r:embed="rId3">
            <a:alphaModFix/>
          </a:blip>
          <a:srcRect/>
          <a:stretch/>
        </p:blipFill>
        <p:spPr>
          <a:xfrm>
            <a:off x="8378809" y="155562"/>
            <a:ext cx="615982" cy="48897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5. Template full width">
  <p:cSld name="5. Template full width">
    <p:spTree>
      <p:nvGrpSpPr>
        <p:cNvPr id="1" name="Shape 317"/>
        <p:cNvGrpSpPr/>
        <p:nvPr/>
      </p:nvGrpSpPr>
      <p:grpSpPr>
        <a:xfrm>
          <a:off x="0" y="0"/>
          <a:ext cx="0" cy="0"/>
          <a:chOff x="0" y="0"/>
          <a:chExt cx="0" cy="0"/>
        </a:xfrm>
      </p:grpSpPr>
      <p:sp>
        <p:nvSpPr>
          <p:cNvPr id="318" name="Google Shape;318;g26daead407f_0_4542"/>
          <p:cNvSpPr/>
          <p:nvPr/>
        </p:nvSpPr>
        <p:spPr>
          <a:xfrm>
            <a:off x="8296759" y="4767263"/>
            <a:ext cx="390000" cy="376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9" name="Google Shape;319;g26daead407f_0_4542"/>
          <p:cNvSpPr txBox="1">
            <a:spLocks noGrp="1"/>
          </p:cNvSpPr>
          <p:nvPr>
            <p:ph type="title"/>
          </p:nvPr>
        </p:nvSpPr>
        <p:spPr>
          <a:xfrm>
            <a:off x="457199" y="205979"/>
            <a:ext cx="7086900" cy="8574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3400"/>
              <a:buFont typeface="Arial"/>
              <a:buNone/>
              <a:defRPr sz="3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0" name="Google Shape;320;g26daead407f_0_4542"/>
          <p:cNvSpPr txBox="1">
            <a:spLocks noGrp="1"/>
          </p:cNvSpPr>
          <p:nvPr>
            <p:ph type="body" idx="1"/>
          </p:nvPr>
        </p:nvSpPr>
        <p:spPr>
          <a:xfrm>
            <a:off x="457200" y="1276197"/>
            <a:ext cx="8229600" cy="3394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440"/>
              </a:spcBef>
              <a:spcAft>
                <a:spcPts val="0"/>
              </a:spcAft>
              <a:buClr>
                <a:schemeClr val="accent1"/>
              </a:buClr>
              <a:buSzPts val="2200"/>
              <a:buChar char="•"/>
              <a:defRPr sz="2200">
                <a:solidFill>
                  <a:schemeClr val="accent1"/>
                </a:solidFill>
              </a:defRPr>
            </a:lvl1pPr>
            <a:lvl2pPr marL="914400" lvl="1" indent="-355600" algn="l" rtl="0">
              <a:lnSpc>
                <a:spcPct val="100000"/>
              </a:lnSpc>
              <a:spcBef>
                <a:spcPts val="400"/>
              </a:spcBef>
              <a:spcAft>
                <a:spcPts val="0"/>
              </a:spcAft>
              <a:buClr>
                <a:schemeClr val="accent1"/>
              </a:buClr>
              <a:buSzPts val="2000"/>
              <a:buChar char="–"/>
              <a:defRPr sz="2000">
                <a:solidFill>
                  <a:schemeClr val="accent1"/>
                </a:solidFill>
              </a:defRPr>
            </a:lvl2pPr>
            <a:lvl3pPr marL="1371600" lvl="2" indent="-342900" algn="l" rtl="0">
              <a:lnSpc>
                <a:spcPct val="100000"/>
              </a:lnSpc>
              <a:spcBef>
                <a:spcPts val="360"/>
              </a:spcBef>
              <a:spcAft>
                <a:spcPts val="0"/>
              </a:spcAft>
              <a:buClr>
                <a:schemeClr val="accent1"/>
              </a:buClr>
              <a:buSzPts val="1800"/>
              <a:buChar char="•"/>
              <a:defRPr sz="1800">
                <a:solidFill>
                  <a:schemeClr val="accent1"/>
                </a:solidFill>
              </a:defRPr>
            </a:lvl3pPr>
            <a:lvl4pPr marL="1828800" lvl="3" indent="-330200" algn="l" rtl="0">
              <a:lnSpc>
                <a:spcPct val="100000"/>
              </a:lnSpc>
              <a:spcBef>
                <a:spcPts val="320"/>
              </a:spcBef>
              <a:spcAft>
                <a:spcPts val="0"/>
              </a:spcAft>
              <a:buClr>
                <a:schemeClr val="accent1"/>
              </a:buClr>
              <a:buSzPts val="1600"/>
              <a:buChar char="–"/>
              <a:defRPr sz="1600">
                <a:solidFill>
                  <a:schemeClr val="accent1"/>
                </a:solidFill>
              </a:defRPr>
            </a:lvl4pPr>
            <a:lvl5pPr marL="2286000" lvl="4" indent="-317500" algn="l" rtl="0">
              <a:lnSpc>
                <a:spcPct val="100000"/>
              </a:lnSpc>
              <a:spcBef>
                <a:spcPts val="280"/>
              </a:spcBef>
              <a:spcAft>
                <a:spcPts val="0"/>
              </a:spcAft>
              <a:buClr>
                <a:schemeClr val="accent1"/>
              </a:buClr>
              <a:buSzPts val="1400"/>
              <a:buChar char="»"/>
              <a:defRPr sz="1400">
                <a:solidFill>
                  <a:schemeClr val="accent1"/>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321" name="Google Shape;321;g26daead407f_0_4542"/>
          <p:cNvSpPr txBox="1">
            <a:spLocks noGrp="1"/>
          </p:cNvSpPr>
          <p:nvPr>
            <p:ph type="sldNum" idx="12"/>
          </p:nvPr>
        </p:nvSpPr>
        <p:spPr>
          <a:xfrm>
            <a:off x="8296758" y="4767263"/>
            <a:ext cx="390000" cy="273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cxnSp>
        <p:nvCxnSpPr>
          <p:cNvPr id="322" name="Google Shape;322;g26daead407f_0_4542"/>
          <p:cNvCxnSpPr/>
          <p:nvPr/>
        </p:nvCxnSpPr>
        <p:spPr>
          <a:xfrm rot="10800000">
            <a:off x="457200" y="1063229"/>
            <a:ext cx="8229600" cy="0"/>
          </a:xfrm>
          <a:prstGeom prst="straightConnector1">
            <a:avLst/>
          </a:prstGeom>
          <a:noFill/>
          <a:ln w="25400" cap="flat" cmpd="sng">
            <a:solidFill>
              <a:schemeClr val="dk1"/>
            </a:solidFill>
            <a:prstDash val="solid"/>
            <a:round/>
            <a:headEnd type="none" w="sm" len="sm"/>
            <a:tailEnd type="none" w="sm" len="sm"/>
          </a:ln>
        </p:spPr>
      </p:cxnSp>
      <p:pic>
        <p:nvPicPr>
          <p:cNvPr id="323" name="Google Shape;323;g26daead407f_0_4542" descr="A picture containing drawing&#10;&#10;Description automatically generated"/>
          <p:cNvPicPr preferRelativeResize="0"/>
          <p:nvPr/>
        </p:nvPicPr>
        <p:blipFill rotWithShape="1">
          <a:blip r:embed="rId2">
            <a:alphaModFix/>
          </a:blip>
          <a:srcRect/>
          <a:stretch/>
        </p:blipFill>
        <p:spPr>
          <a:xfrm>
            <a:off x="8378809" y="156181"/>
            <a:ext cx="615982" cy="488975"/>
          </a:xfrm>
          <a:prstGeom prst="rect">
            <a:avLst/>
          </a:prstGeom>
          <a:noFill/>
          <a:ln>
            <a:noFill/>
          </a:ln>
        </p:spPr>
      </p:pic>
      <p:sp>
        <p:nvSpPr>
          <p:cNvPr id="324" name="Google Shape;324;g26daead407f_0_4542"/>
          <p:cNvSpPr txBox="1"/>
          <p:nvPr/>
        </p:nvSpPr>
        <p:spPr>
          <a:xfrm>
            <a:off x="457200" y="4851918"/>
            <a:ext cx="82296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1" u="none" strike="noStrike" cap="none">
                <a:solidFill>
                  <a:schemeClr val="dk1"/>
                </a:solidFill>
                <a:latin typeface="Arial"/>
                <a:ea typeface="Arial"/>
                <a:cs typeface="Arial"/>
                <a:sym typeface="Arial"/>
              </a:rPr>
              <a:t>“We are a community dedicated to leading and promoting the use of statistics within the healthcare industry for the benefit of patients.”</a:t>
            </a:r>
            <a:endParaRPr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 Title Slide">
  <p:cSld name="3. Title Slide">
    <p:spTree>
      <p:nvGrpSpPr>
        <p:cNvPr id="1" name="Shape 325"/>
        <p:cNvGrpSpPr/>
        <p:nvPr/>
      </p:nvGrpSpPr>
      <p:grpSpPr>
        <a:xfrm>
          <a:off x="0" y="0"/>
          <a:ext cx="0" cy="0"/>
          <a:chOff x="0" y="0"/>
          <a:chExt cx="0" cy="0"/>
        </a:xfrm>
      </p:grpSpPr>
      <p:pic>
        <p:nvPicPr>
          <p:cNvPr id="326" name="Google Shape;326;g26daead407f_0_4550" descr="PSI Logo.png"/>
          <p:cNvPicPr preferRelativeResize="0"/>
          <p:nvPr/>
        </p:nvPicPr>
        <p:blipFill rotWithShape="1">
          <a:blip r:embed="rId2">
            <a:alphaModFix/>
          </a:blip>
          <a:srcRect/>
          <a:stretch/>
        </p:blipFill>
        <p:spPr>
          <a:xfrm>
            <a:off x="457200" y="2228163"/>
            <a:ext cx="693073" cy="652543"/>
          </a:xfrm>
          <a:prstGeom prst="rect">
            <a:avLst/>
          </a:prstGeom>
          <a:noFill/>
          <a:ln>
            <a:noFill/>
          </a:ln>
        </p:spPr>
      </p:pic>
      <p:sp>
        <p:nvSpPr>
          <p:cNvPr id="327" name="Google Shape;327;g26daead407f_0_4550"/>
          <p:cNvSpPr txBox="1">
            <a:spLocks noGrp="1"/>
          </p:cNvSpPr>
          <p:nvPr>
            <p:ph type="title"/>
          </p:nvPr>
        </p:nvSpPr>
        <p:spPr>
          <a:xfrm>
            <a:off x="1300446" y="2122316"/>
            <a:ext cx="7386300" cy="8574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Clr>
                <a:schemeClr val="dk1"/>
              </a:buClr>
              <a:buSzPts val="4000"/>
              <a:buFont typeface="Arial"/>
              <a:buNone/>
              <a:defRPr sz="4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328" name="Google Shape;328;g26daead407f_0_4550"/>
          <p:cNvCxnSpPr/>
          <p:nvPr/>
        </p:nvCxnSpPr>
        <p:spPr>
          <a:xfrm rot="10800000">
            <a:off x="457200" y="1961964"/>
            <a:ext cx="8229600" cy="0"/>
          </a:xfrm>
          <a:prstGeom prst="straightConnector1">
            <a:avLst/>
          </a:prstGeom>
          <a:noFill/>
          <a:ln w="25400" cap="flat" cmpd="sng">
            <a:solidFill>
              <a:schemeClr val="dk1"/>
            </a:solidFill>
            <a:prstDash val="solid"/>
            <a:round/>
            <a:headEnd type="none" w="sm" len="sm"/>
            <a:tailEnd type="none" w="sm" len="sm"/>
          </a:ln>
        </p:spPr>
      </p:cxnSp>
      <p:cxnSp>
        <p:nvCxnSpPr>
          <p:cNvPr id="329" name="Google Shape;329;g26daead407f_0_4550"/>
          <p:cNvCxnSpPr/>
          <p:nvPr/>
        </p:nvCxnSpPr>
        <p:spPr>
          <a:xfrm rot="10800000">
            <a:off x="457200" y="3155872"/>
            <a:ext cx="8229600" cy="0"/>
          </a:xfrm>
          <a:prstGeom prst="straightConnector1">
            <a:avLst/>
          </a:prstGeom>
          <a:noFill/>
          <a:ln w="25400" cap="flat" cmpd="sng">
            <a:solidFill>
              <a:schemeClr val="dk1"/>
            </a:solidFill>
            <a:prstDash val="solid"/>
            <a:round/>
            <a:headEnd type="none" w="sm" len="sm"/>
            <a:tailEnd type="none" w="sm" len="sm"/>
          </a:ln>
        </p:spPr>
      </p:cxnSp>
      <p:pic>
        <p:nvPicPr>
          <p:cNvPr id="330" name="Google Shape;330;g26daead407f_0_4550" descr="A picture containing drawing&#10;&#10;Description automatically generated"/>
          <p:cNvPicPr preferRelativeResize="0"/>
          <p:nvPr/>
        </p:nvPicPr>
        <p:blipFill rotWithShape="1">
          <a:blip r:embed="rId3">
            <a:alphaModFix/>
          </a:blip>
          <a:srcRect/>
          <a:stretch/>
        </p:blipFill>
        <p:spPr>
          <a:xfrm>
            <a:off x="8378809" y="156181"/>
            <a:ext cx="615982" cy="488975"/>
          </a:xfrm>
          <a:prstGeom prst="rect">
            <a:avLst/>
          </a:prstGeom>
          <a:noFill/>
          <a:ln>
            <a:noFill/>
          </a:ln>
        </p:spPr>
      </p:pic>
      <p:sp>
        <p:nvSpPr>
          <p:cNvPr id="331" name="Google Shape;331;g26daead407f_0_4550"/>
          <p:cNvSpPr txBox="1"/>
          <p:nvPr/>
        </p:nvSpPr>
        <p:spPr>
          <a:xfrm>
            <a:off x="457200" y="4851918"/>
            <a:ext cx="82296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1" u="none" strike="noStrike" cap="none">
                <a:solidFill>
                  <a:schemeClr val="dk1"/>
                </a:solidFill>
                <a:latin typeface="Arial"/>
                <a:ea typeface="Arial"/>
                <a:cs typeface="Arial"/>
                <a:sym typeface="Arial"/>
              </a:rPr>
              <a:t>“We are a community dedicated to leading and promoting the use of statistics within the healthcare industry for the benefit of patients.”</a:t>
            </a:r>
            <a:endParaRPr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9. Charts">
  <p:cSld name="9. Charts">
    <p:spTree>
      <p:nvGrpSpPr>
        <p:cNvPr id="1" name="Shape 332"/>
        <p:cNvGrpSpPr/>
        <p:nvPr/>
      </p:nvGrpSpPr>
      <p:grpSpPr>
        <a:xfrm>
          <a:off x="0" y="0"/>
          <a:ext cx="0" cy="0"/>
          <a:chOff x="0" y="0"/>
          <a:chExt cx="0" cy="0"/>
        </a:xfrm>
      </p:grpSpPr>
      <p:sp>
        <p:nvSpPr>
          <p:cNvPr id="333" name="Google Shape;333;g26daead407f_0_4557"/>
          <p:cNvSpPr/>
          <p:nvPr/>
        </p:nvSpPr>
        <p:spPr>
          <a:xfrm>
            <a:off x="8296759" y="4767263"/>
            <a:ext cx="390000" cy="376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4" name="Google Shape;334;g26daead407f_0_4557"/>
          <p:cNvSpPr txBox="1">
            <a:spLocks noGrp="1"/>
          </p:cNvSpPr>
          <p:nvPr>
            <p:ph type="title"/>
          </p:nvPr>
        </p:nvSpPr>
        <p:spPr>
          <a:xfrm>
            <a:off x="457200" y="205979"/>
            <a:ext cx="7056600" cy="8574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3400"/>
              <a:buFont typeface="Arial"/>
              <a:buNone/>
              <a:defRPr sz="3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5" name="Google Shape;335;g26daead407f_0_4557"/>
          <p:cNvSpPr txBox="1">
            <a:spLocks noGrp="1"/>
          </p:cNvSpPr>
          <p:nvPr>
            <p:ph type="body" idx="1"/>
          </p:nvPr>
        </p:nvSpPr>
        <p:spPr>
          <a:xfrm>
            <a:off x="457200" y="1253383"/>
            <a:ext cx="4038600" cy="33945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440"/>
              </a:spcBef>
              <a:spcAft>
                <a:spcPts val="0"/>
              </a:spcAft>
              <a:buClr>
                <a:srgbClr val="005A84"/>
              </a:buClr>
              <a:buSzPts val="2200"/>
              <a:buFont typeface="Arial"/>
              <a:buNone/>
              <a:defRPr sz="2200">
                <a:solidFill>
                  <a:srgbClr val="005A84"/>
                </a:solidFill>
              </a:defRPr>
            </a:lvl1pPr>
            <a:lvl2pPr marL="914400" lvl="1" indent="-228600" algn="l" rtl="0">
              <a:lnSpc>
                <a:spcPct val="100000"/>
              </a:lnSpc>
              <a:spcBef>
                <a:spcPts val="400"/>
              </a:spcBef>
              <a:spcAft>
                <a:spcPts val="0"/>
              </a:spcAft>
              <a:buClr>
                <a:srgbClr val="005A84"/>
              </a:buClr>
              <a:buSzPts val="2000"/>
              <a:buFont typeface="Arial"/>
              <a:buNone/>
              <a:defRPr sz="2000">
                <a:solidFill>
                  <a:srgbClr val="005A84"/>
                </a:solidFill>
              </a:defRPr>
            </a:lvl2pPr>
            <a:lvl3pPr marL="1371600" lvl="2" indent="-228600" algn="l" rtl="0">
              <a:lnSpc>
                <a:spcPct val="100000"/>
              </a:lnSpc>
              <a:spcBef>
                <a:spcPts val="360"/>
              </a:spcBef>
              <a:spcAft>
                <a:spcPts val="0"/>
              </a:spcAft>
              <a:buClr>
                <a:srgbClr val="005A84"/>
              </a:buClr>
              <a:buSzPts val="1800"/>
              <a:buFont typeface="Arial"/>
              <a:buNone/>
              <a:defRPr sz="1800">
                <a:solidFill>
                  <a:srgbClr val="005A84"/>
                </a:solidFill>
              </a:defRPr>
            </a:lvl3pPr>
            <a:lvl4pPr marL="1828800" lvl="3" indent="-228600" algn="l" rtl="0">
              <a:lnSpc>
                <a:spcPct val="100000"/>
              </a:lnSpc>
              <a:spcBef>
                <a:spcPts val="320"/>
              </a:spcBef>
              <a:spcAft>
                <a:spcPts val="0"/>
              </a:spcAft>
              <a:buClr>
                <a:srgbClr val="005A84"/>
              </a:buClr>
              <a:buSzPts val="1600"/>
              <a:buFont typeface="Arial"/>
              <a:buNone/>
              <a:defRPr sz="1600">
                <a:solidFill>
                  <a:srgbClr val="005A84"/>
                </a:solidFill>
              </a:defRPr>
            </a:lvl4pPr>
            <a:lvl5pPr marL="2286000" lvl="4" indent="-228600" algn="l" rtl="0">
              <a:lnSpc>
                <a:spcPct val="100000"/>
              </a:lnSpc>
              <a:spcBef>
                <a:spcPts val="280"/>
              </a:spcBef>
              <a:spcAft>
                <a:spcPts val="0"/>
              </a:spcAft>
              <a:buClr>
                <a:srgbClr val="005A84"/>
              </a:buClr>
              <a:buSzPts val="1400"/>
              <a:buFont typeface="Arial"/>
              <a:buNone/>
              <a:defRPr sz="1400">
                <a:solidFill>
                  <a:srgbClr val="005A84"/>
                </a:solidFill>
              </a:defRPr>
            </a:lvl5pPr>
            <a:lvl6pPr marL="2743200" lvl="5" indent="-342900" algn="l" rtl="0">
              <a:lnSpc>
                <a:spcPct val="100000"/>
              </a:lnSpc>
              <a:spcBef>
                <a:spcPts val="360"/>
              </a:spcBef>
              <a:spcAft>
                <a:spcPts val="0"/>
              </a:spcAft>
              <a:buClr>
                <a:schemeClr val="dk1"/>
              </a:buClr>
              <a:buSzPts val="1800"/>
              <a:buChar char="•"/>
              <a:defRPr sz="1800"/>
            </a:lvl6pPr>
            <a:lvl7pPr marL="3200400" lvl="6" indent="-342900" algn="l" rtl="0">
              <a:lnSpc>
                <a:spcPct val="100000"/>
              </a:lnSpc>
              <a:spcBef>
                <a:spcPts val="360"/>
              </a:spcBef>
              <a:spcAft>
                <a:spcPts val="0"/>
              </a:spcAft>
              <a:buClr>
                <a:schemeClr val="dk1"/>
              </a:buClr>
              <a:buSzPts val="1800"/>
              <a:buChar char="•"/>
              <a:defRPr sz="1800"/>
            </a:lvl7pPr>
            <a:lvl8pPr marL="3657600" lvl="7" indent="-342900" algn="l" rtl="0">
              <a:lnSpc>
                <a:spcPct val="100000"/>
              </a:lnSpc>
              <a:spcBef>
                <a:spcPts val="360"/>
              </a:spcBef>
              <a:spcAft>
                <a:spcPts val="0"/>
              </a:spcAft>
              <a:buClr>
                <a:schemeClr val="dk1"/>
              </a:buClr>
              <a:buSzPts val="1800"/>
              <a:buChar char="•"/>
              <a:defRPr sz="1800"/>
            </a:lvl8pPr>
            <a:lvl9pPr marL="4114800" lvl="8" indent="-342900" algn="l" rtl="0">
              <a:lnSpc>
                <a:spcPct val="100000"/>
              </a:lnSpc>
              <a:spcBef>
                <a:spcPts val="360"/>
              </a:spcBef>
              <a:spcAft>
                <a:spcPts val="0"/>
              </a:spcAft>
              <a:buClr>
                <a:schemeClr val="dk1"/>
              </a:buClr>
              <a:buSzPts val="1800"/>
              <a:buChar char="•"/>
              <a:defRPr sz="1800"/>
            </a:lvl9pPr>
          </a:lstStyle>
          <a:p>
            <a:endParaRPr/>
          </a:p>
        </p:txBody>
      </p:sp>
      <p:sp>
        <p:nvSpPr>
          <p:cNvPr id="336" name="Google Shape;336;g26daead407f_0_4557"/>
          <p:cNvSpPr txBox="1">
            <a:spLocks noGrp="1"/>
          </p:cNvSpPr>
          <p:nvPr>
            <p:ph type="sldNum" idx="12"/>
          </p:nvPr>
        </p:nvSpPr>
        <p:spPr>
          <a:xfrm>
            <a:off x="8296758" y="4767263"/>
            <a:ext cx="390000" cy="273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cxnSp>
        <p:nvCxnSpPr>
          <p:cNvPr id="337" name="Google Shape;337;g26daead407f_0_4557"/>
          <p:cNvCxnSpPr/>
          <p:nvPr/>
        </p:nvCxnSpPr>
        <p:spPr>
          <a:xfrm rot="10800000">
            <a:off x="457200" y="1063229"/>
            <a:ext cx="8229600" cy="0"/>
          </a:xfrm>
          <a:prstGeom prst="straightConnector1">
            <a:avLst/>
          </a:prstGeom>
          <a:noFill/>
          <a:ln w="25400" cap="flat" cmpd="sng">
            <a:solidFill>
              <a:schemeClr val="dk1"/>
            </a:solidFill>
            <a:prstDash val="solid"/>
            <a:round/>
            <a:headEnd type="none" w="sm" len="sm"/>
            <a:tailEnd type="none" w="sm" len="sm"/>
          </a:ln>
        </p:spPr>
      </p:cxnSp>
      <p:sp>
        <p:nvSpPr>
          <p:cNvPr id="338" name="Google Shape;338;g26daead407f_0_4557"/>
          <p:cNvSpPr>
            <a:spLocks noGrp="1"/>
          </p:cNvSpPr>
          <p:nvPr>
            <p:ph type="chart" idx="2"/>
          </p:nvPr>
        </p:nvSpPr>
        <p:spPr>
          <a:xfrm>
            <a:off x="4905192" y="1253287"/>
            <a:ext cx="3781500" cy="3394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39" name="Google Shape;339;g26daead407f_0_4557" descr="A picture containing drawing&#10;&#10;Description automatically generated"/>
          <p:cNvPicPr preferRelativeResize="0"/>
          <p:nvPr/>
        </p:nvPicPr>
        <p:blipFill rotWithShape="1">
          <a:blip r:embed="rId2">
            <a:alphaModFix/>
          </a:blip>
          <a:srcRect/>
          <a:stretch/>
        </p:blipFill>
        <p:spPr>
          <a:xfrm>
            <a:off x="8378809" y="156181"/>
            <a:ext cx="615982" cy="488975"/>
          </a:xfrm>
          <a:prstGeom prst="rect">
            <a:avLst/>
          </a:prstGeom>
          <a:noFill/>
          <a:ln>
            <a:noFill/>
          </a:ln>
        </p:spPr>
      </p:pic>
      <p:sp>
        <p:nvSpPr>
          <p:cNvPr id="340" name="Google Shape;340;g26daead407f_0_4557"/>
          <p:cNvSpPr txBox="1"/>
          <p:nvPr/>
        </p:nvSpPr>
        <p:spPr>
          <a:xfrm>
            <a:off x="457200" y="4851918"/>
            <a:ext cx="82296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1" u="none" strike="noStrike" cap="none">
                <a:solidFill>
                  <a:schemeClr val="dk1"/>
                </a:solidFill>
                <a:latin typeface="Arial"/>
                <a:ea typeface="Arial"/>
                <a:cs typeface="Arial"/>
                <a:sym typeface="Arial"/>
              </a:rPr>
              <a:t>“We are a community dedicated to leading and promoting the use of statistics within the healthcare industry for the benefit of patients.”</a:t>
            </a:r>
            <a:endParaRPr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0. Upcoming events 6">
  <p:cSld name="10. Upcoming events 6">
    <p:spTree>
      <p:nvGrpSpPr>
        <p:cNvPr id="1" name="Shape 341"/>
        <p:cNvGrpSpPr/>
        <p:nvPr/>
      </p:nvGrpSpPr>
      <p:grpSpPr>
        <a:xfrm>
          <a:off x="0" y="0"/>
          <a:ext cx="0" cy="0"/>
          <a:chOff x="0" y="0"/>
          <a:chExt cx="0" cy="0"/>
        </a:xfrm>
      </p:grpSpPr>
      <p:sp>
        <p:nvSpPr>
          <p:cNvPr id="342" name="Google Shape;342;g26daead407f_0_4566"/>
          <p:cNvSpPr txBox="1">
            <a:spLocks noGrp="1"/>
          </p:cNvSpPr>
          <p:nvPr>
            <p:ph type="title"/>
          </p:nvPr>
        </p:nvSpPr>
        <p:spPr>
          <a:xfrm>
            <a:off x="457199" y="205979"/>
            <a:ext cx="7086900" cy="8574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3400"/>
              <a:buFont typeface="Arial"/>
              <a:buNone/>
              <a:defRPr sz="3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343" name="Google Shape;343;g26daead407f_0_4566"/>
          <p:cNvCxnSpPr/>
          <p:nvPr/>
        </p:nvCxnSpPr>
        <p:spPr>
          <a:xfrm rot="10800000">
            <a:off x="457200" y="1063229"/>
            <a:ext cx="8229600" cy="0"/>
          </a:xfrm>
          <a:prstGeom prst="straightConnector1">
            <a:avLst/>
          </a:prstGeom>
          <a:noFill/>
          <a:ln w="25400" cap="flat" cmpd="sng">
            <a:solidFill>
              <a:schemeClr val="dk1"/>
            </a:solidFill>
            <a:prstDash val="solid"/>
            <a:round/>
            <a:headEnd type="none" w="sm" len="sm"/>
            <a:tailEnd type="none" w="sm" len="sm"/>
          </a:ln>
        </p:spPr>
      </p:cxnSp>
      <p:sp>
        <p:nvSpPr>
          <p:cNvPr id="344" name="Google Shape;344;g26daead407f_0_4566"/>
          <p:cNvSpPr/>
          <p:nvPr/>
        </p:nvSpPr>
        <p:spPr>
          <a:xfrm>
            <a:off x="457198" y="3349329"/>
            <a:ext cx="26730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5" name="Google Shape;345;g26daead407f_0_4566"/>
          <p:cNvSpPr/>
          <p:nvPr/>
        </p:nvSpPr>
        <p:spPr>
          <a:xfrm>
            <a:off x="6013876" y="3349329"/>
            <a:ext cx="26730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6" name="Google Shape;346;g26daead407f_0_4566"/>
          <p:cNvSpPr/>
          <p:nvPr/>
        </p:nvSpPr>
        <p:spPr>
          <a:xfrm>
            <a:off x="3235295" y="3349329"/>
            <a:ext cx="26730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7" name="Google Shape;347;g26daead407f_0_4566"/>
          <p:cNvSpPr/>
          <p:nvPr/>
        </p:nvSpPr>
        <p:spPr>
          <a:xfrm>
            <a:off x="457198" y="2891415"/>
            <a:ext cx="2670634"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8" name="Google Shape;348;g26daead407f_0_4566"/>
          <p:cNvSpPr/>
          <p:nvPr/>
        </p:nvSpPr>
        <p:spPr>
          <a:xfrm>
            <a:off x="3235295" y="2891415"/>
            <a:ext cx="2670634"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9" name="Google Shape;349;g26daead407f_0_4566"/>
          <p:cNvSpPr/>
          <p:nvPr/>
        </p:nvSpPr>
        <p:spPr>
          <a:xfrm>
            <a:off x="6013876" y="2891415"/>
            <a:ext cx="2670634"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0" name="Google Shape;350;g26daead407f_0_4566"/>
          <p:cNvSpPr txBox="1">
            <a:spLocks noGrp="1"/>
          </p:cNvSpPr>
          <p:nvPr>
            <p:ph type="body" idx="1"/>
          </p:nvPr>
        </p:nvSpPr>
        <p:spPr>
          <a:xfrm>
            <a:off x="3330600" y="3101576"/>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351" name="Google Shape;351;g26daead407f_0_4566"/>
          <p:cNvSpPr txBox="1">
            <a:spLocks noGrp="1"/>
          </p:cNvSpPr>
          <p:nvPr>
            <p:ph type="body" idx="2"/>
          </p:nvPr>
        </p:nvSpPr>
        <p:spPr>
          <a:xfrm>
            <a:off x="3330600" y="2890441"/>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352" name="Google Shape;352;g26daead407f_0_4566"/>
          <p:cNvSpPr txBox="1">
            <a:spLocks noGrp="1"/>
          </p:cNvSpPr>
          <p:nvPr>
            <p:ph type="body" idx="3"/>
          </p:nvPr>
        </p:nvSpPr>
        <p:spPr>
          <a:xfrm>
            <a:off x="6111496" y="3101576"/>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353" name="Google Shape;353;g26daead407f_0_4566"/>
          <p:cNvSpPr txBox="1">
            <a:spLocks noGrp="1"/>
          </p:cNvSpPr>
          <p:nvPr>
            <p:ph type="body" idx="4"/>
          </p:nvPr>
        </p:nvSpPr>
        <p:spPr>
          <a:xfrm>
            <a:off x="6111496" y="2890441"/>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354" name="Google Shape;354;g26daead407f_0_4566"/>
          <p:cNvSpPr txBox="1">
            <a:spLocks noGrp="1"/>
          </p:cNvSpPr>
          <p:nvPr>
            <p:ph type="body" idx="5"/>
          </p:nvPr>
        </p:nvSpPr>
        <p:spPr>
          <a:xfrm>
            <a:off x="545022" y="3422582"/>
            <a:ext cx="2484300" cy="970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355" name="Google Shape;355;g26daead407f_0_4566"/>
          <p:cNvSpPr txBox="1">
            <a:spLocks noGrp="1"/>
          </p:cNvSpPr>
          <p:nvPr>
            <p:ph type="body" idx="6"/>
          </p:nvPr>
        </p:nvSpPr>
        <p:spPr>
          <a:xfrm>
            <a:off x="3330600" y="3422582"/>
            <a:ext cx="2484300" cy="970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356" name="Google Shape;356;g26daead407f_0_4566"/>
          <p:cNvSpPr txBox="1">
            <a:spLocks noGrp="1"/>
          </p:cNvSpPr>
          <p:nvPr>
            <p:ph type="body" idx="7"/>
          </p:nvPr>
        </p:nvSpPr>
        <p:spPr>
          <a:xfrm>
            <a:off x="6111496" y="3422582"/>
            <a:ext cx="2484300" cy="970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357" name="Google Shape;357;g26daead407f_0_4566"/>
          <p:cNvSpPr txBox="1"/>
          <p:nvPr/>
        </p:nvSpPr>
        <p:spPr>
          <a:xfrm>
            <a:off x="457199" y="4516980"/>
            <a:ext cx="6377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1"/>
              </a:buClr>
              <a:buSzPts val="1400"/>
              <a:buFont typeface="Arial"/>
              <a:buNone/>
            </a:pPr>
            <a:r>
              <a:rPr lang="en-US" sz="1400" b="0" i="0" u="none" strike="noStrike" cap="none">
                <a:solidFill>
                  <a:schemeClr val="accent1"/>
                </a:solidFill>
                <a:latin typeface="Arial"/>
                <a:ea typeface="Arial"/>
                <a:cs typeface="Arial"/>
                <a:sym typeface="Arial"/>
              </a:rPr>
              <a:t>Please visit www.psiweb.org/events for more information</a:t>
            </a:r>
            <a:endParaRPr sz="1800" b="0" i="0" u="none" strike="noStrike" cap="none">
              <a:solidFill>
                <a:schemeClr val="accent1"/>
              </a:solidFill>
              <a:latin typeface="Arial"/>
              <a:ea typeface="Arial"/>
              <a:cs typeface="Arial"/>
              <a:sym typeface="Arial"/>
            </a:endParaRPr>
          </a:p>
        </p:txBody>
      </p:sp>
      <p:sp>
        <p:nvSpPr>
          <p:cNvPr id="358" name="Google Shape;358;g26daead407f_0_4566"/>
          <p:cNvSpPr/>
          <p:nvPr/>
        </p:nvSpPr>
        <p:spPr>
          <a:xfrm>
            <a:off x="457198" y="1658685"/>
            <a:ext cx="26730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9" name="Google Shape;359;g26daead407f_0_4566"/>
          <p:cNvSpPr/>
          <p:nvPr/>
        </p:nvSpPr>
        <p:spPr>
          <a:xfrm>
            <a:off x="6013876" y="1658685"/>
            <a:ext cx="26730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0" name="Google Shape;360;g26daead407f_0_4566"/>
          <p:cNvSpPr/>
          <p:nvPr/>
        </p:nvSpPr>
        <p:spPr>
          <a:xfrm>
            <a:off x="3235295" y="1658685"/>
            <a:ext cx="26730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1" name="Google Shape;361;g26daead407f_0_4566"/>
          <p:cNvSpPr/>
          <p:nvPr/>
        </p:nvSpPr>
        <p:spPr>
          <a:xfrm>
            <a:off x="457198" y="1200771"/>
            <a:ext cx="2670634"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2" name="Google Shape;362;g26daead407f_0_4566"/>
          <p:cNvSpPr/>
          <p:nvPr/>
        </p:nvSpPr>
        <p:spPr>
          <a:xfrm>
            <a:off x="3235295" y="1200771"/>
            <a:ext cx="2670634"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3" name="Google Shape;363;g26daead407f_0_4566"/>
          <p:cNvSpPr/>
          <p:nvPr/>
        </p:nvSpPr>
        <p:spPr>
          <a:xfrm>
            <a:off x="6013876" y="1200771"/>
            <a:ext cx="2670634"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4" name="Google Shape;364;g26daead407f_0_4566"/>
          <p:cNvSpPr txBox="1">
            <a:spLocks noGrp="1"/>
          </p:cNvSpPr>
          <p:nvPr>
            <p:ph type="body" idx="8"/>
          </p:nvPr>
        </p:nvSpPr>
        <p:spPr>
          <a:xfrm>
            <a:off x="545022" y="1410932"/>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365" name="Google Shape;365;g26daead407f_0_4566"/>
          <p:cNvSpPr txBox="1">
            <a:spLocks noGrp="1"/>
          </p:cNvSpPr>
          <p:nvPr>
            <p:ph type="body" idx="9"/>
          </p:nvPr>
        </p:nvSpPr>
        <p:spPr>
          <a:xfrm>
            <a:off x="545022" y="1199797"/>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366" name="Google Shape;366;g26daead407f_0_4566"/>
          <p:cNvSpPr txBox="1">
            <a:spLocks noGrp="1"/>
          </p:cNvSpPr>
          <p:nvPr>
            <p:ph type="body" idx="13"/>
          </p:nvPr>
        </p:nvSpPr>
        <p:spPr>
          <a:xfrm>
            <a:off x="3330600" y="1410932"/>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367" name="Google Shape;367;g26daead407f_0_4566"/>
          <p:cNvSpPr txBox="1">
            <a:spLocks noGrp="1"/>
          </p:cNvSpPr>
          <p:nvPr>
            <p:ph type="body" idx="14"/>
          </p:nvPr>
        </p:nvSpPr>
        <p:spPr>
          <a:xfrm>
            <a:off x="3330600" y="1199797"/>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368" name="Google Shape;368;g26daead407f_0_4566"/>
          <p:cNvSpPr txBox="1">
            <a:spLocks noGrp="1"/>
          </p:cNvSpPr>
          <p:nvPr>
            <p:ph type="body" idx="15"/>
          </p:nvPr>
        </p:nvSpPr>
        <p:spPr>
          <a:xfrm>
            <a:off x="6111496" y="1410932"/>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369" name="Google Shape;369;g26daead407f_0_4566"/>
          <p:cNvSpPr txBox="1">
            <a:spLocks noGrp="1"/>
          </p:cNvSpPr>
          <p:nvPr>
            <p:ph type="body" idx="16"/>
          </p:nvPr>
        </p:nvSpPr>
        <p:spPr>
          <a:xfrm>
            <a:off x="6111496" y="1199797"/>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370" name="Google Shape;370;g26daead407f_0_4566"/>
          <p:cNvSpPr txBox="1">
            <a:spLocks noGrp="1"/>
          </p:cNvSpPr>
          <p:nvPr>
            <p:ph type="body" idx="17"/>
          </p:nvPr>
        </p:nvSpPr>
        <p:spPr>
          <a:xfrm>
            <a:off x="545022" y="1731938"/>
            <a:ext cx="2484300" cy="970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371" name="Google Shape;371;g26daead407f_0_4566"/>
          <p:cNvSpPr txBox="1">
            <a:spLocks noGrp="1"/>
          </p:cNvSpPr>
          <p:nvPr>
            <p:ph type="body" idx="18"/>
          </p:nvPr>
        </p:nvSpPr>
        <p:spPr>
          <a:xfrm>
            <a:off x="3330600" y="1731938"/>
            <a:ext cx="2484300" cy="970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372" name="Google Shape;372;g26daead407f_0_4566"/>
          <p:cNvSpPr txBox="1">
            <a:spLocks noGrp="1"/>
          </p:cNvSpPr>
          <p:nvPr>
            <p:ph type="body" idx="19"/>
          </p:nvPr>
        </p:nvSpPr>
        <p:spPr>
          <a:xfrm>
            <a:off x="6111496" y="1731938"/>
            <a:ext cx="2484300" cy="970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373" name="Google Shape;373;g26daead407f_0_4566"/>
          <p:cNvSpPr txBox="1">
            <a:spLocks noGrp="1"/>
          </p:cNvSpPr>
          <p:nvPr>
            <p:ph type="body" idx="20"/>
          </p:nvPr>
        </p:nvSpPr>
        <p:spPr>
          <a:xfrm>
            <a:off x="545022" y="3100053"/>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374" name="Google Shape;374;g26daead407f_0_4566"/>
          <p:cNvSpPr txBox="1">
            <a:spLocks noGrp="1"/>
          </p:cNvSpPr>
          <p:nvPr>
            <p:ph type="body" idx="21"/>
          </p:nvPr>
        </p:nvSpPr>
        <p:spPr>
          <a:xfrm>
            <a:off x="545022" y="2890441"/>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pic>
        <p:nvPicPr>
          <p:cNvPr id="375" name="Google Shape;375;g26daead407f_0_4566" descr="A picture containing drawing&#10;&#10;Description automatically generated"/>
          <p:cNvPicPr preferRelativeResize="0"/>
          <p:nvPr/>
        </p:nvPicPr>
        <p:blipFill rotWithShape="1">
          <a:blip r:embed="rId2">
            <a:alphaModFix/>
          </a:blip>
          <a:srcRect/>
          <a:stretch/>
        </p:blipFill>
        <p:spPr>
          <a:xfrm>
            <a:off x="8378809" y="156181"/>
            <a:ext cx="615982" cy="488975"/>
          </a:xfrm>
          <a:prstGeom prst="rect">
            <a:avLst/>
          </a:prstGeom>
          <a:noFill/>
          <a:ln>
            <a:noFill/>
          </a:ln>
        </p:spPr>
      </p:pic>
      <p:sp>
        <p:nvSpPr>
          <p:cNvPr id="376" name="Google Shape;376;g26daead407f_0_4566"/>
          <p:cNvSpPr txBox="1"/>
          <p:nvPr/>
        </p:nvSpPr>
        <p:spPr>
          <a:xfrm>
            <a:off x="457200" y="4851918"/>
            <a:ext cx="82296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1" u="none" strike="noStrike" cap="none">
                <a:solidFill>
                  <a:schemeClr val="dk1"/>
                </a:solidFill>
                <a:latin typeface="Arial"/>
                <a:ea typeface="Arial"/>
                <a:cs typeface="Arial"/>
                <a:sym typeface="Arial"/>
              </a:rPr>
              <a:t>“We are a community dedicated to leading and promoting the use of statistics within the healthcare industry for the benefit of patients.”</a:t>
            </a:r>
            <a:endParaRPr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1. Upcoming events 8">
  <p:cSld name="11. Upcoming events 8">
    <p:spTree>
      <p:nvGrpSpPr>
        <p:cNvPr id="1" name="Shape 377"/>
        <p:cNvGrpSpPr/>
        <p:nvPr/>
      </p:nvGrpSpPr>
      <p:grpSpPr>
        <a:xfrm>
          <a:off x="0" y="0"/>
          <a:ext cx="0" cy="0"/>
          <a:chOff x="0" y="0"/>
          <a:chExt cx="0" cy="0"/>
        </a:xfrm>
      </p:grpSpPr>
      <p:sp>
        <p:nvSpPr>
          <p:cNvPr id="378" name="Google Shape;378;g26daead407f_0_4602"/>
          <p:cNvSpPr txBox="1">
            <a:spLocks noGrp="1"/>
          </p:cNvSpPr>
          <p:nvPr>
            <p:ph type="title"/>
          </p:nvPr>
        </p:nvSpPr>
        <p:spPr>
          <a:xfrm>
            <a:off x="457199" y="205979"/>
            <a:ext cx="7086900" cy="8574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3400"/>
              <a:buFont typeface="Arial"/>
              <a:buNone/>
              <a:defRPr sz="3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379" name="Google Shape;379;g26daead407f_0_4602"/>
          <p:cNvCxnSpPr/>
          <p:nvPr/>
        </p:nvCxnSpPr>
        <p:spPr>
          <a:xfrm rot="10800000">
            <a:off x="457200" y="1063229"/>
            <a:ext cx="8229600" cy="0"/>
          </a:xfrm>
          <a:prstGeom prst="straightConnector1">
            <a:avLst/>
          </a:prstGeom>
          <a:noFill/>
          <a:ln w="25400" cap="flat" cmpd="sng">
            <a:solidFill>
              <a:schemeClr val="dk1"/>
            </a:solidFill>
            <a:prstDash val="solid"/>
            <a:round/>
            <a:headEnd type="none" w="sm" len="sm"/>
            <a:tailEnd type="none" w="sm" len="sm"/>
          </a:ln>
        </p:spPr>
      </p:cxnSp>
      <p:sp>
        <p:nvSpPr>
          <p:cNvPr id="380" name="Google Shape;380;g26daead407f_0_4602"/>
          <p:cNvSpPr/>
          <p:nvPr/>
        </p:nvSpPr>
        <p:spPr>
          <a:xfrm>
            <a:off x="457200" y="3343938"/>
            <a:ext cx="20019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1" name="Google Shape;381;g26daead407f_0_4602"/>
          <p:cNvSpPr/>
          <p:nvPr/>
        </p:nvSpPr>
        <p:spPr>
          <a:xfrm>
            <a:off x="457200" y="2888048"/>
            <a:ext cx="2002976"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2" name="Google Shape;382;g26daead407f_0_4602"/>
          <p:cNvSpPr txBox="1">
            <a:spLocks noGrp="1"/>
          </p:cNvSpPr>
          <p:nvPr>
            <p:ph type="body" idx="1"/>
          </p:nvPr>
        </p:nvSpPr>
        <p:spPr>
          <a:xfrm>
            <a:off x="483030" y="3390501"/>
            <a:ext cx="1955400" cy="1033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383" name="Google Shape;383;g26daead407f_0_4602"/>
          <p:cNvSpPr/>
          <p:nvPr/>
        </p:nvSpPr>
        <p:spPr>
          <a:xfrm>
            <a:off x="2533972" y="3343938"/>
            <a:ext cx="20019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4" name="Google Shape;384;g26daead407f_0_4602"/>
          <p:cNvSpPr/>
          <p:nvPr/>
        </p:nvSpPr>
        <p:spPr>
          <a:xfrm>
            <a:off x="2533972" y="2888048"/>
            <a:ext cx="2002976"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5" name="Google Shape;385;g26daead407f_0_4602"/>
          <p:cNvSpPr txBox="1">
            <a:spLocks noGrp="1"/>
          </p:cNvSpPr>
          <p:nvPr>
            <p:ph type="body" idx="2"/>
          </p:nvPr>
        </p:nvSpPr>
        <p:spPr>
          <a:xfrm>
            <a:off x="2559802" y="3095128"/>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386" name="Google Shape;386;g26daead407f_0_4602"/>
          <p:cNvSpPr txBox="1">
            <a:spLocks noGrp="1"/>
          </p:cNvSpPr>
          <p:nvPr>
            <p:ph type="body" idx="3"/>
          </p:nvPr>
        </p:nvSpPr>
        <p:spPr>
          <a:xfrm>
            <a:off x="2559802" y="2883993"/>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387" name="Google Shape;387;g26daead407f_0_4602"/>
          <p:cNvSpPr txBox="1">
            <a:spLocks noGrp="1"/>
          </p:cNvSpPr>
          <p:nvPr>
            <p:ph type="body" idx="4"/>
          </p:nvPr>
        </p:nvSpPr>
        <p:spPr>
          <a:xfrm>
            <a:off x="2559802" y="3390501"/>
            <a:ext cx="1955400" cy="1033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388" name="Google Shape;388;g26daead407f_0_4602"/>
          <p:cNvSpPr/>
          <p:nvPr/>
        </p:nvSpPr>
        <p:spPr>
          <a:xfrm>
            <a:off x="4615910" y="3343938"/>
            <a:ext cx="20019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9" name="Google Shape;389;g26daead407f_0_4602"/>
          <p:cNvSpPr/>
          <p:nvPr/>
        </p:nvSpPr>
        <p:spPr>
          <a:xfrm>
            <a:off x="4615910" y="2888048"/>
            <a:ext cx="2002976"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0" name="Google Shape;390;g26daead407f_0_4602"/>
          <p:cNvSpPr txBox="1">
            <a:spLocks noGrp="1"/>
          </p:cNvSpPr>
          <p:nvPr>
            <p:ph type="body" idx="5"/>
          </p:nvPr>
        </p:nvSpPr>
        <p:spPr>
          <a:xfrm>
            <a:off x="4641740" y="3095128"/>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391" name="Google Shape;391;g26daead407f_0_4602"/>
          <p:cNvSpPr txBox="1">
            <a:spLocks noGrp="1"/>
          </p:cNvSpPr>
          <p:nvPr>
            <p:ph type="body" idx="6"/>
          </p:nvPr>
        </p:nvSpPr>
        <p:spPr>
          <a:xfrm>
            <a:off x="4641740" y="2883993"/>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392" name="Google Shape;392;g26daead407f_0_4602"/>
          <p:cNvSpPr txBox="1">
            <a:spLocks noGrp="1"/>
          </p:cNvSpPr>
          <p:nvPr>
            <p:ph type="body" idx="7"/>
          </p:nvPr>
        </p:nvSpPr>
        <p:spPr>
          <a:xfrm>
            <a:off x="4641740" y="3390501"/>
            <a:ext cx="1955400" cy="1033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393" name="Google Shape;393;g26daead407f_0_4602"/>
          <p:cNvSpPr/>
          <p:nvPr/>
        </p:nvSpPr>
        <p:spPr>
          <a:xfrm>
            <a:off x="6705599" y="3343938"/>
            <a:ext cx="20019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4" name="Google Shape;394;g26daead407f_0_4602"/>
          <p:cNvSpPr/>
          <p:nvPr/>
        </p:nvSpPr>
        <p:spPr>
          <a:xfrm>
            <a:off x="6705599" y="2888048"/>
            <a:ext cx="2002976"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5" name="Google Shape;395;g26daead407f_0_4602"/>
          <p:cNvSpPr txBox="1">
            <a:spLocks noGrp="1"/>
          </p:cNvSpPr>
          <p:nvPr>
            <p:ph type="body" idx="8"/>
          </p:nvPr>
        </p:nvSpPr>
        <p:spPr>
          <a:xfrm>
            <a:off x="6731429" y="3095128"/>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396" name="Google Shape;396;g26daead407f_0_4602"/>
          <p:cNvSpPr txBox="1">
            <a:spLocks noGrp="1"/>
          </p:cNvSpPr>
          <p:nvPr>
            <p:ph type="body" idx="9"/>
          </p:nvPr>
        </p:nvSpPr>
        <p:spPr>
          <a:xfrm>
            <a:off x="6731429" y="2883993"/>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397" name="Google Shape;397;g26daead407f_0_4602"/>
          <p:cNvSpPr txBox="1">
            <a:spLocks noGrp="1"/>
          </p:cNvSpPr>
          <p:nvPr>
            <p:ph type="body" idx="13"/>
          </p:nvPr>
        </p:nvSpPr>
        <p:spPr>
          <a:xfrm>
            <a:off x="6731429" y="3390501"/>
            <a:ext cx="1955400" cy="1033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398" name="Google Shape;398;g26daead407f_0_4602"/>
          <p:cNvSpPr txBox="1"/>
          <p:nvPr/>
        </p:nvSpPr>
        <p:spPr>
          <a:xfrm>
            <a:off x="457199" y="4546365"/>
            <a:ext cx="6377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1"/>
              </a:buClr>
              <a:buSzPts val="1400"/>
              <a:buFont typeface="Arial"/>
              <a:buNone/>
            </a:pPr>
            <a:r>
              <a:rPr lang="en-US" sz="1400" b="0" i="0" u="none" strike="noStrike" cap="none">
                <a:solidFill>
                  <a:schemeClr val="accent1"/>
                </a:solidFill>
                <a:latin typeface="Arial"/>
                <a:ea typeface="Arial"/>
                <a:cs typeface="Arial"/>
                <a:sym typeface="Arial"/>
              </a:rPr>
              <a:t>Please visit www.psiweb.org/events for more information</a:t>
            </a:r>
            <a:endParaRPr sz="1800" b="0" i="0" u="none" strike="noStrike" cap="none">
              <a:solidFill>
                <a:schemeClr val="accent1"/>
              </a:solidFill>
              <a:latin typeface="Arial"/>
              <a:ea typeface="Arial"/>
              <a:cs typeface="Arial"/>
              <a:sym typeface="Arial"/>
            </a:endParaRPr>
          </a:p>
        </p:txBody>
      </p:sp>
      <p:sp>
        <p:nvSpPr>
          <p:cNvPr id="399" name="Google Shape;399;g26daead407f_0_4602"/>
          <p:cNvSpPr/>
          <p:nvPr/>
        </p:nvSpPr>
        <p:spPr>
          <a:xfrm>
            <a:off x="457200" y="1690787"/>
            <a:ext cx="20019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0" name="Google Shape;400;g26daead407f_0_4602"/>
          <p:cNvSpPr/>
          <p:nvPr/>
        </p:nvSpPr>
        <p:spPr>
          <a:xfrm>
            <a:off x="457200" y="1229731"/>
            <a:ext cx="2002976"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1" name="Google Shape;401;g26daead407f_0_4602"/>
          <p:cNvSpPr txBox="1">
            <a:spLocks noGrp="1"/>
          </p:cNvSpPr>
          <p:nvPr>
            <p:ph type="body" idx="14"/>
          </p:nvPr>
        </p:nvSpPr>
        <p:spPr>
          <a:xfrm>
            <a:off x="483030" y="1436811"/>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402" name="Google Shape;402;g26daead407f_0_4602"/>
          <p:cNvSpPr txBox="1">
            <a:spLocks noGrp="1"/>
          </p:cNvSpPr>
          <p:nvPr>
            <p:ph type="body" idx="15"/>
          </p:nvPr>
        </p:nvSpPr>
        <p:spPr>
          <a:xfrm>
            <a:off x="483030" y="1225676"/>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403" name="Google Shape;403;g26daead407f_0_4602"/>
          <p:cNvSpPr txBox="1">
            <a:spLocks noGrp="1"/>
          </p:cNvSpPr>
          <p:nvPr>
            <p:ph type="body" idx="16"/>
          </p:nvPr>
        </p:nvSpPr>
        <p:spPr>
          <a:xfrm>
            <a:off x="483030" y="1737350"/>
            <a:ext cx="1955400" cy="1033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404" name="Google Shape;404;g26daead407f_0_4602"/>
          <p:cNvSpPr/>
          <p:nvPr/>
        </p:nvSpPr>
        <p:spPr>
          <a:xfrm>
            <a:off x="2533972" y="1690787"/>
            <a:ext cx="20019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5" name="Google Shape;405;g26daead407f_0_4602"/>
          <p:cNvSpPr/>
          <p:nvPr/>
        </p:nvSpPr>
        <p:spPr>
          <a:xfrm>
            <a:off x="2533972" y="1229731"/>
            <a:ext cx="2002976"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6" name="Google Shape;406;g26daead407f_0_4602"/>
          <p:cNvSpPr txBox="1">
            <a:spLocks noGrp="1"/>
          </p:cNvSpPr>
          <p:nvPr>
            <p:ph type="body" idx="17"/>
          </p:nvPr>
        </p:nvSpPr>
        <p:spPr>
          <a:xfrm>
            <a:off x="2559802" y="1436811"/>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407" name="Google Shape;407;g26daead407f_0_4602"/>
          <p:cNvSpPr txBox="1">
            <a:spLocks noGrp="1"/>
          </p:cNvSpPr>
          <p:nvPr>
            <p:ph type="body" idx="18"/>
          </p:nvPr>
        </p:nvSpPr>
        <p:spPr>
          <a:xfrm>
            <a:off x="2559802" y="1225676"/>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408" name="Google Shape;408;g26daead407f_0_4602"/>
          <p:cNvSpPr txBox="1">
            <a:spLocks noGrp="1"/>
          </p:cNvSpPr>
          <p:nvPr>
            <p:ph type="body" idx="19"/>
          </p:nvPr>
        </p:nvSpPr>
        <p:spPr>
          <a:xfrm>
            <a:off x="2559802" y="1737350"/>
            <a:ext cx="1955400" cy="1033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409" name="Google Shape;409;g26daead407f_0_4602"/>
          <p:cNvSpPr/>
          <p:nvPr/>
        </p:nvSpPr>
        <p:spPr>
          <a:xfrm>
            <a:off x="4615910" y="1690787"/>
            <a:ext cx="20019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0" name="Google Shape;410;g26daead407f_0_4602"/>
          <p:cNvSpPr/>
          <p:nvPr/>
        </p:nvSpPr>
        <p:spPr>
          <a:xfrm>
            <a:off x="4615910" y="1229731"/>
            <a:ext cx="2002976"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1" name="Google Shape;411;g26daead407f_0_4602"/>
          <p:cNvSpPr txBox="1">
            <a:spLocks noGrp="1"/>
          </p:cNvSpPr>
          <p:nvPr>
            <p:ph type="body" idx="20"/>
          </p:nvPr>
        </p:nvSpPr>
        <p:spPr>
          <a:xfrm>
            <a:off x="4641740" y="1436811"/>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412" name="Google Shape;412;g26daead407f_0_4602"/>
          <p:cNvSpPr txBox="1">
            <a:spLocks noGrp="1"/>
          </p:cNvSpPr>
          <p:nvPr>
            <p:ph type="body" idx="21"/>
          </p:nvPr>
        </p:nvSpPr>
        <p:spPr>
          <a:xfrm>
            <a:off x="4641740" y="1225676"/>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413" name="Google Shape;413;g26daead407f_0_4602"/>
          <p:cNvSpPr txBox="1">
            <a:spLocks noGrp="1"/>
          </p:cNvSpPr>
          <p:nvPr>
            <p:ph type="body" idx="22"/>
          </p:nvPr>
        </p:nvSpPr>
        <p:spPr>
          <a:xfrm>
            <a:off x="4641740" y="1737350"/>
            <a:ext cx="1955400" cy="1033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414" name="Google Shape;414;g26daead407f_0_4602"/>
          <p:cNvSpPr/>
          <p:nvPr/>
        </p:nvSpPr>
        <p:spPr>
          <a:xfrm>
            <a:off x="6705599" y="1690787"/>
            <a:ext cx="20019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5" name="Google Shape;415;g26daead407f_0_4602"/>
          <p:cNvSpPr/>
          <p:nvPr/>
        </p:nvSpPr>
        <p:spPr>
          <a:xfrm>
            <a:off x="6705599" y="1229731"/>
            <a:ext cx="2002976"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6" name="Google Shape;416;g26daead407f_0_4602"/>
          <p:cNvSpPr txBox="1">
            <a:spLocks noGrp="1"/>
          </p:cNvSpPr>
          <p:nvPr>
            <p:ph type="body" idx="23"/>
          </p:nvPr>
        </p:nvSpPr>
        <p:spPr>
          <a:xfrm>
            <a:off x="6731429" y="1436811"/>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417" name="Google Shape;417;g26daead407f_0_4602"/>
          <p:cNvSpPr txBox="1">
            <a:spLocks noGrp="1"/>
          </p:cNvSpPr>
          <p:nvPr>
            <p:ph type="body" idx="24"/>
          </p:nvPr>
        </p:nvSpPr>
        <p:spPr>
          <a:xfrm>
            <a:off x="6731429" y="1225676"/>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418" name="Google Shape;418;g26daead407f_0_4602"/>
          <p:cNvSpPr txBox="1">
            <a:spLocks noGrp="1"/>
          </p:cNvSpPr>
          <p:nvPr>
            <p:ph type="body" idx="25"/>
          </p:nvPr>
        </p:nvSpPr>
        <p:spPr>
          <a:xfrm>
            <a:off x="6731429" y="1737350"/>
            <a:ext cx="1955400" cy="1033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419" name="Google Shape;419;g26daead407f_0_4602"/>
          <p:cNvSpPr txBox="1">
            <a:spLocks noGrp="1"/>
          </p:cNvSpPr>
          <p:nvPr>
            <p:ph type="body" idx="26"/>
          </p:nvPr>
        </p:nvSpPr>
        <p:spPr>
          <a:xfrm>
            <a:off x="483030" y="3095128"/>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420" name="Google Shape;420;g26daead407f_0_4602"/>
          <p:cNvSpPr txBox="1">
            <a:spLocks noGrp="1"/>
          </p:cNvSpPr>
          <p:nvPr>
            <p:ph type="body" idx="27"/>
          </p:nvPr>
        </p:nvSpPr>
        <p:spPr>
          <a:xfrm>
            <a:off x="480446" y="2883993"/>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pic>
        <p:nvPicPr>
          <p:cNvPr id="421" name="Google Shape;421;g26daead407f_0_4602" descr="A picture containing drawing&#10;&#10;Description automatically generated"/>
          <p:cNvPicPr preferRelativeResize="0"/>
          <p:nvPr/>
        </p:nvPicPr>
        <p:blipFill rotWithShape="1">
          <a:blip r:embed="rId2">
            <a:alphaModFix/>
          </a:blip>
          <a:srcRect/>
          <a:stretch/>
        </p:blipFill>
        <p:spPr>
          <a:xfrm>
            <a:off x="8378809" y="156181"/>
            <a:ext cx="615982" cy="488975"/>
          </a:xfrm>
          <a:prstGeom prst="rect">
            <a:avLst/>
          </a:prstGeom>
          <a:noFill/>
          <a:ln>
            <a:noFill/>
          </a:ln>
        </p:spPr>
      </p:pic>
      <p:sp>
        <p:nvSpPr>
          <p:cNvPr id="422" name="Google Shape;422;g26daead407f_0_4602"/>
          <p:cNvSpPr txBox="1"/>
          <p:nvPr/>
        </p:nvSpPr>
        <p:spPr>
          <a:xfrm>
            <a:off x="457200" y="4851918"/>
            <a:ext cx="82296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1" u="none" strike="noStrike" cap="none">
                <a:solidFill>
                  <a:schemeClr val="dk1"/>
                </a:solidFill>
                <a:latin typeface="Arial"/>
                <a:ea typeface="Arial"/>
                <a:cs typeface="Arial"/>
                <a:sym typeface="Arial"/>
              </a:rPr>
              <a:t>“We are a community dedicated to leading and promoting the use of statistics within the healthcare industry for the benefit of patients.”</a:t>
            </a:r>
            <a:endParaRPr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 Cover Slide">
  <p:cSld name="1. Cover Slide">
    <p:spTree>
      <p:nvGrpSpPr>
        <p:cNvPr id="1" name="Shape 423"/>
        <p:cNvGrpSpPr/>
        <p:nvPr/>
      </p:nvGrpSpPr>
      <p:grpSpPr>
        <a:xfrm>
          <a:off x="0" y="0"/>
          <a:ext cx="0" cy="0"/>
          <a:chOff x="0" y="0"/>
          <a:chExt cx="0" cy="0"/>
        </a:xfrm>
      </p:grpSpPr>
      <p:sp>
        <p:nvSpPr>
          <p:cNvPr id="424" name="Google Shape;424;g26daead407f_0_4887"/>
          <p:cNvSpPr txBox="1">
            <a:spLocks noGrp="1"/>
          </p:cNvSpPr>
          <p:nvPr>
            <p:ph type="subTitle" idx="1"/>
          </p:nvPr>
        </p:nvSpPr>
        <p:spPr>
          <a:xfrm>
            <a:off x="1371600" y="3363316"/>
            <a:ext cx="6400800" cy="7431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400"/>
              </a:spcBef>
              <a:spcAft>
                <a:spcPts val="0"/>
              </a:spcAft>
              <a:buClr>
                <a:srgbClr val="005A84"/>
              </a:buClr>
              <a:buSzPts val="2000"/>
              <a:buNone/>
              <a:defRPr sz="2000" b="1">
                <a:solidFill>
                  <a:srgbClr val="005A84"/>
                </a:solidFill>
              </a:defRPr>
            </a:lvl1pPr>
            <a:lvl2pPr lvl="1" algn="ctr" rtl="0">
              <a:lnSpc>
                <a:spcPct val="100000"/>
              </a:lnSpc>
              <a:spcBef>
                <a:spcPts val="560"/>
              </a:spcBef>
              <a:spcAft>
                <a:spcPts val="0"/>
              </a:spcAft>
              <a:buClr>
                <a:srgbClr val="88D5E3"/>
              </a:buClr>
              <a:buSzPts val="2800"/>
              <a:buNone/>
              <a:defRPr>
                <a:solidFill>
                  <a:srgbClr val="88D5E3"/>
                </a:solidFill>
              </a:defRPr>
            </a:lvl2pPr>
            <a:lvl3pPr lvl="2" algn="ctr" rtl="0">
              <a:lnSpc>
                <a:spcPct val="100000"/>
              </a:lnSpc>
              <a:spcBef>
                <a:spcPts val="480"/>
              </a:spcBef>
              <a:spcAft>
                <a:spcPts val="0"/>
              </a:spcAft>
              <a:buClr>
                <a:srgbClr val="88D5E3"/>
              </a:buClr>
              <a:buSzPts val="2400"/>
              <a:buNone/>
              <a:defRPr>
                <a:solidFill>
                  <a:srgbClr val="88D5E3"/>
                </a:solidFill>
              </a:defRPr>
            </a:lvl3pPr>
            <a:lvl4pPr lvl="3" algn="ctr" rtl="0">
              <a:lnSpc>
                <a:spcPct val="100000"/>
              </a:lnSpc>
              <a:spcBef>
                <a:spcPts val="400"/>
              </a:spcBef>
              <a:spcAft>
                <a:spcPts val="0"/>
              </a:spcAft>
              <a:buClr>
                <a:srgbClr val="88D5E3"/>
              </a:buClr>
              <a:buSzPts val="2000"/>
              <a:buNone/>
              <a:defRPr>
                <a:solidFill>
                  <a:srgbClr val="88D5E3"/>
                </a:solidFill>
              </a:defRPr>
            </a:lvl4pPr>
            <a:lvl5pPr lvl="4" algn="ctr" rtl="0">
              <a:lnSpc>
                <a:spcPct val="100000"/>
              </a:lnSpc>
              <a:spcBef>
                <a:spcPts val="400"/>
              </a:spcBef>
              <a:spcAft>
                <a:spcPts val="0"/>
              </a:spcAft>
              <a:buClr>
                <a:srgbClr val="88D5E3"/>
              </a:buClr>
              <a:buSzPts val="2000"/>
              <a:buNone/>
              <a:defRPr>
                <a:solidFill>
                  <a:srgbClr val="88D5E3"/>
                </a:solidFill>
              </a:defRPr>
            </a:lvl5pPr>
            <a:lvl6pPr lvl="5" algn="ctr" rtl="0">
              <a:lnSpc>
                <a:spcPct val="100000"/>
              </a:lnSpc>
              <a:spcBef>
                <a:spcPts val="400"/>
              </a:spcBef>
              <a:spcAft>
                <a:spcPts val="0"/>
              </a:spcAft>
              <a:buClr>
                <a:srgbClr val="88D5E3"/>
              </a:buClr>
              <a:buSzPts val="2000"/>
              <a:buNone/>
              <a:defRPr>
                <a:solidFill>
                  <a:srgbClr val="88D5E3"/>
                </a:solidFill>
              </a:defRPr>
            </a:lvl6pPr>
            <a:lvl7pPr lvl="6" algn="ctr" rtl="0">
              <a:lnSpc>
                <a:spcPct val="100000"/>
              </a:lnSpc>
              <a:spcBef>
                <a:spcPts val="400"/>
              </a:spcBef>
              <a:spcAft>
                <a:spcPts val="0"/>
              </a:spcAft>
              <a:buClr>
                <a:srgbClr val="88D5E3"/>
              </a:buClr>
              <a:buSzPts val="2000"/>
              <a:buNone/>
              <a:defRPr>
                <a:solidFill>
                  <a:srgbClr val="88D5E3"/>
                </a:solidFill>
              </a:defRPr>
            </a:lvl7pPr>
            <a:lvl8pPr lvl="7" algn="ctr" rtl="0">
              <a:lnSpc>
                <a:spcPct val="100000"/>
              </a:lnSpc>
              <a:spcBef>
                <a:spcPts val="400"/>
              </a:spcBef>
              <a:spcAft>
                <a:spcPts val="0"/>
              </a:spcAft>
              <a:buClr>
                <a:srgbClr val="88D5E3"/>
              </a:buClr>
              <a:buSzPts val="2000"/>
              <a:buNone/>
              <a:defRPr>
                <a:solidFill>
                  <a:srgbClr val="88D5E3"/>
                </a:solidFill>
              </a:defRPr>
            </a:lvl8pPr>
            <a:lvl9pPr lvl="8" algn="ctr" rtl="0">
              <a:lnSpc>
                <a:spcPct val="100000"/>
              </a:lnSpc>
              <a:spcBef>
                <a:spcPts val="400"/>
              </a:spcBef>
              <a:spcAft>
                <a:spcPts val="0"/>
              </a:spcAft>
              <a:buClr>
                <a:srgbClr val="88D5E3"/>
              </a:buClr>
              <a:buSzPts val="2000"/>
              <a:buNone/>
              <a:defRPr>
                <a:solidFill>
                  <a:srgbClr val="88D5E3"/>
                </a:solidFill>
              </a:defRPr>
            </a:lvl9pPr>
          </a:lstStyle>
          <a:p>
            <a:endParaRPr/>
          </a:p>
        </p:txBody>
      </p:sp>
      <p:pic>
        <p:nvPicPr>
          <p:cNvPr id="425" name="Google Shape;425;g26daead407f_0_4887" descr="PSI Logo.png"/>
          <p:cNvPicPr preferRelativeResize="0"/>
          <p:nvPr/>
        </p:nvPicPr>
        <p:blipFill rotWithShape="1">
          <a:blip r:embed="rId2">
            <a:alphaModFix/>
          </a:blip>
          <a:srcRect/>
          <a:stretch/>
        </p:blipFill>
        <p:spPr>
          <a:xfrm>
            <a:off x="4082834" y="400669"/>
            <a:ext cx="992840" cy="934779"/>
          </a:xfrm>
          <a:prstGeom prst="rect">
            <a:avLst/>
          </a:prstGeom>
          <a:noFill/>
          <a:ln>
            <a:noFill/>
          </a:ln>
        </p:spPr>
      </p:pic>
      <p:sp>
        <p:nvSpPr>
          <p:cNvPr id="426" name="Google Shape;426;g26daead407f_0_4887"/>
          <p:cNvSpPr txBox="1">
            <a:spLocks noGrp="1"/>
          </p:cNvSpPr>
          <p:nvPr>
            <p:ph type="title"/>
          </p:nvPr>
        </p:nvSpPr>
        <p:spPr>
          <a:xfrm>
            <a:off x="457200" y="1696463"/>
            <a:ext cx="8229600" cy="8574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000"/>
              <a:buFont typeface="Arial"/>
              <a:buNone/>
              <a:defRPr sz="4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27" name="Google Shape;427;g26daead407f_0_4887"/>
          <p:cNvSpPr txBox="1">
            <a:spLocks noGrp="1"/>
          </p:cNvSpPr>
          <p:nvPr>
            <p:ph type="body" idx="2"/>
          </p:nvPr>
        </p:nvSpPr>
        <p:spPr>
          <a:xfrm>
            <a:off x="2650332" y="4367949"/>
            <a:ext cx="3871800" cy="365100"/>
          </a:xfrm>
          <a:prstGeom prst="rect">
            <a:avLst/>
          </a:prstGeom>
          <a:noFill/>
          <a:ln>
            <a:noFill/>
          </a:ln>
        </p:spPr>
        <p:txBody>
          <a:bodyPr spcFirstLastPara="1" wrap="square" lIns="91425" tIns="45700" rIns="91425" bIns="45700" anchor="t" anchorCtr="0">
            <a:noAutofit/>
          </a:bodyPr>
          <a:lstStyle>
            <a:lvl1pPr marL="457200" lvl="0" indent="-228600" algn="ctr" rtl="0">
              <a:lnSpc>
                <a:spcPct val="100000"/>
              </a:lnSpc>
              <a:spcBef>
                <a:spcPts val="240"/>
              </a:spcBef>
              <a:spcAft>
                <a:spcPts val="0"/>
              </a:spcAft>
              <a:buClr>
                <a:srgbClr val="005A84"/>
              </a:buClr>
              <a:buSzPts val="1200"/>
              <a:buFont typeface="Arial"/>
              <a:buNone/>
              <a:defRPr sz="1200">
                <a:solidFill>
                  <a:srgbClr val="005A84"/>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428" name="Google Shape;428;g26daead407f_0_4887"/>
          <p:cNvSpPr/>
          <p:nvPr/>
        </p:nvSpPr>
        <p:spPr>
          <a:xfrm rot="10800000">
            <a:off x="3334954" y="2872960"/>
            <a:ext cx="2481900" cy="193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29" name="Google Shape;429;g26daead407f_0_4887" descr="A picture containing drawing&#10;&#10;Description automatically generated"/>
          <p:cNvPicPr preferRelativeResize="0"/>
          <p:nvPr/>
        </p:nvPicPr>
        <p:blipFill rotWithShape="1">
          <a:blip r:embed="rId3">
            <a:alphaModFix/>
          </a:blip>
          <a:srcRect/>
          <a:stretch/>
        </p:blipFill>
        <p:spPr>
          <a:xfrm>
            <a:off x="8378809" y="156181"/>
            <a:ext cx="615982" cy="488975"/>
          </a:xfrm>
          <a:prstGeom prst="rect">
            <a:avLst/>
          </a:prstGeom>
          <a:noFill/>
          <a:ln>
            <a:noFill/>
          </a:ln>
        </p:spPr>
      </p:pic>
      <p:sp>
        <p:nvSpPr>
          <p:cNvPr id="430" name="Google Shape;430;g26daead407f_0_4887"/>
          <p:cNvSpPr txBox="1"/>
          <p:nvPr/>
        </p:nvSpPr>
        <p:spPr>
          <a:xfrm>
            <a:off x="457200" y="4851918"/>
            <a:ext cx="82296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1" u="none" strike="noStrike" cap="none">
                <a:solidFill>
                  <a:schemeClr val="dk1"/>
                </a:solidFill>
                <a:latin typeface="Arial"/>
                <a:ea typeface="Arial"/>
                <a:cs typeface="Arial"/>
                <a:sym typeface="Arial"/>
              </a:rPr>
              <a:t>“We are a community dedicated to leading and promoting the use of statistics within the healthcare industry for the benefit of patients.”</a:t>
            </a:r>
            <a:endParaRPr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8. Template single column with image">
  <p:cSld name="8. Template single column with image">
    <p:spTree>
      <p:nvGrpSpPr>
        <p:cNvPr id="1" name="Shape 431"/>
        <p:cNvGrpSpPr/>
        <p:nvPr/>
      </p:nvGrpSpPr>
      <p:grpSpPr>
        <a:xfrm>
          <a:off x="0" y="0"/>
          <a:ext cx="0" cy="0"/>
          <a:chOff x="0" y="0"/>
          <a:chExt cx="0" cy="0"/>
        </a:xfrm>
      </p:grpSpPr>
      <p:sp>
        <p:nvSpPr>
          <p:cNvPr id="432" name="Google Shape;432;g26daead407f_0_4895"/>
          <p:cNvSpPr/>
          <p:nvPr/>
        </p:nvSpPr>
        <p:spPr>
          <a:xfrm>
            <a:off x="8296759" y="4767263"/>
            <a:ext cx="390000" cy="376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3" name="Google Shape;433;g26daead407f_0_4895"/>
          <p:cNvSpPr txBox="1">
            <a:spLocks noGrp="1"/>
          </p:cNvSpPr>
          <p:nvPr>
            <p:ph type="body" idx="1"/>
          </p:nvPr>
        </p:nvSpPr>
        <p:spPr>
          <a:xfrm>
            <a:off x="4648200" y="2759672"/>
            <a:ext cx="4038600" cy="20076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440"/>
              </a:spcBef>
              <a:spcAft>
                <a:spcPts val="0"/>
              </a:spcAft>
              <a:buClr>
                <a:srgbClr val="005A84"/>
              </a:buClr>
              <a:buSzPts val="2200"/>
              <a:buFont typeface="Arial"/>
              <a:buNone/>
              <a:defRPr sz="2200">
                <a:solidFill>
                  <a:srgbClr val="005A84"/>
                </a:solidFill>
              </a:defRPr>
            </a:lvl1pPr>
            <a:lvl2pPr marL="914400" lvl="1" indent="-228600" algn="l" rtl="0">
              <a:lnSpc>
                <a:spcPct val="100000"/>
              </a:lnSpc>
              <a:spcBef>
                <a:spcPts val="400"/>
              </a:spcBef>
              <a:spcAft>
                <a:spcPts val="0"/>
              </a:spcAft>
              <a:buClr>
                <a:srgbClr val="005A84"/>
              </a:buClr>
              <a:buSzPts val="2000"/>
              <a:buFont typeface="Arial"/>
              <a:buNone/>
              <a:defRPr sz="2000">
                <a:solidFill>
                  <a:srgbClr val="005A84"/>
                </a:solidFill>
              </a:defRPr>
            </a:lvl2pPr>
            <a:lvl3pPr marL="1371600" lvl="2" indent="-228600" algn="l" rtl="0">
              <a:lnSpc>
                <a:spcPct val="100000"/>
              </a:lnSpc>
              <a:spcBef>
                <a:spcPts val="360"/>
              </a:spcBef>
              <a:spcAft>
                <a:spcPts val="0"/>
              </a:spcAft>
              <a:buClr>
                <a:srgbClr val="005A84"/>
              </a:buClr>
              <a:buSzPts val="1800"/>
              <a:buFont typeface="Arial"/>
              <a:buNone/>
              <a:defRPr sz="1800">
                <a:solidFill>
                  <a:srgbClr val="005A84"/>
                </a:solidFill>
              </a:defRPr>
            </a:lvl3pPr>
            <a:lvl4pPr marL="1828800" lvl="3" indent="-228600" algn="l" rtl="0">
              <a:lnSpc>
                <a:spcPct val="100000"/>
              </a:lnSpc>
              <a:spcBef>
                <a:spcPts val="320"/>
              </a:spcBef>
              <a:spcAft>
                <a:spcPts val="0"/>
              </a:spcAft>
              <a:buClr>
                <a:srgbClr val="005A84"/>
              </a:buClr>
              <a:buSzPts val="1600"/>
              <a:buFont typeface="Arial"/>
              <a:buNone/>
              <a:defRPr sz="1600">
                <a:solidFill>
                  <a:srgbClr val="005A84"/>
                </a:solidFill>
              </a:defRPr>
            </a:lvl4pPr>
            <a:lvl5pPr marL="2286000" lvl="4" indent="-228600" algn="l" rtl="0">
              <a:lnSpc>
                <a:spcPct val="100000"/>
              </a:lnSpc>
              <a:spcBef>
                <a:spcPts val="280"/>
              </a:spcBef>
              <a:spcAft>
                <a:spcPts val="0"/>
              </a:spcAft>
              <a:buClr>
                <a:srgbClr val="005A84"/>
              </a:buClr>
              <a:buSzPts val="1400"/>
              <a:buFont typeface="Arial"/>
              <a:buNone/>
              <a:defRPr sz="1400">
                <a:solidFill>
                  <a:srgbClr val="005A84"/>
                </a:solidFill>
              </a:defRPr>
            </a:lvl5pPr>
            <a:lvl6pPr marL="2743200" lvl="5" indent="-342900" algn="l" rtl="0">
              <a:lnSpc>
                <a:spcPct val="100000"/>
              </a:lnSpc>
              <a:spcBef>
                <a:spcPts val="360"/>
              </a:spcBef>
              <a:spcAft>
                <a:spcPts val="0"/>
              </a:spcAft>
              <a:buClr>
                <a:schemeClr val="dk1"/>
              </a:buClr>
              <a:buSzPts val="1800"/>
              <a:buChar char="•"/>
              <a:defRPr sz="1800"/>
            </a:lvl6pPr>
            <a:lvl7pPr marL="3200400" lvl="6" indent="-342900" algn="l" rtl="0">
              <a:lnSpc>
                <a:spcPct val="100000"/>
              </a:lnSpc>
              <a:spcBef>
                <a:spcPts val="360"/>
              </a:spcBef>
              <a:spcAft>
                <a:spcPts val="0"/>
              </a:spcAft>
              <a:buClr>
                <a:schemeClr val="dk1"/>
              </a:buClr>
              <a:buSzPts val="1800"/>
              <a:buChar char="•"/>
              <a:defRPr sz="1800"/>
            </a:lvl7pPr>
            <a:lvl8pPr marL="3657600" lvl="7" indent="-342900" algn="l" rtl="0">
              <a:lnSpc>
                <a:spcPct val="100000"/>
              </a:lnSpc>
              <a:spcBef>
                <a:spcPts val="360"/>
              </a:spcBef>
              <a:spcAft>
                <a:spcPts val="0"/>
              </a:spcAft>
              <a:buClr>
                <a:schemeClr val="dk1"/>
              </a:buClr>
              <a:buSzPts val="1800"/>
              <a:buChar char="•"/>
              <a:defRPr sz="1800"/>
            </a:lvl8pPr>
            <a:lvl9pPr marL="4114800" lvl="8" indent="-342900" algn="l" rtl="0">
              <a:lnSpc>
                <a:spcPct val="100000"/>
              </a:lnSpc>
              <a:spcBef>
                <a:spcPts val="360"/>
              </a:spcBef>
              <a:spcAft>
                <a:spcPts val="0"/>
              </a:spcAft>
              <a:buClr>
                <a:schemeClr val="dk1"/>
              </a:buClr>
              <a:buSzPts val="1800"/>
              <a:buChar char="•"/>
              <a:defRPr sz="1800"/>
            </a:lvl9pPr>
          </a:lstStyle>
          <a:p>
            <a:endParaRPr/>
          </a:p>
        </p:txBody>
      </p:sp>
      <p:sp>
        <p:nvSpPr>
          <p:cNvPr id="434" name="Google Shape;434;g26daead407f_0_4895"/>
          <p:cNvSpPr txBox="1">
            <a:spLocks noGrp="1"/>
          </p:cNvSpPr>
          <p:nvPr>
            <p:ph type="sldNum" idx="12"/>
          </p:nvPr>
        </p:nvSpPr>
        <p:spPr>
          <a:xfrm>
            <a:off x="8296758" y="4767263"/>
            <a:ext cx="390000" cy="273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435" name="Google Shape;435;g26daead407f_0_4895"/>
          <p:cNvSpPr/>
          <p:nvPr/>
        </p:nvSpPr>
        <p:spPr>
          <a:xfrm>
            <a:off x="0" y="0"/>
            <a:ext cx="2289000" cy="5143500"/>
          </a:xfrm>
          <a:prstGeom prst="rect">
            <a:avLst/>
          </a:prstGeom>
          <a:solidFill>
            <a:schemeClr val="dk1"/>
          </a:solidFill>
          <a:ln>
            <a:noFill/>
          </a:ln>
          <a:effectLst>
            <a:outerShdw blurRad="40000" dist="23000" dir="5400000" rotWithShape="0">
              <a:srgbClr val="000000">
                <a:alpha val="3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6" name="Google Shape;436;g26daead407f_0_4895"/>
          <p:cNvSpPr/>
          <p:nvPr/>
        </p:nvSpPr>
        <p:spPr>
          <a:xfrm rot="5400000">
            <a:off x="2878527" y="2479803"/>
            <a:ext cx="2481900" cy="193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7" name="Google Shape;437;g26daead407f_0_4895"/>
          <p:cNvSpPr txBox="1">
            <a:spLocks noGrp="1"/>
          </p:cNvSpPr>
          <p:nvPr>
            <p:ph type="title"/>
          </p:nvPr>
        </p:nvSpPr>
        <p:spPr>
          <a:xfrm>
            <a:off x="4648200" y="1237292"/>
            <a:ext cx="4038600" cy="10875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1"/>
              </a:buClr>
              <a:buSzPts val="3400"/>
              <a:buFont typeface="Arial"/>
              <a:buNone/>
              <a:defRPr sz="3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38" name="Google Shape;438;g26daead407f_0_4895"/>
          <p:cNvSpPr>
            <a:spLocks noGrp="1"/>
          </p:cNvSpPr>
          <p:nvPr>
            <p:ph type="pic" idx="2"/>
          </p:nvPr>
        </p:nvSpPr>
        <p:spPr>
          <a:xfrm>
            <a:off x="458702" y="400050"/>
            <a:ext cx="3660900" cy="4367100"/>
          </a:xfrm>
          <a:prstGeom prst="rect">
            <a:avLst/>
          </a:prstGeom>
          <a:solidFill>
            <a:srgbClr val="005A84"/>
          </a:solidFill>
          <a:ln>
            <a:noFill/>
          </a:ln>
        </p:spPr>
      </p:sp>
      <p:pic>
        <p:nvPicPr>
          <p:cNvPr id="439" name="Google Shape;439;g26daead407f_0_4895" descr="A picture containing drawing&#10;&#10;Description automatically generated"/>
          <p:cNvPicPr preferRelativeResize="0"/>
          <p:nvPr/>
        </p:nvPicPr>
        <p:blipFill rotWithShape="1">
          <a:blip r:embed="rId2">
            <a:alphaModFix/>
          </a:blip>
          <a:srcRect/>
          <a:stretch/>
        </p:blipFill>
        <p:spPr>
          <a:xfrm>
            <a:off x="8378809" y="156181"/>
            <a:ext cx="615982" cy="48897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 Cover Slide">
  <p:cSld name="2. Cover Slide">
    <p:spTree>
      <p:nvGrpSpPr>
        <p:cNvPr id="1" name="Shape 440"/>
        <p:cNvGrpSpPr/>
        <p:nvPr/>
      </p:nvGrpSpPr>
      <p:grpSpPr>
        <a:xfrm>
          <a:off x="0" y="0"/>
          <a:ext cx="0" cy="0"/>
          <a:chOff x="0" y="0"/>
          <a:chExt cx="0" cy="0"/>
        </a:xfrm>
      </p:grpSpPr>
      <p:sp>
        <p:nvSpPr>
          <p:cNvPr id="441" name="Google Shape;441;g26daead407f_0_4904"/>
          <p:cNvSpPr/>
          <p:nvPr/>
        </p:nvSpPr>
        <p:spPr>
          <a:xfrm>
            <a:off x="0" y="0"/>
            <a:ext cx="2289000" cy="5143500"/>
          </a:xfrm>
          <a:prstGeom prst="rect">
            <a:avLst/>
          </a:prstGeom>
          <a:solidFill>
            <a:schemeClr val="dk1"/>
          </a:solidFill>
          <a:ln>
            <a:noFill/>
          </a:ln>
          <a:effectLst>
            <a:outerShdw blurRad="40000" dist="23000" dir="5400000" rotWithShape="0">
              <a:srgbClr val="000000">
                <a:alpha val="3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2" name="Google Shape;442;g26daead407f_0_4904"/>
          <p:cNvSpPr txBox="1">
            <a:spLocks noGrp="1"/>
          </p:cNvSpPr>
          <p:nvPr>
            <p:ph type="ctrTitle"/>
          </p:nvPr>
        </p:nvSpPr>
        <p:spPr>
          <a:xfrm>
            <a:off x="4585784" y="1597819"/>
            <a:ext cx="3872400" cy="1102500"/>
          </a:xfrm>
          <a:prstGeom prst="rect">
            <a:avLst/>
          </a:prstGeom>
          <a:noFill/>
          <a:ln>
            <a:noFill/>
          </a:ln>
        </p:spPr>
        <p:txBody>
          <a:bodyPr spcFirstLastPara="1" wrap="square" lIns="91425" tIns="45700" rIns="91425" bIns="45700" anchor="t" anchorCtr="0">
            <a:noAutofit/>
          </a:bodyPr>
          <a:lstStyle>
            <a:lvl1pPr lvl="0" algn="l" rtl="0">
              <a:lnSpc>
                <a:spcPct val="90000"/>
              </a:lnSpc>
              <a:spcBef>
                <a:spcPts val="0"/>
              </a:spcBef>
              <a:spcAft>
                <a:spcPts val="0"/>
              </a:spcAft>
              <a:buClr>
                <a:schemeClr val="dk1"/>
              </a:buClr>
              <a:buSzPts val="4000"/>
              <a:buFont typeface="Arial"/>
              <a:buNone/>
              <a:defRPr sz="4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43" name="Google Shape;443;g26daead407f_0_4904"/>
          <p:cNvSpPr txBox="1">
            <a:spLocks noGrp="1"/>
          </p:cNvSpPr>
          <p:nvPr>
            <p:ph type="subTitle" idx="1"/>
          </p:nvPr>
        </p:nvSpPr>
        <p:spPr>
          <a:xfrm>
            <a:off x="4585783" y="3196590"/>
            <a:ext cx="3872400" cy="6147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400"/>
              </a:spcBef>
              <a:spcAft>
                <a:spcPts val="0"/>
              </a:spcAft>
              <a:buClr>
                <a:srgbClr val="005A84"/>
              </a:buClr>
              <a:buSzPts val="2000"/>
              <a:buNone/>
              <a:defRPr sz="2000" b="1">
                <a:solidFill>
                  <a:srgbClr val="005A84"/>
                </a:solidFill>
              </a:defRPr>
            </a:lvl1pPr>
            <a:lvl2pPr lvl="1" algn="ctr" rtl="0">
              <a:lnSpc>
                <a:spcPct val="100000"/>
              </a:lnSpc>
              <a:spcBef>
                <a:spcPts val="560"/>
              </a:spcBef>
              <a:spcAft>
                <a:spcPts val="0"/>
              </a:spcAft>
              <a:buClr>
                <a:srgbClr val="88D5E3"/>
              </a:buClr>
              <a:buSzPts val="2800"/>
              <a:buNone/>
              <a:defRPr>
                <a:solidFill>
                  <a:srgbClr val="88D5E3"/>
                </a:solidFill>
              </a:defRPr>
            </a:lvl2pPr>
            <a:lvl3pPr lvl="2" algn="ctr" rtl="0">
              <a:lnSpc>
                <a:spcPct val="100000"/>
              </a:lnSpc>
              <a:spcBef>
                <a:spcPts val="480"/>
              </a:spcBef>
              <a:spcAft>
                <a:spcPts val="0"/>
              </a:spcAft>
              <a:buClr>
                <a:srgbClr val="88D5E3"/>
              </a:buClr>
              <a:buSzPts val="2400"/>
              <a:buNone/>
              <a:defRPr>
                <a:solidFill>
                  <a:srgbClr val="88D5E3"/>
                </a:solidFill>
              </a:defRPr>
            </a:lvl3pPr>
            <a:lvl4pPr lvl="3" algn="ctr" rtl="0">
              <a:lnSpc>
                <a:spcPct val="100000"/>
              </a:lnSpc>
              <a:spcBef>
                <a:spcPts val="400"/>
              </a:spcBef>
              <a:spcAft>
                <a:spcPts val="0"/>
              </a:spcAft>
              <a:buClr>
                <a:srgbClr val="88D5E3"/>
              </a:buClr>
              <a:buSzPts val="2000"/>
              <a:buNone/>
              <a:defRPr>
                <a:solidFill>
                  <a:srgbClr val="88D5E3"/>
                </a:solidFill>
              </a:defRPr>
            </a:lvl4pPr>
            <a:lvl5pPr lvl="4" algn="ctr" rtl="0">
              <a:lnSpc>
                <a:spcPct val="100000"/>
              </a:lnSpc>
              <a:spcBef>
                <a:spcPts val="400"/>
              </a:spcBef>
              <a:spcAft>
                <a:spcPts val="0"/>
              </a:spcAft>
              <a:buClr>
                <a:srgbClr val="88D5E3"/>
              </a:buClr>
              <a:buSzPts val="2000"/>
              <a:buNone/>
              <a:defRPr>
                <a:solidFill>
                  <a:srgbClr val="88D5E3"/>
                </a:solidFill>
              </a:defRPr>
            </a:lvl5pPr>
            <a:lvl6pPr lvl="5" algn="ctr" rtl="0">
              <a:lnSpc>
                <a:spcPct val="100000"/>
              </a:lnSpc>
              <a:spcBef>
                <a:spcPts val="400"/>
              </a:spcBef>
              <a:spcAft>
                <a:spcPts val="0"/>
              </a:spcAft>
              <a:buClr>
                <a:srgbClr val="88D5E3"/>
              </a:buClr>
              <a:buSzPts val="2000"/>
              <a:buNone/>
              <a:defRPr>
                <a:solidFill>
                  <a:srgbClr val="88D5E3"/>
                </a:solidFill>
              </a:defRPr>
            </a:lvl6pPr>
            <a:lvl7pPr lvl="6" algn="ctr" rtl="0">
              <a:lnSpc>
                <a:spcPct val="100000"/>
              </a:lnSpc>
              <a:spcBef>
                <a:spcPts val="400"/>
              </a:spcBef>
              <a:spcAft>
                <a:spcPts val="0"/>
              </a:spcAft>
              <a:buClr>
                <a:srgbClr val="88D5E3"/>
              </a:buClr>
              <a:buSzPts val="2000"/>
              <a:buNone/>
              <a:defRPr>
                <a:solidFill>
                  <a:srgbClr val="88D5E3"/>
                </a:solidFill>
              </a:defRPr>
            </a:lvl7pPr>
            <a:lvl8pPr lvl="7" algn="ctr" rtl="0">
              <a:lnSpc>
                <a:spcPct val="100000"/>
              </a:lnSpc>
              <a:spcBef>
                <a:spcPts val="400"/>
              </a:spcBef>
              <a:spcAft>
                <a:spcPts val="0"/>
              </a:spcAft>
              <a:buClr>
                <a:srgbClr val="88D5E3"/>
              </a:buClr>
              <a:buSzPts val="2000"/>
              <a:buNone/>
              <a:defRPr>
                <a:solidFill>
                  <a:srgbClr val="88D5E3"/>
                </a:solidFill>
              </a:defRPr>
            </a:lvl8pPr>
            <a:lvl9pPr lvl="8" algn="ctr" rtl="0">
              <a:lnSpc>
                <a:spcPct val="100000"/>
              </a:lnSpc>
              <a:spcBef>
                <a:spcPts val="400"/>
              </a:spcBef>
              <a:spcAft>
                <a:spcPts val="0"/>
              </a:spcAft>
              <a:buClr>
                <a:srgbClr val="88D5E3"/>
              </a:buClr>
              <a:buSzPts val="2000"/>
              <a:buNone/>
              <a:defRPr>
                <a:solidFill>
                  <a:srgbClr val="88D5E3"/>
                </a:solidFill>
              </a:defRPr>
            </a:lvl9pPr>
          </a:lstStyle>
          <a:p>
            <a:endParaRPr/>
          </a:p>
        </p:txBody>
      </p:sp>
      <p:pic>
        <p:nvPicPr>
          <p:cNvPr id="444" name="Google Shape;444;g26daead407f_0_4904" descr="PSI Logo.png"/>
          <p:cNvPicPr preferRelativeResize="0"/>
          <p:nvPr/>
        </p:nvPicPr>
        <p:blipFill rotWithShape="1">
          <a:blip r:embed="rId2">
            <a:alphaModFix/>
          </a:blip>
          <a:srcRect/>
          <a:stretch/>
        </p:blipFill>
        <p:spPr>
          <a:xfrm>
            <a:off x="4585783" y="400669"/>
            <a:ext cx="992840" cy="934779"/>
          </a:xfrm>
          <a:prstGeom prst="rect">
            <a:avLst/>
          </a:prstGeom>
          <a:noFill/>
          <a:ln>
            <a:noFill/>
          </a:ln>
        </p:spPr>
      </p:pic>
      <p:sp>
        <p:nvSpPr>
          <p:cNvPr id="445" name="Google Shape;445;g26daead407f_0_4904"/>
          <p:cNvSpPr txBox="1">
            <a:spLocks noGrp="1"/>
          </p:cNvSpPr>
          <p:nvPr>
            <p:ph type="body" idx="2"/>
          </p:nvPr>
        </p:nvSpPr>
        <p:spPr>
          <a:xfrm>
            <a:off x="4586288" y="4561480"/>
            <a:ext cx="3871800" cy="3651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rgbClr val="005A84"/>
              </a:buClr>
              <a:buSzPts val="1200"/>
              <a:buFont typeface="Arial"/>
              <a:buNone/>
              <a:defRPr sz="1200">
                <a:solidFill>
                  <a:srgbClr val="005A84"/>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446" name="Google Shape;446;g26daead407f_0_4904"/>
          <p:cNvSpPr>
            <a:spLocks noGrp="1"/>
          </p:cNvSpPr>
          <p:nvPr>
            <p:ph type="pic" idx="3"/>
          </p:nvPr>
        </p:nvSpPr>
        <p:spPr>
          <a:xfrm>
            <a:off x="458702" y="400050"/>
            <a:ext cx="3660900" cy="4367100"/>
          </a:xfrm>
          <a:prstGeom prst="rect">
            <a:avLst/>
          </a:prstGeom>
          <a:solidFill>
            <a:srgbClr val="005A84"/>
          </a:solidFill>
          <a:ln>
            <a:noFill/>
          </a:ln>
        </p:spPr>
      </p:sp>
      <p:sp>
        <p:nvSpPr>
          <p:cNvPr id="447" name="Google Shape;447;g26daead407f_0_4904"/>
          <p:cNvSpPr/>
          <p:nvPr/>
        </p:nvSpPr>
        <p:spPr>
          <a:xfrm rot="5400000">
            <a:off x="2878527" y="2479803"/>
            <a:ext cx="2481900" cy="193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48" name="Google Shape;448;g26daead407f_0_4904" descr="A picture containing drawing&#10;&#10;Description automatically generated"/>
          <p:cNvPicPr preferRelativeResize="0"/>
          <p:nvPr/>
        </p:nvPicPr>
        <p:blipFill rotWithShape="1">
          <a:blip r:embed="rId3">
            <a:alphaModFix/>
          </a:blip>
          <a:srcRect/>
          <a:stretch/>
        </p:blipFill>
        <p:spPr>
          <a:xfrm>
            <a:off x="8378809" y="155562"/>
            <a:ext cx="615982" cy="48897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7. Template Single column">
  <p:cSld name="7. Template Single column">
    <p:spTree>
      <p:nvGrpSpPr>
        <p:cNvPr id="1" name="Shape 449"/>
        <p:cNvGrpSpPr/>
        <p:nvPr/>
      </p:nvGrpSpPr>
      <p:grpSpPr>
        <a:xfrm>
          <a:off x="0" y="0"/>
          <a:ext cx="0" cy="0"/>
          <a:chOff x="0" y="0"/>
          <a:chExt cx="0" cy="0"/>
        </a:xfrm>
      </p:grpSpPr>
      <p:sp>
        <p:nvSpPr>
          <p:cNvPr id="450" name="Google Shape;450;g26daead407f_0_4913"/>
          <p:cNvSpPr/>
          <p:nvPr/>
        </p:nvSpPr>
        <p:spPr>
          <a:xfrm>
            <a:off x="8296759" y="4767263"/>
            <a:ext cx="390000" cy="376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1" name="Google Shape;451;g26daead407f_0_4913"/>
          <p:cNvSpPr txBox="1">
            <a:spLocks noGrp="1"/>
          </p:cNvSpPr>
          <p:nvPr>
            <p:ph type="title"/>
          </p:nvPr>
        </p:nvSpPr>
        <p:spPr>
          <a:xfrm>
            <a:off x="457201" y="1235932"/>
            <a:ext cx="3565800" cy="15072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1"/>
              </a:buClr>
              <a:buSzPts val="3400"/>
              <a:buFont typeface="Arial"/>
              <a:buNone/>
              <a:defRPr sz="3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52" name="Google Shape;452;g26daead407f_0_4913"/>
          <p:cNvSpPr txBox="1">
            <a:spLocks noGrp="1"/>
          </p:cNvSpPr>
          <p:nvPr>
            <p:ph type="body" idx="1"/>
          </p:nvPr>
        </p:nvSpPr>
        <p:spPr>
          <a:xfrm>
            <a:off x="4648200" y="1253383"/>
            <a:ext cx="4038600" cy="33945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440"/>
              </a:spcBef>
              <a:spcAft>
                <a:spcPts val="0"/>
              </a:spcAft>
              <a:buClr>
                <a:srgbClr val="005A84"/>
              </a:buClr>
              <a:buSzPts val="2200"/>
              <a:buFont typeface="Arial"/>
              <a:buNone/>
              <a:defRPr sz="2200">
                <a:solidFill>
                  <a:srgbClr val="005A84"/>
                </a:solidFill>
              </a:defRPr>
            </a:lvl1pPr>
            <a:lvl2pPr marL="914400" lvl="1" indent="-228600" algn="l" rtl="0">
              <a:lnSpc>
                <a:spcPct val="100000"/>
              </a:lnSpc>
              <a:spcBef>
                <a:spcPts val="400"/>
              </a:spcBef>
              <a:spcAft>
                <a:spcPts val="0"/>
              </a:spcAft>
              <a:buClr>
                <a:srgbClr val="005A84"/>
              </a:buClr>
              <a:buSzPts val="2000"/>
              <a:buFont typeface="Arial"/>
              <a:buNone/>
              <a:defRPr sz="2000">
                <a:solidFill>
                  <a:srgbClr val="005A84"/>
                </a:solidFill>
              </a:defRPr>
            </a:lvl2pPr>
            <a:lvl3pPr marL="1371600" lvl="2" indent="-228600" algn="l" rtl="0">
              <a:lnSpc>
                <a:spcPct val="100000"/>
              </a:lnSpc>
              <a:spcBef>
                <a:spcPts val="360"/>
              </a:spcBef>
              <a:spcAft>
                <a:spcPts val="0"/>
              </a:spcAft>
              <a:buClr>
                <a:srgbClr val="005A84"/>
              </a:buClr>
              <a:buSzPts val="1800"/>
              <a:buFont typeface="Arial"/>
              <a:buNone/>
              <a:defRPr sz="1800">
                <a:solidFill>
                  <a:srgbClr val="005A84"/>
                </a:solidFill>
              </a:defRPr>
            </a:lvl3pPr>
            <a:lvl4pPr marL="1828800" lvl="3" indent="-228600" algn="l" rtl="0">
              <a:lnSpc>
                <a:spcPct val="100000"/>
              </a:lnSpc>
              <a:spcBef>
                <a:spcPts val="320"/>
              </a:spcBef>
              <a:spcAft>
                <a:spcPts val="0"/>
              </a:spcAft>
              <a:buClr>
                <a:srgbClr val="005A84"/>
              </a:buClr>
              <a:buSzPts val="1600"/>
              <a:buFont typeface="Arial"/>
              <a:buNone/>
              <a:defRPr sz="1600">
                <a:solidFill>
                  <a:srgbClr val="005A84"/>
                </a:solidFill>
              </a:defRPr>
            </a:lvl4pPr>
            <a:lvl5pPr marL="2286000" lvl="4" indent="-228600" algn="l" rtl="0">
              <a:lnSpc>
                <a:spcPct val="100000"/>
              </a:lnSpc>
              <a:spcBef>
                <a:spcPts val="280"/>
              </a:spcBef>
              <a:spcAft>
                <a:spcPts val="0"/>
              </a:spcAft>
              <a:buClr>
                <a:srgbClr val="005A84"/>
              </a:buClr>
              <a:buSzPts val="1400"/>
              <a:buFont typeface="Arial"/>
              <a:buNone/>
              <a:defRPr sz="1400">
                <a:solidFill>
                  <a:srgbClr val="005A84"/>
                </a:solidFill>
              </a:defRPr>
            </a:lvl5pPr>
            <a:lvl6pPr marL="2743200" lvl="5" indent="-342900" algn="l" rtl="0">
              <a:lnSpc>
                <a:spcPct val="100000"/>
              </a:lnSpc>
              <a:spcBef>
                <a:spcPts val="360"/>
              </a:spcBef>
              <a:spcAft>
                <a:spcPts val="0"/>
              </a:spcAft>
              <a:buClr>
                <a:schemeClr val="dk1"/>
              </a:buClr>
              <a:buSzPts val="1800"/>
              <a:buChar char="•"/>
              <a:defRPr sz="1800"/>
            </a:lvl6pPr>
            <a:lvl7pPr marL="3200400" lvl="6" indent="-342900" algn="l" rtl="0">
              <a:lnSpc>
                <a:spcPct val="100000"/>
              </a:lnSpc>
              <a:spcBef>
                <a:spcPts val="360"/>
              </a:spcBef>
              <a:spcAft>
                <a:spcPts val="0"/>
              </a:spcAft>
              <a:buClr>
                <a:schemeClr val="dk1"/>
              </a:buClr>
              <a:buSzPts val="1800"/>
              <a:buChar char="•"/>
              <a:defRPr sz="1800"/>
            </a:lvl7pPr>
            <a:lvl8pPr marL="3657600" lvl="7" indent="-342900" algn="l" rtl="0">
              <a:lnSpc>
                <a:spcPct val="100000"/>
              </a:lnSpc>
              <a:spcBef>
                <a:spcPts val="360"/>
              </a:spcBef>
              <a:spcAft>
                <a:spcPts val="0"/>
              </a:spcAft>
              <a:buClr>
                <a:schemeClr val="dk1"/>
              </a:buClr>
              <a:buSzPts val="1800"/>
              <a:buChar char="•"/>
              <a:defRPr sz="1800"/>
            </a:lvl8pPr>
            <a:lvl9pPr marL="4114800" lvl="8" indent="-342900" algn="l" rtl="0">
              <a:lnSpc>
                <a:spcPct val="100000"/>
              </a:lnSpc>
              <a:spcBef>
                <a:spcPts val="360"/>
              </a:spcBef>
              <a:spcAft>
                <a:spcPts val="0"/>
              </a:spcAft>
              <a:buClr>
                <a:schemeClr val="dk1"/>
              </a:buClr>
              <a:buSzPts val="1800"/>
              <a:buChar char="•"/>
              <a:defRPr sz="1800"/>
            </a:lvl9pPr>
          </a:lstStyle>
          <a:p>
            <a:endParaRPr/>
          </a:p>
        </p:txBody>
      </p:sp>
      <p:sp>
        <p:nvSpPr>
          <p:cNvPr id="453" name="Google Shape;453;g26daead407f_0_4913"/>
          <p:cNvSpPr txBox="1">
            <a:spLocks noGrp="1"/>
          </p:cNvSpPr>
          <p:nvPr>
            <p:ph type="sldNum" idx="12"/>
          </p:nvPr>
        </p:nvSpPr>
        <p:spPr>
          <a:xfrm>
            <a:off x="8296758" y="4767263"/>
            <a:ext cx="390000" cy="273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454" name="Google Shape;454;g26daead407f_0_4913"/>
          <p:cNvSpPr/>
          <p:nvPr/>
        </p:nvSpPr>
        <p:spPr>
          <a:xfrm rot="5400000">
            <a:off x="-1144493" y="2479804"/>
            <a:ext cx="2481900" cy="193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5" name="Google Shape;455;g26daead407f_0_4913"/>
          <p:cNvSpPr txBox="1">
            <a:spLocks noGrp="1"/>
          </p:cNvSpPr>
          <p:nvPr>
            <p:ph type="subTitle" idx="2"/>
          </p:nvPr>
        </p:nvSpPr>
        <p:spPr>
          <a:xfrm>
            <a:off x="457201" y="2916821"/>
            <a:ext cx="3565800" cy="9135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400"/>
              </a:spcBef>
              <a:spcAft>
                <a:spcPts val="0"/>
              </a:spcAft>
              <a:buClr>
                <a:srgbClr val="005A84"/>
              </a:buClr>
              <a:buSzPts val="2000"/>
              <a:buNone/>
              <a:defRPr sz="2000" b="1">
                <a:solidFill>
                  <a:srgbClr val="005A84"/>
                </a:solidFill>
              </a:defRPr>
            </a:lvl1pPr>
            <a:lvl2pPr lvl="1" algn="ctr" rtl="0">
              <a:lnSpc>
                <a:spcPct val="100000"/>
              </a:lnSpc>
              <a:spcBef>
                <a:spcPts val="560"/>
              </a:spcBef>
              <a:spcAft>
                <a:spcPts val="0"/>
              </a:spcAft>
              <a:buClr>
                <a:srgbClr val="88D5E3"/>
              </a:buClr>
              <a:buSzPts val="2800"/>
              <a:buNone/>
              <a:defRPr>
                <a:solidFill>
                  <a:srgbClr val="88D5E3"/>
                </a:solidFill>
              </a:defRPr>
            </a:lvl2pPr>
            <a:lvl3pPr lvl="2" algn="ctr" rtl="0">
              <a:lnSpc>
                <a:spcPct val="100000"/>
              </a:lnSpc>
              <a:spcBef>
                <a:spcPts val="480"/>
              </a:spcBef>
              <a:spcAft>
                <a:spcPts val="0"/>
              </a:spcAft>
              <a:buClr>
                <a:srgbClr val="88D5E3"/>
              </a:buClr>
              <a:buSzPts val="2400"/>
              <a:buNone/>
              <a:defRPr>
                <a:solidFill>
                  <a:srgbClr val="88D5E3"/>
                </a:solidFill>
              </a:defRPr>
            </a:lvl3pPr>
            <a:lvl4pPr lvl="3" algn="ctr" rtl="0">
              <a:lnSpc>
                <a:spcPct val="100000"/>
              </a:lnSpc>
              <a:spcBef>
                <a:spcPts val="400"/>
              </a:spcBef>
              <a:spcAft>
                <a:spcPts val="0"/>
              </a:spcAft>
              <a:buClr>
                <a:srgbClr val="88D5E3"/>
              </a:buClr>
              <a:buSzPts val="2000"/>
              <a:buNone/>
              <a:defRPr>
                <a:solidFill>
                  <a:srgbClr val="88D5E3"/>
                </a:solidFill>
              </a:defRPr>
            </a:lvl4pPr>
            <a:lvl5pPr lvl="4" algn="ctr" rtl="0">
              <a:lnSpc>
                <a:spcPct val="100000"/>
              </a:lnSpc>
              <a:spcBef>
                <a:spcPts val="400"/>
              </a:spcBef>
              <a:spcAft>
                <a:spcPts val="0"/>
              </a:spcAft>
              <a:buClr>
                <a:srgbClr val="88D5E3"/>
              </a:buClr>
              <a:buSzPts val="2000"/>
              <a:buNone/>
              <a:defRPr>
                <a:solidFill>
                  <a:srgbClr val="88D5E3"/>
                </a:solidFill>
              </a:defRPr>
            </a:lvl5pPr>
            <a:lvl6pPr lvl="5" algn="ctr" rtl="0">
              <a:lnSpc>
                <a:spcPct val="100000"/>
              </a:lnSpc>
              <a:spcBef>
                <a:spcPts val="400"/>
              </a:spcBef>
              <a:spcAft>
                <a:spcPts val="0"/>
              </a:spcAft>
              <a:buClr>
                <a:srgbClr val="88D5E3"/>
              </a:buClr>
              <a:buSzPts val="2000"/>
              <a:buNone/>
              <a:defRPr>
                <a:solidFill>
                  <a:srgbClr val="88D5E3"/>
                </a:solidFill>
              </a:defRPr>
            </a:lvl6pPr>
            <a:lvl7pPr lvl="6" algn="ctr" rtl="0">
              <a:lnSpc>
                <a:spcPct val="100000"/>
              </a:lnSpc>
              <a:spcBef>
                <a:spcPts val="400"/>
              </a:spcBef>
              <a:spcAft>
                <a:spcPts val="0"/>
              </a:spcAft>
              <a:buClr>
                <a:srgbClr val="88D5E3"/>
              </a:buClr>
              <a:buSzPts val="2000"/>
              <a:buNone/>
              <a:defRPr>
                <a:solidFill>
                  <a:srgbClr val="88D5E3"/>
                </a:solidFill>
              </a:defRPr>
            </a:lvl7pPr>
            <a:lvl8pPr lvl="7" algn="ctr" rtl="0">
              <a:lnSpc>
                <a:spcPct val="100000"/>
              </a:lnSpc>
              <a:spcBef>
                <a:spcPts val="400"/>
              </a:spcBef>
              <a:spcAft>
                <a:spcPts val="0"/>
              </a:spcAft>
              <a:buClr>
                <a:srgbClr val="88D5E3"/>
              </a:buClr>
              <a:buSzPts val="2000"/>
              <a:buNone/>
              <a:defRPr>
                <a:solidFill>
                  <a:srgbClr val="88D5E3"/>
                </a:solidFill>
              </a:defRPr>
            </a:lvl8pPr>
            <a:lvl9pPr lvl="8" algn="ctr" rtl="0">
              <a:lnSpc>
                <a:spcPct val="100000"/>
              </a:lnSpc>
              <a:spcBef>
                <a:spcPts val="400"/>
              </a:spcBef>
              <a:spcAft>
                <a:spcPts val="0"/>
              </a:spcAft>
              <a:buClr>
                <a:srgbClr val="88D5E3"/>
              </a:buClr>
              <a:buSzPts val="2000"/>
              <a:buNone/>
              <a:defRPr>
                <a:solidFill>
                  <a:srgbClr val="88D5E3"/>
                </a:solidFill>
              </a:defRPr>
            </a:lvl9pPr>
          </a:lstStyle>
          <a:p>
            <a:endParaRPr/>
          </a:p>
        </p:txBody>
      </p:sp>
      <p:pic>
        <p:nvPicPr>
          <p:cNvPr id="456" name="Google Shape;456;g26daead407f_0_4913" descr="A picture containing drawing&#10;&#10;Description automatically generated"/>
          <p:cNvPicPr preferRelativeResize="0"/>
          <p:nvPr/>
        </p:nvPicPr>
        <p:blipFill rotWithShape="1">
          <a:blip r:embed="rId2">
            <a:alphaModFix/>
          </a:blip>
          <a:srcRect/>
          <a:stretch/>
        </p:blipFill>
        <p:spPr>
          <a:xfrm>
            <a:off x="8378809" y="156181"/>
            <a:ext cx="615982" cy="488975"/>
          </a:xfrm>
          <a:prstGeom prst="rect">
            <a:avLst/>
          </a:prstGeom>
          <a:noFill/>
          <a:ln>
            <a:noFill/>
          </a:ln>
        </p:spPr>
      </p:pic>
      <p:sp>
        <p:nvSpPr>
          <p:cNvPr id="457" name="Google Shape;457;g26daead407f_0_4913"/>
          <p:cNvSpPr txBox="1"/>
          <p:nvPr/>
        </p:nvSpPr>
        <p:spPr>
          <a:xfrm>
            <a:off x="457200" y="4851918"/>
            <a:ext cx="82296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1" u="none" strike="noStrike" cap="none">
                <a:solidFill>
                  <a:schemeClr val="dk1"/>
                </a:solidFill>
                <a:latin typeface="Arial"/>
                <a:ea typeface="Arial"/>
                <a:cs typeface="Arial"/>
                <a:sym typeface="Arial"/>
              </a:rPr>
              <a:t>“We are a community dedicated to leading and promoting the use of statistics within the healthcare industry for the benefit of patients.”</a:t>
            </a:r>
            <a:endParaRPr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4. Title Slide">
  <p:cSld name="4. Title Slide">
    <p:spTree>
      <p:nvGrpSpPr>
        <p:cNvPr id="1" name="Shape 458"/>
        <p:cNvGrpSpPr/>
        <p:nvPr/>
      </p:nvGrpSpPr>
      <p:grpSpPr>
        <a:xfrm>
          <a:off x="0" y="0"/>
          <a:ext cx="0" cy="0"/>
          <a:chOff x="0" y="0"/>
          <a:chExt cx="0" cy="0"/>
        </a:xfrm>
      </p:grpSpPr>
      <p:sp>
        <p:nvSpPr>
          <p:cNvPr id="459" name="Google Shape;459;g26daead407f_0_4922"/>
          <p:cNvSpPr/>
          <p:nvPr/>
        </p:nvSpPr>
        <p:spPr>
          <a:xfrm>
            <a:off x="0" y="0"/>
            <a:ext cx="9144000" cy="5143500"/>
          </a:xfrm>
          <a:prstGeom prst="rect">
            <a:avLst/>
          </a:prstGeom>
          <a:solidFill>
            <a:schemeClr val="accent1"/>
          </a:solidFill>
          <a:ln>
            <a:noFill/>
          </a:ln>
          <a:effectLst>
            <a:outerShdw blurRad="40000" dist="23000" dir="5400000" rotWithShape="0">
              <a:srgbClr val="000000">
                <a:alpha val="329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0" name="Google Shape;460;g26daead407f_0_4922"/>
          <p:cNvSpPr txBox="1">
            <a:spLocks noGrp="1"/>
          </p:cNvSpPr>
          <p:nvPr>
            <p:ph type="title"/>
          </p:nvPr>
        </p:nvSpPr>
        <p:spPr>
          <a:xfrm>
            <a:off x="1300446" y="2122316"/>
            <a:ext cx="7386300" cy="8574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Clr>
                <a:schemeClr val="lt1"/>
              </a:buClr>
              <a:buSzPts val="4000"/>
              <a:buFont typeface="Arial"/>
              <a:buNone/>
              <a:defRPr sz="40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461" name="Google Shape;461;g26daead407f_0_4922"/>
          <p:cNvCxnSpPr/>
          <p:nvPr/>
        </p:nvCxnSpPr>
        <p:spPr>
          <a:xfrm rot="10800000">
            <a:off x="457200" y="1961964"/>
            <a:ext cx="8229600" cy="0"/>
          </a:xfrm>
          <a:prstGeom prst="straightConnector1">
            <a:avLst/>
          </a:prstGeom>
          <a:noFill/>
          <a:ln w="25400" cap="flat" cmpd="sng">
            <a:solidFill>
              <a:schemeClr val="lt1"/>
            </a:solidFill>
            <a:prstDash val="solid"/>
            <a:round/>
            <a:headEnd type="none" w="sm" len="sm"/>
            <a:tailEnd type="none" w="sm" len="sm"/>
          </a:ln>
        </p:spPr>
      </p:cxnSp>
      <p:cxnSp>
        <p:nvCxnSpPr>
          <p:cNvPr id="462" name="Google Shape;462;g26daead407f_0_4922"/>
          <p:cNvCxnSpPr/>
          <p:nvPr/>
        </p:nvCxnSpPr>
        <p:spPr>
          <a:xfrm rot="10800000">
            <a:off x="457200" y="3155872"/>
            <a:ext cx="8229600" cy="0"/>
          </a:xfrm>
          <a:prstGeom prst="straightConnector1">
            <a:avLst/>
          </a:prstGeom>
          <a:noFill/>
          <a:ln w="25400" cap="flat" cmpd="sng">
            <a:solidFill>
              <a:schemeClr val="lt1"/>
            </a:solidFill>
            <a:prstDash val="solid"/>
            <a:round/>
            <a:headEnd type="none" w="sm" len="sm"/>
            <a:tailEnd type="none" w="sm" len="sm"/>
          </a:ln>
        </p:spPr>
      </p:cxnSp>
      <p:pic>
        <p:nvPicPr>
          <p:cNvPr id="463" name="Google Shape;463;g26daead407f_0_4922" descr="PSI Logo Negative.png"/>
          <p:cNvPicPr preferRelativeResize="0"/>
          <p:nvPr/>
        </p:nvPicPr>
        <p:blipFill rotWithShape="1">
          <a:blip r:embed="rId2">
            <a:alphaModFix/>
          </a:blip>
          <a:srcRect/>
          <a:stretch/>
        </p:blipFill>
        <p:spPr>
          <a:xfrm>
            <a:off x="457200" y="2228162"/>
            <a:ext cx="694087" cy="652543"/>
          </a:xfrm>
          <a:prstGeom prst="rect">
            <a:avLst/>
          </a:prstGeom>
          <a:noFill/>
          <a:ln>
            <a:noFill/>
          </a:ln>
        </p:spPr>
      </p:pic>
      <p:pic>
        <p:nvPicPr>
          <p:cNvPr id="464" name="Google Shape;464;g26daead407f_0_4922" descr="A picture containing drawing&#10;&#10;Description automatically generated"/>
          <p:cNvPicPr preferRelativeResize="0"/>
          <p:nvPr/>
        </p:nvPicPr>
        <p:blipFill rotWithShape="1">
          <a:blip r:embed="rId3">
            <a:alphaModFix/>
          </a:blip>
          <a:srcRect/>
          <a:stretch/>
        </p:blipFill>
        <p:spPr>
          <a:xfrm>
            <a:off x="8378809" y="156181"/>
            <a:ext cx="615982" cy="488975"/>
          </a:xfrm>
          <a:prstGeom prst="rect">
            <a:avLst/>
          </a:prstGeom>
          <a:noFill/>
          <a:ln>
            <a:noFill/>
          </a:ln>
        </p:spPr>
      </p:pic>
      <p:sp>
        <p:nvSpPr>
          <p:cNvPr id="465" name="Google Shape;465;g26daead407f_0_4922"/>
          <p:cNvSpPr txBox="1"/>
          <p:nvPr/>
        </p:nvSpPr>
        <p:spPr>
          <a:xfrm>
            <a:off x="457200" y="4851918"/>
            <a:ext cx="82296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1" u="none" strike="noStrike" cap="none">
                <a:solidFill>
                  <a:schemeClr val="dk1"/>
                </a:solidFill>
                <a:latin typeface="Arial"/>
                <a:ea typeface="Arial"/>
                <a:cs typeface="Arial"/>
                <a:sym typeface="Arial"/>
              </a:rPr>
              <a:t>“We are a community dedicated to leading and promoting the use of statistics within the healthcare industry for the benefit of patients.”</a:t>
            </a:r>
            <a:endParaRPr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 Title Slide">
  <p:cSld name="3. Title Slide">
    <p:spTree>
      <p:nvGrpSpPr>
        <p:cNvPr id="1" name="Shape 32"/>
        <p:cNvGrpSpPr/>
        <p:nvPr/>
      </p:nvGrpSpPr>
      <p:grpSpPr>
        <a:xfrm>
          <a:off x="0" y="0"/>
          <a:ext cx="0" cy="0"/>
          <a:chOff x="0" y="0"/>
          <a:chExt cx="0" cy="0"/>
        </a:xfrm>
      </p:grpSpPr>
      <p:pic>
        <p:nvPicPr>
          <p:cNvPr id="33" name="Google Shape;33;p15" descr="PSI Logo.png"/>
          <p:cNvPicPr preferRelativeResize="0"/>
          <p:nvPr/>
        </p:nvPicPr>
        <p:blipFill rotWithShape="1">
          <a:blip r:embed="rId2">
            <a:alphaModFix/>
          </a:blip>
          <a:srcRect/>
          <a:stretch/>
        </p:blipFill>
        <p:spPr>
          <a:xfrm>
            <a:off x="457200" y="2228163"/>
            <a:ext cx="693074" cy="652543"/>
          </a:xfrm>
          <a:prstGeom prst="rect">
            <a:avLst/>
          </a:prstGeom>
          <a:noFill/>
          <a:ln>
            <a:noFill/>
          </a:ln>
        </p:spPr>
      </p:pic>
      <p:sp>
        <p:nvSpPr>
          <p:cNvPr id="34" name="Google Shape;34;p15"/>
          <p:cNvSpPr txBox="1">
            <a:spLocks noGrp="1"/>
          </p:cNvSpPr>
          <p:nvPr>
            <p:ph type="title"/>
          </p:nvPr>
        </p:nvSpPr>
        <p:spPr>
          <a:xfrm>
            <a:off x="1300446" y="2122316"/>
            <a:ext cx="7386354" cy="85725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5" name="Google Shape;35;p15"/>
          <p:cNvCxnSpPr/>
          <p:nvPr/>
        </p:nvCxnSpPr>
        <p:spPr>
          <a:xfrm rot="10800000">
            <a:off x="457200" y="1961964"/>
            <a:ext cx="8229600" cy="0"/>
          </a:xfrm>
          <a:prstGeom prst="straightConnector1">
            <a:avLst/>
          </a:prstGeom>
          <a:noFill/>
          <a:ln w="25400" cap="flat" cmpd="sng">
            <a:solidFill>
              <a:schemeClr val="dk1"/>
            </a:solidFill>
            <a:prstDash val="solid"/>
            <a:round/>
            <a:headEnd type="none" w="sm" len="sm"/>
            <a:tailEnd type="none" w="sm" len="sm"/>
          </a:ln>
        </p:spPr>
      </p:cxnSp>
      <p:cxnSp>
        <p:nvCxnSpPr>
          <p:cNvPr id="36" name="Google Shape;36;p15"/>
          <p:cNvCxnSpPr/>
          <p:nvPr/>
        </p:nvCxnSpPr>
        <p:spPr>
          <a:xfrm rot="10800000">
            <a:off x="457200" y="3155872"/>
            <a:ext cx="8229600" cy="0"/>
          </a:xfrm>
          <a:prstGeom prst="straightConnector1">
            <a:avLst/>
          </a:prstGeom>
          <a:noFill/>
          <a:ln w="25400" cap="flat" cmpd="sng">
            <a:solidFill>
              <a:schemeClr val="dk1"/>
            </a:solidFill>
            <a:prstDash val="solid"/>
            <a:round/>
            <a:headEnd type="none" w="sm" len="sm"/>
            <a:tailEnd type="none" w="sm" len="sm"/>
          </a:ln>
        </p:spPr>
      </p:cxnSp>
      <p:pic>
        <p:nvPicPr>
          <p:cNvPr id="37" name="Google Shape;37;p15" descr="A picture containing drawing&#10;&#10;Description automatically generated"/>
          <p:cNvPicPr preferRelativeResize="0"/>
          <p:nvPr/>
        </p:nvPicPr>
        <p:blipFill rotWithShape="1">
          <a:blip r:embed="rId3">
            <a:alphaModFix/>
          </a:blip>
          <a:srcRect/>
          <a:stretch/>
        </p:blipFill>
        <p:spPr>
          <a:xfrm>
            <a:off x="8378809" y="156181"/>
            <a:ext cx="615982" cy="488975"/>
          </a:xfrm>
          <a:prstGeom prst="rect">
            <a:avLst/>
          </a:prstGeom>
          <a:noFill/>
          <a:ln>
            <a:noFill/>
          </a:ln>
        </p:spPr>
      </p:pic>
      <p:sp>
        <p:nvSpPr>
          <p:cNvPr id="38" name="Google Shape;38;p15"/>
          <p:cNvSpPr txBox="1"/>
          <p:nvPr/>
        </p:nvSpPr>
        <p:spPr>
          <a:xfrm>
            <a:off x="457200" y="4851918"/>
            <a:ext cx="82296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0" i="1" u="none" strike="noStrike" cap="none">
                <a:solidFill>
                  <a:schemeClr val="dk1"/>
                </a:solidFill>
                <a:latin typeface="Arial"/>
                <a:ea typeface="Arial"/>
                <a:cs typeface="Arial"/>
                <a:sym typeface="Arial"/>
              </a:rPr>
              <a:t>“We are a community dedicated to leading and promoting the use of statistics within the healthcare industry for the benefit of patients.”</a:t>
            </a:r>
            <a:endParaRPr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 Cover Slide">
  <p:cSld name="1. Cover Slide">
    <p:spTree>
      <p:nvGrpSpPr>
        <p:cNvPr id="1" name="Shape 472"/>
        <p:cNvGrpSpPr/>
        <p:nvPr/>
      </p:nvGrpSpPr>
      <p:grpSpPr>
        <a:xfrm>
          <a:off x="0" y="0"/>
          <a:ext cx="0" cy="0"/>
          <a:chOff x="0" y="0"/>
          <a:chExt cx="0" cy="0"/>
        </a:xfrm>
      </p:grpSpPr>
      <p:sp>
        <p:nvSpPr>
          <p:cNvPr id="473" name="Google Shape;473;g26daead407f_0_4756"/>
          <p:cNvSpPr txBox="1">
            <a:spLocks noGrp="1"/>
          </p:cNvSpPr>
          <p:nvPr>
            <p:ph type="subTitle" idx="1"/>
          </p:nvPr>
        </p:nvSpPr>
        <p:spPr>
          <a:xfrm>
            <a:off x="1371600" y="3363316"/>
            <a:ext cx="6400800" cy="7431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400"/>
              </a:spcBef>
              <a:spcAft>
                <a:spcPts val="0"/>
              </a:spcAft>
              <a:buClr>
                <a:srgbClr val="005A84"/>
              </a:buClr>
              <a:buSzPts val="2000"/>
              <a:buNone/>
              <a:defRPr sz="2000" b="1">
                <a:solidFill>
                  <a:srgbClr val="005A84"/>
                </a:solidFill>
              </a:defRPr>
            </a:lvl1pPr>
            <a:lvl2pPr lvl="1" algn="ctr" rtl="0">
              <a:lnSpc>
                <a:spcPct val="100000"/>
              </a:lnSpc>
              <a:spcBef>
                <a:spcPts val="560"/>
              </a:spcBef>
              <a:spcAft>
                <a:spcPts val="0"/>
              </a:spcAft>
              <a:buClr>
                <a:srgbClr val="88D5E3"/>
              </a:buClr>
              <a:buSzPts val="2800"/>
              <a:buNone/>
              <a:defRPr>
                <a:solidFill>
                  <a:srgbClr val="88D5E3"/>
                </a:solidFill>
              </a:defRPr>
            </a:lvl2pPr>
            <a:lvl3pPr lvl="2" algn="ctr" rtl="0">
              <a:lnSpc>
                <a:spcPct val="100000"/>
              </a:lnSpc>
              <a:spcBef>
                <a:spcPts val="480"/>
              </a:spcBef>
              <a:spcAft>
                <a:spcPts val="0"/>
              </a:spcAft>
              <a:buClr>
                <a:srgbClr val="88D5E3"/>
              </a:buClr>
              <a:buSzPts val="2400"/>
              <a:buNone/>
              <a:defRPr>
                <a:solidFill>
                  <a:srgbClr val="88D5E3"/>
                </a:solidFill>
              </a:defRPr>
            </a:lvl3pPr>
            <a:lvl4pPr lvl="3" algn="ctr" rtl="0">
              <a:lnSpc>
                <a:spcPct val="100000"/>
              </a:lnSpc>
              <a:spcBef>
                <a:spcPts val="400"/>
              </a:spcBef>
              <a:spcAft>
                <a:spcPts val="0"/>
              </a:spcAft>
              <a:buClr>
                <a:srgbClr val="88D5E3"/>
              </a:buClr>
              <a:buSzPts val="2000"/>
              <a:buNone/>
              <a:defRPr>
                <a:solidFill>
                  <a:srgbClr val="88D5E3"/>
                </a:solidFill>
              </a:defRPr>
            </a:lvl4pPr>
            <a:lvl5pPr lvl="4" algn="ctr" rtl="0">
              <a:lnSpc>
                <a:spcPct val="100000"/>
              </a:lnSpc>
              <a:spcBef>
                <a:spcPts val="400"/>
              </a:spcBef>
              <a:spcAft>
                <a:spcPts val="0"/>
              </a:spcAft>
              <a:buClr>
                <a:srgbClr val="88D5E3"/>
              </a:buClr>
              <a:buSzPts val="2000"/>
              <a:buNone/>
              <a:defRPr>
                <a:solidFill>
                  <a:srgbClr val="88D5E3"/>
                </a:solidFill>
              </a:defRPr>
            </a:lvl5pPr>
            <a:lvl6pPr lvl="5" algn="ctr" rtl="0">
              <a:lnSpc>
                <a:spcPct val="100000"/>
              </a:lnSpc>
              <a:spcBef>
                <a:spcPts val="400"/>
              </a:spcBef>
              <a:spcAft>
                <a:spcPts val="0"/>
              </a:spcAft>
              <a:buClr>
                <a:srgbClr val="88D5E3"/>
              </a:buClr>
              <a:buSzPts val="2000"/>
              <a:buNone/>
              <a:defRPr>
                <a:solidFill>
                  <a:srgbClr val="88D5E3"/>
                </a:solidFill>
              </a:defRPr>
            </a:lvl6pPr>
            <a:lvl7pPr lvl="6" algn="ctr" rtl="0">
              <a:lnSpc>
                <a:spcPct val="100000"/>
              </a:lnSpc>
              <a:spcBef>
                <a:spcPts val="400"/>
              </a:spcBef>
              <a:spcAft>
                <a:spcPts val="0"/>
              </a:spcAft>
              <a:buClr>
                <a:srgbClr val="88D5E3"/>
              </a:buClr>
              <a:buSzPts val="2000"/>
              <a:buNone/>
              <a:defRPr>
                <a:solidFill>
                  <a:srgbClr val="88D5E3"/>
                </a:solidFill>
              </a:defRPr>
            </a:lvl7pPr>
            <a:lvl8pPr lvl="7" algn="ctr" rtl="0">
              <a:lnSpc>
                <a:spcPct val="100000"/>
              </a:lnSpc>
              <a:spcBef>
                <a:spcPts val="400"/>
              </a:spcBef>
              <a:spcAft>
                <a:spcPts val="0"/>
              </a:spcAft>
              <a:buClr>
                <a:srgbClr val="88D5E3"/>
              </a:buClr>
              <a:buSzPts val="2000"/>
              <a:buNone/>
              <a:defRPr>
                <a:solidFill>
                  <a:srgbClr val="88D5E3"/>
                </a:solidFill>
              </a:defRPr>
            </a:lvl8pPr>
            <a:lvl9pPr lvl="8" algn="ctr" rtl="0">
              <a:lnSpc>
                <a:spcPct val="100000"/>
              </a:lnSpc>
              <a:spcBef>
                <a:spcPts val="400"/>
              </a:spcBef>
              <a:spcAft>
                <a:spcPts val="0"/>
              </a:spcAft>
              <a:buClr>
                <a:srgbClr val="88D5E3"/>
              </a:buClr>
              <a:buSzPts val="2000"/>
              <a:buNone/>
              <a:defRPr>
                <a:solidFill>
                  <a:srgbClr val="88D5E3"/>
                </a:solidFill>
              </a:defRPr>
            </a:lvl9pPr>
          </a:lstStyle>
          <a:p>
            <a:endParaRPr/>
          </a:p>
        </p:txBody>
      </p:sp>
      <p:pic>
        <p:nvPicPr>
          <p:cNvPr id="474" name="Google Shape;474;g26daead407f_0_4756" descr="PSI Logo.png"/>
          <p:cNvPicPr preferRelativeResize="0"/>
          <p:nvPr/>
        </p:nvPicPr>
        <p:blipFill rotWithShape="1">
          <a:blip r:embed="rId2">
            <a:alphaModFix/>
          </a:blip>
          <a:srcRect/>
          <a:stretch/>
        </p:blipFill>
        <p:spPr>
          <a:xfrm>
            <a:off x="4082834" y="400669"/>
            <a:ext cx="992840" cy="934779"/>
          </a:xfrm>
          <a:prstGeom prst="rect">
            <a:avLst/>
          </a:prstGeom>
          <a:noFill/>
          <a:ln>
            <a:noFill/>
          </a:ln>
        </p:spPr>
      </p:pic>
      <p:sp>
        <p:nvSpPr>
          <p:cNvPr id="475" name="Google Shape;475;g26daead407f_0_4756"/>
          <p:cNvSpPr txBox="1">
            <a:spLocks noGrp="1"/>
          </p:cNvSpPr>
          <p:nvPr>
            <p:ph type="title"/>
          </p:nvPr>
        </p:nvSpPr>
        <p:spPr>
          <a:xfrm>
            <a:off x="457200" y="1696463"/>
            <a:ext cx="8229600" cy="8574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000"/>
              <a:buFont typeface="Arial"/>
              <a:buNone/>
              <a:defRPr sz="4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76" name="Google Shape;476;g26daead407f_0_4756"/>
          <p:cNvSpPr txBox="1">
            <a:spLocks noGrp="1"/>
          </p:cNvSpPr>
          <p:nvPr>
            <p:ph type="body" idx="2"/>
          </p:nvPr>
        </p:nvSpPr>
        <p:spPr>
          <a:xfrm>
            <a:off x="2650332" y="4367949"/>
            <a:ext cx="3871800" cy="365100"/>
          </a:xfrm>
          <a:prstGeom prst="rect">
            <a:avLst/>
          </a:prstGeom>
          <a:noFill/>
          <a:ln>
            <a:noFill/>
          </a:ln>
        </p:spPr>
        <p:txBody>
          <a:bodyPr spcFirstLastPara="1" wrap="square" lIns="91425" tIns="45700" rIns="91425" bIns="45700" anchor="t" anchorCtr="0">
            <a:noAutofit/>
          </a:bodyPr>
          <a:lstStyle>
            <a:lvl1pPr marL="457200" lvl="0" indent="-228600" algn="ctr" rtl="0">
              <a:lnSpc>
                <a:spcPct val="100000"/>
              </a:lnSpc>
              <a:spcBef>
                <a:spcPts val="240"/>
              </a:spcBef>
              <a:spcAft>
                <a:spcPts val="0"/>
              </a:spcAft>
              <a:buClr>
                <a:srgbClr val="005A84"/>
              </a:buClr>
              <a:buSzPts val="1200"/>
              <a:buFont typeface="Arial"/>
              <a:buNone/>
              <a:defRPr sz="1200">
                <a:solidFill>
                  <a:srgbClr val="005A84"/>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477" name="Google Shape;477;g26daead407f_0_4756"/>
          <p:cNvSpPr/>
          <p:nvPr/>
        </p:nvSpPr>
        <p:spPr>
          <a:xfrm rot="10800000">
            <a:off x="3334954" y="2872960"/>
            <a:ext cx="2481900" cy="193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78" name="Google Shape;478;g26daead407f_0_4756" descr="A picture containing drawing&#10;&#10;Description automatically generated"/>
          <p:cNvPicPr preferRelativeResize="0"/>
          <p:nvPr/>
        </p:nvPicPr>
        <p:blipFill rotWithShape="1">
          <a:blip r:embed="rId3">
            <a:alphaModFix/>
          </a:blip>
          <a:srcRect/>
          <a:stretch/>
        </p:blipFill>
        <p:spPr>
          <a:xfrm>
            <a:off x="8378809" y="156181"/>
            <a:ext cx="615982" cy="488975"/>
          </a:xfrm>
          <a:prstGeom prst="rect">
            <a:avLst/>
          </a:prstGeom>
          <a:noFill/>
          <a:ln>
            <a:noFill/>
          </a:ln>
        </p:spPr>
      </p:pic>
      <p:sp>
        <p:nvSpPr>
          <p:cNvPr id="479" name="Google Shape;479;g26daead407f_0_4756"/>
          <p:cNvSpPr txBox="1"/>
          <p:nvPr/>
        </p:nvSpPr>
        <p:spPr>
          <a:xfrm>
            <a:off x="457200" y="4851918"/>
            <a:ext cx="82296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1" u="none" strike="noStrike" cap="none">
                <a:solidFill>
                  <a:schemeClr val="dk1"/>
                </a:solidFill>
                <a:latin typeface="Arial"/>
                <a:ea typeface="Arial"/>
                <a:cs typeface="Arial"/>
                <a:sym typeface="Arial"/>
              </a:rPr>
              <a:t>“We are a community dedicated to leading and promoting the use of statistics within the healthcare industry for the benefit of patients.”</a:t>
            </a:r>
            <a:endParaRPr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7. Template Single column">
  <p:cSld name="7. Template Single column">
    <p:spTree>
      <p:nvGrpSpPr>
        <p:cNvPr id="1" name="Shape 480"/>
        <p:cNvGrpSpPr/>
        <p:nvPr/>
      </p:nvGrpSpPr>
      <p:grpSpPr>
        <a:xfrm>
          <a:off x="0" y="0"/>
          <a:ext cx="0" cy="0"/>
          <a:chOff x="0" y="0"/>
          <a:chExt cx="0" cy="0"/>
        </a:xfrm>
      </p:grpSpPr>
      <p:sp>
        <p:nvSpPr>
          <p:cNvPr id="481" name="Google Shape;481;g26daead407f_0_4764"/>
          <p:cNvSpPr/>
          <p:nvPr/>
        </p:nvSpPr>
        <p:spPr>
          <a:xfrm>
            <a:off x="8296759" y="4767263"/>
            <a:ext cx="390000" cy="376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2" name="Google Shape;482;g26daead407f_0_4764"/>
          <p:cNvSpPr txBox="1">
            <a:spLocks noGrp="1"/>
          </p:cNvSpPr>
          <p:nvPr>
            <p:ph type="title"/>
          </p:nvPr>
        </p:nvSpPr>
        <p:spPr>
          <a:xfrm>
            <a:off x="457201" y="1235932"/>
            <a:ext cx="3565800" cy="15072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1"/>
              </a:buClr>
              <a:buSzPts val="3400"/>
              <a:buFont typeface="Arial"/>
              <a:buNone/>
              <a:defRPr sz="3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83" name="Google Shape;483;g26daead407f_0_4764"/>
          <p:cNvSpPr txBox="1">
            <a:spLocks noGrp="1"/>
          </p:cNvSpPr>
          <p:nvPr>
            <p:ph type="body" idx="1"/>
          </p:nvPr>
        </p:nvSpPr>
        <p:spPr>
          <a:xfrm>
            <a:off x="4648200" y="1253383"/>
            <a:ext cx="4038600" cy="33945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440"/>
              </a:spcBef>
              <a:spcAft>
                <a:spcPts val="0"/>
              </a:spcAft>
              <a:buClr>
                <a:srgbClr val="005A84"/>
              </a:buClr>
              <a:buSzPts val="2200"/>
              <a:buFont typeface="Arial"/>
              <a:buNone/>
              <a:defRPr sz="2200">
                <a:solidFill>
                  <a:srgbClr val="005A84"/>
                </a:solidFill>
              </a:defRPr>
            </a:lvl1pPr>
            <a:lvl2pPr marL="914400" lvl="1" indent="-228600" algn="l" rtl="0">
              <a:lnSpc>
                <a:spcPct val="100000"/>
              </a:lnSpc>
              <a:spcBef>
                <a:spcPts val="400"/>
              </a:spcBef>
              <a:spcAft>
                <a:spcPts val="0"/>
              </a:spcAft>
              <a:buClr>
                <a:srgbClr val="005A84"/>
              </a:buClr>
              <a:buSzPts val="2000"/>
              <a:buFont typeface="Arial"/>
              <a:buNone/>
              <a:defRPr sz="2000">
                <a:solidFill>
                  <a:srgbClr val="005A84"/>
                </a:solidFill>
              </a:defRPr>
            </a:lvl2pPr>
            <a:lvl3pPr marL="1371600" lvl="2" indent="-228600" algn="l" rtl="0">
              <a:lnSpc>
                <a:spcPct val="100000"/>
              </a:lnSpc>
              <a:spcBef>
                <a:spcPts val="360"/>
              </a:spcBef>
              <a:spcAft>
                <a:spcPts val="0"/>
              </a:spcAft>
              <a:buClr>
                <a:srgbClr val="005A84"/>
              </a:buClr>
              <a:buSzPts val="1800"/>
              <a:buFont typeface="Arial"/>
              <a:buNone/>
              <a:defRPr sz="1800">
                <a:solidFill>
                  <a:srgbClr val="005A84"/>
                </a:solidFill>
              </a:defRPr>
            </a:lvl3pPr>
            <a:lvl4pPr marL="1828800" lvl="3" indent="-228600" algn="l" rtl="0">
              <a:lnSpc>
                <a:spcPct val="100000"/>
              </a:lnSpc>
              <a:spcBef>
                <a:spcPts val="320"/>
              </a:spcBef>
              <a:spcAft>
                <a:spcPts val="0"/>
              </a:spcAft>
              <a:buClr>
                <a:srgbClr val="005A84"/>
              </a:buClr>
              <a:buSzPts val="1600"/>
              <a:buFont typeface="Arial"/>
              <a:buNone/>
              <a:defRPr sz="1600">
                <a:solidFill>
                  <a:srgbClr val="005A84"/>
                </a:solidFill>
              </a:defRPr>
            </a:lvl4pPr>
            <a:lvl5pPr marL="2286000" lvl="4" indent="-228600" algn="l" rtl="0">
              <a:lnSpc>
                <a:spcPct val="100000"/>
              </a:lnSpc>
              <a:spcBef>
                <a:spcPts val="280"/>
              </a:spcBef>
              <a:spcAft>
                <a:spcPts val="0"/>
              </a:spcAft>
              <a:buClr>
                <a:srgbClr val="005A84"/>
              </a:buClr>
              <a:buSzPts val="1400"/>
              <a:buFont typeface="Arial"/>
              <a:buNone/>
              <a:defRPr sz="1400">
                <a:solidFill>
                  <a:srgbClr val="005A84"/>
                </a:solidFill>
              </a:defRPr>
            </a:lvl5pPr>
            <a:lvl6pPr marL="2743200" lvl="5" indent="-342900" algn="l" rtl="0">
              <a:lnSpc>
                <a:spcPct val="100000"/>
              </a:lnSpc>
              <a:spcBef>
                <a:spcPts val="360"/>
              </a:spcBef>
              <a:spcAft>
                <a:spcPts val="0"/>
              </a:spcAft>
              <a:buClr>
                <a:schemeClr val="dk1"/>
              </a:buClr>
              <a:buSzPts val="1800"/>
              <a:buChar char="•"/>
              <a:defRPr sz="1800"/>
            </a:lvl6pPr>
            <a:lvl7pPr marL="3200400" lvl="6" indent="-342900" algn="l" rtl="0">
              <a:lnSpc>
                <a:spcPct val="100000"/>
              </a:lnSpc>
              <a:spcBef>
                <a:spcPts val="360"/>
              </a:spcBef>
              <a:spcAft>
                <a:spcPts val="0"/>
              </a:spcAft>
              <a:buClr>
                <a:schemeClr val="dk1"/>
              </a:buClr>
              <a:buSzPts val="1800"/>
              <a:buChar char="•"/>
              <a:defRPr sz="1800"/>
            </a:lvl7pPr>
            <a:lvl8pPr marL="3657600" lvl="7" indent="-342900" algn="l" rtl="0">
              <a:lnSpc>
                <a:spcPct val="100000"/>
              </a:lnSpc>
              <a:spcBef>
                <a:spcPts val="360"/>
              </a:spcBef>
              <a:spcAft>
                <a:spcPts val="0"/>
              </a:spcAft>
              <a:buClr>
                <a:schemeClr val="dk1"/>
              </a:buClr>
              <a:buSzPts val="1800"/>
              <a:buChar char="•"/>
              <a:defRPr sz="1800"/>
            </a:lvl8pPr>
            <a:lvl9pPr marL="4114800" lvl="8" indent="-342900" algn="l" rtl="0">
              <a:lnSpc>
                <a:spcPct val="100000"/>
              </a:lnSpc>
              <a:spcBef>
                <a:spcPts val="360"/>
              </a:spcBef>
              <a:spcAft>
                <a:spcPts val="0"/>
              </a:spcAft>
              <a:buClr>
                <a:schemeClr val="dk1"/>
              </a:buClr>
              <a:buSzPts val="1800"/>
              <a:buChar char="•"/>
              <a:defRPr sz="1800"/>
            </a:lvl9pPr>
          </a:lstStyle>
          <a:p>
            <a:endParaRPr/>
          </a:p>
        </p:txBody>
      </p:sp>
      <p:sp>
        <p:nvSpPr>
          <p:cNvPr id="484" name="Google Shape;484;g26daead407f_0_4764"/>
          <p:cNvSpPr txBox="1">
            <a:spLocks noGrp="1"/>
          </p:cNvSpPr>
          <p:nvPr>
            <p:ph type="sldNum" idx="12"/>
          </p:nvPr>
        </p:nvSpPr>
        <p:spPr>
          <a:xfrm>
            <a:off x="8296758" y="4767263"/>
            <a:ext cx="390000" cy="273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485" name="Google Shape;485;g26daead407f_0_4764"/>
          <p:cNvSpPr/>
          <p:nvPr/>
        </p:nvSpPr>
        <p:spPr>
          <a:xfrm rot="5400000">
            <a:off x="-1144493" y="2479804"/>
            <a:ext cx="2481900" cy="193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6" name="Google Shape;486;g26daead407f_0_4764"/>
          <p:cNvSpPr txBox="1">
            <a:spLocks noGrp="1"/>
          </p:cNvSpPr>
          <p:nvPr>
            <p:ph type="subTitle" idx="2"/>
          </p:nvPr>
        </p:nvSpPr>
        <p:spPr>
          <a:xfrm>
            <a:off x="457201" y="2916821"/>
            <a:ext cx="3565800" cy="9135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400"/>
              </a:spcBef>
              <a:spcAft>
                <a:spcPts val="0"/>
              </a:spcAft>
              <a:buClr>
                <a:srgbClr val="005A84"/>
              </a:buClr>
              <a:buSzPts val="2000"/>
              <a:buNone/>
              <a:defRPr sz="2000" b="1">
                <a:solidFill>
                  <a:srgbClr val="005A84"/>
                </a:solidFill>
              </a:defRPr>
            </a:lvl1pPr>
            <a:lvl2pPr lvl="1" algn="ctr" rtl="0">
              <a:lnSpc>
                <a:spcPct val="100000"/>
              </a:lnSpc>
              <a:spcBef>
                <a:spcPts val="560"/>
              </a:spcBef>
              <a:spcAft>
                <a:spcPts val="0"/>
              </a:spcAft>
              <a:buClr>
                <a:srgbClr val="88D5E3"/>
              </a:buClr>
              <a:buSzPts val="2800"/>
              <a:buNone/>
              <a:defRPr>
                <a:solidFill>
                  <a:srgbClr val="88D5E3"/>
                </a:solidFill>
              </a:defRPr>
            </a:lvl2pPr>
            <a:lvl3pPr lvl="2" algn="ctr" rtl="0">
              <a:lnSpc>
                <a:spcPct val="100000"/>
              </a:lnSpc>
              <a:spcBef>
                <a:spcPts val="480"/>
              </a:spcBef>
              <a:spcAft>
                <a:spcPts val="0"/>
              </a:spcAft>
              <a:buClr>
                <a:srgbClr val="88D5E3"/>
              </a:buClr>
              <a:buSzPts val="2400"/>
              <a:buNone/>
              <a:defRPr>
                <a:solidFill>
                  <a:srgbClr val="88D5E3"/>
                </a:solidFill>
              </a:defRPr>
            </a:lvl3pPr>
            <a:lvl4pPr lvl="3" algn="ctr" rtl="0">
              <a:lnSpc>
                <a:spcPct val="100000"/>
              </a:lnSpc>
              <a:spcBef>
                <a:spcPts val="400"/>
              </a:spcBef>
              <a:spcAft>
                <a:spcPts val="0"/>
              </a:spcAft>
              <a:buClr>
                <a:srgbClr val="88D5E3"/>
              </a:buClr>
              <a:buSzPts val="2000"/>
              <a:buNone/>
              <a:defRPr>
                <a:solidFill>
                  <a:srgbClr val="88D5E3"/>
                </a:solidFill>
              </a:defRPr>
            </a:lvl4pPr>
            <a:lvl5pPr lvl="4" algn="ctr" rtl="0">
              <a:lnSpc>
                <a:spcPct val="100000"/>
              </a:lnSpc>
              <a:spcBef>
                <a:spcPts val="400"/>
              </a:spcBef>
              <a:spcAft>
                <a:spcPts val="0"/>
              </a:spcAft>
              <a:buClr>
                <a:srgbClr val="88D5E3"/>
              </a:buClr>
              <a:buSzPts val="2000"/>
              <a:buNone/>
              <a:defRPr>
                <a:solidFill>
                  <a:srgbClr val="88D5E3"/>
                </a:solidFill>
              </a:defRPr>
            </a:lvl5pPr>
            <a:lvl6pPr lvl="5" algn="ctr" rtl="0">
              <a:lnSpc>
                <a:spcPct val="100000"/>
              </a:lnSpc>
              <a:spcBef>
                <a:spcPts val="400"/>
              </a:spcBef>
              <a:spcAft>
                <a:spcPts val="0"/>
              </a:spcAft>
              <a:buClr>
                <a:srgbClr val="88D5E3"/>
              </a:buClr>
              <a:buSzPts val="2000"/>
              <a:buNone/>
              <a:defRPr>
                <a:solidFill>
                  <a:srgbClr val="88D5E3"/>
                </a:solidFill>
              </a:defRPr>
            </a:lvl6pPr>
            <a:lvl7pPr lvl="6" algn="ctr" rtl="0">
              <a:lnSpc>
                <a:spcPct val="100000"/>
              </a:lnSpc>
              <a:spcBef>
                <a:spcPts val="400"/>
              </a:spcBef>
              <a:spcAft>
                <a:spcPts val="0"/>
              </a:spcAft>
              <a:buClr>
                <a:srgbClr val="88D5E3"/>
              </a:buClr>
              <a:buSzPts val="2000"/>
              <a:buNone/>
              <a:defRPr>
                <a:solidFill>
                  <a:srgbClr val="88D5E3"/>
                </a:solidFill>
              </a:defRPr>
            </a:lvl7pPr>
            <a:lvl8pPr lvl="7" algn="ctr" rtl="0">
              <a:lnSpc>
                <a:spcPct val="100000"/>
              </a:lnSpc>
              <a:spcBef>
                <a:spcPts val="400"/>
              </a:spcBef>
              <a:spcAft>
                <a:spcPts val="0"/>
              </a:spcAft>
              <a:buClr>
                <a:srgbClr val="88D5E3"/>
              </a:buClr>
              <a:buSzPts val="2000"/>
              <a:buNone/>
              <a:defRPr>
                <a:solidFill>
                  <a:srgbClr val="88D5E3"/>
                </a:solidFill>
              </a:defRPr>
            </a:lvl8pPr>
            <a:lvl9pPr lvl="8" algn="ctr" rtl="0">
              <a:lnSpc>
                <a:spcPct val="100000"/>
              </a:lnSpc>
              <a:spcBef>
                <a:spcPts val="400"/>
              </a:spcBef>
              <a:spcAft>
                <a:spcPts val="0"/>
              </a:spcAft>
              <a:buClr>
                <a:srgbClr val="88D5E3"/>
              </a:buClr>
              <a:buSzPts val="2000"/>
              <a:buNone/>
              <a:defRPr>
                <a:solidFill>
                  <a:srgbClr val="88D5E3"/>
                </a:solidFill>
              </a:defRPr>
            </a:lvl9pPr>
          </a:lstStyle>
          <a:p>
            <a:endParaRPr/>
          </a:p>
        </p:txBody>
      </p:sp>
      <p:pic>
        <p:nvPicPr>
          <p:cNvPr id="487" name="Google Shape;487;g26daead407f_0_4764" descr="A picture containing drawing&#10;&#10;Description automatically generated"/>
          <p:cNvPicPr preferRelativeResize="0"/>
          <p:nvPr/>
        </p:nvPicPr>
        <p:blipFill rotWithShape="1">
          <a:blip r:embed="rId2">
            <a:alphaModFix/>
          </a:blip>
          <a:srcRect/>
          <a:stretch/>
        </p:blipFill>
        <p:spPr>
          <a:xfrm>
            <a:off x="8378809" y="156181"/>
            <a:ext cx="615982" cy="488975"/>
          </a:xfrm>
          <a:prstGeom prst="rect">
            <a:avLst/>
          </a:prstGeom>
          <a:noFill/>
          <a:ln>
            <a:noFill/>
          </a:ln>
        </p:spPr>
      </p:pic>
      <p:sp>
        <p:nvSpPr>
          <p:cNvPr id="488" name="Google Shape;488;g26daead407f_0_4764"/>
          <p:cNvSpPr txBox="1"/>
          <p:nvPr/>
        </p:nvSpPr>
        <p:spPr>
          <a:xfrm>
            <a:off x="457200" y="4851918"/>
            <a:ext cx="82296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1" u="none" strike="noStrike" cap="none">
                <a:solidFill>
                  <a:schemeClr val="dk1"/>
                </a:solidFill>
                <a:latin typeface="Arial"/>
                <a:ea typeface="Arial"/>
                <a:cs typeface="Arial"/>
                <a:sym typeface="Arial"/>
              </a:rPr>
              <a:t>“We are a community dedicated to leading and promoting the use of statistics within the healthcare industry for the benefit of patients.”</a:t>
            </a:r>
            <a:endParaRPr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4. Title Slide">
  <p:cSld name="4. Title Slide">
    <p:spTree>
      <p:nvGrpSpPr>
        <p:cNvPr id="1" name="Shape 489"/>
        <p:cNvGrpSpPr/>
        <p:nvPr/>
      </p:nvGrpSpPr>
      <p:grpSpPr>
        <a:xfrm>
          <a:off x="0" y="0"/>
          <a:ext cx="0" cy="0"/>
          <a:chOff x="0" y="0"/>
          <a:chExt cx="0" cy="0"/>
        </a:xfrm>
      </p:grpSpPr>
      <p:sp>
        <p:nvSpPr>
          <p:cNvPr id="490" name="Google Shape;490;g26daead407f_0_4773"/>
          <p:cNvSpPr/>
          <p:nvPr/>
        </p:nvSpPr>
        <p:spPr>
          <a:xfrm>
            <a:off x="0" y="0"/>
            <a:ext cx="9144000" cy="5143500"/>
          </a:xfrm>
          <a:prstGeom prst="rect">
            <a:avLst/>
          </a:prstGeom>
          <a:solidFill>
            <a:schemeClr val="accent1"/>
          </a:solidFill>
          <a:ln>
            <a:noFill/>
          </a:ln>
          <a:effectLst>
            <a:outerShdw blurRad="40000" dist="23000" dir="5400000" rotWithShape="0">
              <a:srgbClr val="000000">
                <a:alpha val="3215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1" name="Google Shape;491;g26daead407f_0_4773"/>
          <p:cNvSpPr txBox="1">
            <a:spLocks noGrp="1"/>
          </p:cNvSpPr>
          <p:nvPr>
            <p:ph type="title"/>
          </p:nvPr>
        </p:nvSpPr>
        <p:spPr>
          <a:xfrm>
            <a:off x="1300446" y="2122316"/>
            <a:ext cx="7386300" cy="8574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Clr>
                <a:schemeClr val="lt1"/>
              </a:buClr>
              <a:buSzPts val="4000"/>
              <a:buFont typeface="Arial"/>
              <a:buNone/>
              <a:defRPr sz="40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492" name="Google Shape;492;g26daead407f_0_4773"/>
          <p:cNvCxnSpPr/>
          <p:nvPr/>
        </p:nvCxnSpPr>
        <p:spPr>
          <a:xfrm rot="10800000">
            <a:off x="457200" y="1961964"/>
            <a:ext cx="8229600" cy="0"/>
          </a:xfrm>
          <a:prstGeom prst="straightConnector1">
            <a:avLst/>
          </a:prstGeom>
          <a:noFill/>
          <a:ln w="25400" cap="flat" cmpd="sng">
            <a:solidFill>
              <a:schemeClr val="lt1"/>
            </a:solidFill>
            <a:prstDash val="solid"/>
            <a:round/>
            <a:headEnd type="none" w="sm" len="sm"/>
            <a:tailEnd type="none" w="sm" len="sm"/>
          </a:ln>
        </p:spPr>
      </p:cxnSp>
      <p:cxnSp>
        <p:nvCxnSpPr>
          <p:cNvPr id="493" name="Google Shape;493;g26daead407f_0_4773"/>
          <p:cNvCxnSpPr/>
          <p:nvPr/>
        </p:nvCxnSpPr>
        <p:spPr>
          <a:xfrm rot="10800000">
            <a:off x="457200" y="3155872"/>
            <a:ext cx="8229600" cy="0"/>
          </a:xfrm>
          <a:prstGeom prst="straightConnector1">
            <a:avLst/>
          </a:prstGeom>
          <a:noFill/>
          <a:ln w="25400" cap="flat" cmpd="sng">
            <a:solidFill>
              <a:schemeClr val="lt1"/>
            </a:solidFill>
            <a:prstDash val="solid"/>
            <a:round/>
            <a:headEnd type="none" w="sm" len="sm"/>
            <a:tailEnd type="none" w="sm" len="sm"/>
          </a:ln>
        </p:spPr>
      </p:cxnSp>
      <p:pic>
        <p:nvPicPr>
          <p:cNvPr id="494" name="Google Shape;494;g26daead407f_0_4773" descr="PSI Logo Negative.png"/>
          <p:cNvPicPr preferRelativeResize="0"/>
          <p:nvPr/>
        </p:nvPicPr>
        <p:blipFill rotWithShape="1">
          <a:blip r:embed="rId2">
            <a:alphaModFix/>
          </a:blip>
          <a:srcRect/>
          <a:stretch/>
        </p:blipFill>
        <p:spPr>
          <a:xfrm>
            <a:off x="457200" y="2228162"/>
            <a:ext cx="694087" cy="652543"/>
          </a:xfrm>
          <a:prstGeom prst="rect">
            <a:avLst/>
          </a:prstGeom>
          <a:noFill/>
          <a:ln>
            <a:noFill/>
          </a:ln>
        </p:spPr>
      </p:pic>
      <p:pic>
        <p:nvPicPr>
          <p:cNvPr id="495" name="Google Shape;495;g26daead407f_0_4773" descr="A picture containing drawing&#10;&#10;Description automatically generated"/>
          <p:cNvPicPr preferRelativeResize="0"/>
          <p:nvPr/>
        </p:nvPicPr>
        <p:blipFill rotWithShape="1">
          <a:blip r:embed="rId3">
            <a:alphaModFix/>
          </a:blip>
          <a:srcRect/>
          <a:stretch/>
        </p:blipFill>
        <p:spPr>
          <a:xfrm>
            <a:off x="8378809" y="156181"/>
            <a:ext cx="615982" cy="488975"/>
          </a:xfrm>
          <a:prstGeom prst="rect">
            <a:avLst/>
          </a:prstGeom>
          <a:noFill/>
          <a:ln>
            <a:noFill/>
          </a:ln>
        </p:spPr>
      </p:pic>
      <p:sp>
        <p:nvSpPr>
          <p:cNvPr id="496" name="Google Shape;496;g26daead407f_0_4773"/>
          <p:cNvSpPr txBox="1"/>
          <p:nvPr/>
        </p:nvSpPr>
        <p:spPr>
          <a:xfrm>
            <a:off x="457200" y="4851918"/>
            <a:ext cx="82296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1" u="none" strike="noStrike" cap="none">
                <a:solidFill>
                  <a:schemeClr val="dk1"/>
                </a:solidFill>
                <a:latin typeface="Arial"/>
                <a:ea typeface="Arial"/>
                <a:cs typeface="Arial"/>
                <a:sym typeface="Arial"/>
              </a:rPr>
              <a:t>“We are a community dedicated to leading and promoting the use of statistics within the healthcare industry for the benefit of patients.”</a:t>
            </a:r>
            <a:endParaRPr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5. Template full width">
  <p:cSld name="5. Template full width">
    <p:spTree>
      <p:nvGrpSpPr>
        <p:cNvPr id="1" name="Shape 497"/>
        <p:cNvGrpSpPr/>
        <p:nvPr/>
      </p:nvGrpSpPr>
      <p:grpSpPr>
        <a:xfrm>
          <a:off x="0" y="0"/>
          <a:ext cx="0" cy="0"/>
          <a:chOff x="0" y="0"/>
          <a:chExt cx="0" cy="0"/>
        </a:xfrm>
      </p:grpSpPr>
      <p:sp>
        <p:nvSpPr>
          <p:cNvPr id="498" name="Google Shape;498;g26daead407f_0_4781"/>
          <p:cNvSpPr/>
          <p:nvPr/>
        </p:nvSpPr>
        <p:spPr>
          <a:xfrm>
            <a:off x="8296759" y="4767263"/>
            <a:ext cx="390000" cy="376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9" name="Google Shape;499;g26daead407f_0_4781"/>
          <p:cNvSpPr txBox="1">
            <a:spLocks noGrp="1"/>
          </p:cNvSpPr>
          <p:nvPr>
            <p:ph type="title"/>
          </p:nvPr>
        </p:nvSpPr>
        <p:spPr>
          <a:xfrm>
            <a:off x="457199" y="205979"/>
            <a:ext cx="7086900" cy="8574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3400"/>
              <a:buFont typeface="Arial"/>
              <a:buNone/>
              <a:defRPr sz="3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00" name="Google Shape;500;g26daead407f_0_4781"/>
          <p:cNvSpPr txBox="1">
            <a:spLocks noGrp="1"/>
          </p:cNvSpPr>
          <p:nvPr>
            <p:ph type="body" idx="1"/>
          </p:nvPr>
        </p:nvSpPr>
        <p:spPr>
          <a:xfrm>
            <a:off x="457200" y="1276197"/>
            <a:ext cx="8229600" cy="3394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440"/>
              </a:spcBef>
              <a:spcAft>
                <a:spcPts val="0"/>
              </a:spcAft>
              <a:buClr>
                <a:schemeClr val="accent1"/>
              </a:buClr>
              <a:buSzPts val="2200"/>
              <a:buChar char="•"/>
              <a:defRPr sz="2200">
                <a:solidFill>
                  <a:schemeClr val="accent1"/>
                </a:solidFill>
              </a:defRPr>
            </a:lvl1pPr>
            <a:lvl2pPr marL="914400" lvl="1" indent="-355600" algn="l" rtl="0">
              <a:lnSpc>
                <a:spcPct val="100000"/>
              </a:lnSpc>
              <a:spcBef>
                <a:spcPts val="400"/>
              </a:spcBef>
              <a:spcAft>
                <a:spcPts val="0"/>
              </a:spcAft>
              <a:buClr>
                <a:schemeClr val="accent1"/>
              </a:buClr>
              <a:buSzPts val="2000"/>
              <a:buChar char="–"/>
              <a:defRPr sz="2000">
                <a:solidFill>
                  <a:schemeClr val="accent1"/>
                </a:solidFill>
              </a:defRPr>
            </a:lvl2pPr>
            <a:lvl3pPr marL="1371600" lvl="2" indent="-342900" algn="l" rtl="0">
              <a:lnSpc>
                <a:spcPct val="100000"/>
              </a:lnSpc>
              <a:spcBef>
                <a:spcPts val="360"/>
              </a:spcBef>
              <a:spcAft>
                <a:spcPts val="0"/>
              </a:spcAft>
              <a:buClr>
                <a:schemeClr val="accent1"/>
              </a:buClr>
              <a:buSzPts val="1800"/>
              <a:buChar char="•"/>
              <a:defRPr sz="1800">
                <a:solidFill>
                  <a:schemeClr val="accent1"/>
                </a:solidFill>
              </a:defRPr>
            </a:lvl3pPr>
            <a:lvl4pPr marL="1828800" lvl="3" indent="-330200" algn="l" rtl="0">
              <a:lnSpc>
                <a:spcPct val="100000"/>
              </a:lnSpc>
              <a:spcBef>
                <a:spcPts val="320"/>
              </a:spcBef>
              <a:spcAft>
                <a:spcPts val="0"/>
              </a:spcAft>
              <a:buClr>
                <a:schemeClr val="accent1"/>
              </a:buClr>
              <a:buSzPts val="1600"/>
              <a:buChar char="–"/>
              <a:defRPr sz="1600">
                <a:solidFill>
                  <a:schemeClr val="accent1"/>
                </a:solidFill>
              </a:defRPr>
            </a:lvl4pPr>
            <a:lvl5pPr marL="2286000" lvl="4" indent="-317500" algn="l" rtl="0">
              <a:lnSpc>
                <a:spcPct val="100000"/>
              </a:lnSpc>
              <a:spcBef>
                <a:spcPts val="280"/>
              </a:spcBef>
              <a:spcAft>
                <a:spcPts val="0"/>
              </a:spcAft>
              <a:buClr>
                <a:schemeClr val="accent1"/>
              </a:buClr>
              <a:buSzPts val="1400"/>
              <a:buChar char="»"/>
              <a:defRPr sz="1400">
                <a:solidFill>
                  <a:schemeClr val="accent1"/>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01" name="Google Shape;501;g26daead407f_0_4781"/>
          <p:cNvSpPr txBox="1">
            <a:spLocks noGrp="1"/>
          </p:cNvSpPr>
          <p:nvPr>
            <p:ph type="sldNum" idx="12"/>
          </p:nvPr>
        </p:nvSpPr>
        <p:spPr>
          <a:xfrm>
            <a:off x="8296758" y="4767263"/>
            <a:ext cx="390000" cy="273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cxnSp>
        <p:nvCxnSpPr>
          <p:cNvPr id="502" name="Google Shape;502;g26daead407f_0_4781"/>
          <p:cNvCxnSpPr/>
          <p:nvPr/>
        </p:nvCxnSpPr>
        <p:spPr>
          <a:xfrm rot="10800000">
            <a:off x="457200" y="1063229"/>
            <a:ext cx="8229600" cy="0"/>
          </a:xfrm>
          <a:prstGeom prst="straightConnector1">
            <a:avLst/>
          </a:prstGeom>
          <a:noFill/>
          <a:ln w="25400" cap="flat" cmpd="sng">
            <a:solidFill>
              <a:schemeClr val="dk1"/>
            </a:solidFill>
            <a:prstDash val="solid"/>
            <a:round/>
            <a:headEnd type="none" w="sm" len="sm"/>
            <a:tailEnd type="none" w="sm" len="sm"/>
          </a:ln>
        </p:spPr>
      </p:cxnSp>
      <p:pic>
        <p:nvPicPr>
          <p:cNvPr id="503" name="Google Shape;503;g26daead407f_0_4781" descr="A picture containing drawing&#10;&#10;Description automatically generated"/>
          <p:cNvPicPr preferRelativeResize="0"/>
          <p:nvPr/>
        </p:nvPicPr>
        <p:blipFill rotWithShape="1">
          <a:blip r:embed="rId2">
            <a:alphaModFix/>
          </a:blip>
          <a:srcRect/>
          <a:stretch/>
        </p:blipFill>
        <p:spPr>
          <a:xfrm>
            <a:off x="8378809" y="156181"/>
            <a:ext cx="615982" cy="488975"/>
          </a:xfrm>
          <a:prstGeom prst="rect">
            <a:avLst/>
          </a:prstGeom>
          <a:noFill/>
          <a:ln>
            <a:noFill/>
          </a:ln>
        </p:spPr>
      </p:pic>
      <p:sp>
        <p:nvSpPr>
          <p:cNvPr id="504" name="Google Shape;504;g26daead407f_0_4781"/>
          <p:cNvSpPr txBox="1"/>
          <p:nvPr/>
        </p:nvSpPr>
        <p:spPr>
          <a:xfrm>
            <a:off x="457200" y="4851918"/>
            <a:ext cx="82296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1" u="none" strike="noStrike" cap="none">
                <a:solidFill>
                  <a:schemeClr val="dk1"/>
                </a:solidFill>
                <a:latin typeface="Arial"/>
                <a:ea typeface="Arial"/>
                <a:cs typeface="Arial"/>
                <a:sym typeface="Arial"/>
              </a:rPr>
              <a:t>“We are a community dedicated to leading and promoting the use of statistics within the healthcare industry for the benefit of patients.”</a:t>
            </a:r>
            <a:endParaRPr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 Title Slide">
  <p:cSld name="3. Title Slide">
    <p:spTree>
      <p:nvGrpSpPr>
        <p:cNvPr id="1" name="Shape 505"/>
        <p:cNvGrpSpPr/>
        <p:nvPr/>
      </p:nvGrpSpPr>
      <p:grpSpPr>
        <a:xfrm>
          <a:off x="0" y="0"/>
          <a:ext cx="0" cy="0"/>
          <a:chOff x="0" y="0"/>
          <a:chExt cx="0" cy="0"/>
        </a:xfrm>
      </p:grpSpPr>
      <p:pic>
        <p:nvPicPr>
          <p:cNvPr id="506" name="Google Shape;506;g26daead407f_0_4789" descr="PSI Logo.png"/>
          <p:cNvPicPr preferRelativeResize="0"/>
          <p:nvPr/>
        </p:nvPicPr>
        <p:blipFill rotWithShape="1">
          <a:blip r:embed="rId2">
            <a:alphaModFix/>
          </a:blip>
          <a:srcRect/>
          <a:stretch/>
        </p:blipFill>
        <p:spPr>
          <a:xfrm>
            <a:off x="457200" y="2228163"/>
            <a:ext cx="693073" cy="652543"/>
          </a:xfrm>
          <a:prstGeom prst="rect">
            <a:avLst/>
          </a:prstGeom>
          <a:noFill/>
          <a:ln>
            <a:noFill/>
          </a:ln>
        </p:spPr>
      </p:pic>
      <p:sp>
        <p:nvSpPr>
          <p:cNvPr id="507" name="Google Shape;507;g26daead407f_0_4789"/>
          <p:cNvSpPr txBox="1">
            <a:spLocks noGrp="1"/>
          </p:cNvSpPr>
          <p:nvPr>
            <p:ph type="title"/>
          </p:nvPr>
        </p:nvSpPr>
        <p:spPr>
          <a:xfrm>
            <a:off x="1300446" y="2122316"/>
            <a:ext cx="7386300" cy="8574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Clr>
                <a:schemeClr val="dk1"/>
              </a:buClr>
              <a:buSzPts val="4000"/>
              <a:buFont typeface="Arial"/>
              <a:buNone/>
              <a:defRPr sz="4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508" name="Google Shape;508;g26daead407f_0_4789"/>
          <p:cNvCxnSpPr/>
          <p:nvPr/>
        </p:nvCxnSpPr>
        <p:spPr>
          <a:xfrm rot="10800000">
            <a:off x="457200" y="1961964"/>
            <a:ext cx="8229600" cy="0"/>
          </a:xfrm>
          <a:prstGeom prst="straightConnector1">
            <a:avLst/>
          </a:prstGeom>
          <a:noFill/>
          <a:ln w="25400" cap="flat" cmpd="sng">
            <a:solidFill>
              <a:schemeClr val="dk1"/>
            </a:solidFill>
            <a:prstDash val="solid"/>
            <a:round/>
            <a:headEnd type="none" w="sm" len="sm"/>
            <a:tailEnd type="none" w="sm" len="sm"/>
          </a:ln>
        </p:spPr>
      </p:cxnSp>
      <p:cxnSp>
        <p:nvCxnSpPr>
          <p:cNvPr id="509" name="Google Shape;509;g26daead407f_0_4789"/>
          <p:cNvCxnSpPr/>
          <p:nvPr/>
        </p:nvCxnSpPr>
        <p:spPr>
          <a:xfrm rot="10800000">
            <a:off x="457200" y="3155872"/>
            <a:ext cx="8229600" cy="0"/>
          </a:xfrm>
          <a:prstGeom prst="straightConnector1">
            <a:avLst/>
          </a:prstGeom>
          <a:noFill/>
          <a:ln w="25400" cap="flat" cmpd="sng">
            <a:solidFill>
              <a:schemeClr val="dk1"/>
            </a:solidFill>
            <a:prstDash val="solid"/>
            <a:round/>
            <a:headEnd type="none" w="sm" len="sm"/>
            <a:tailEnd type="none" w="sm" len="sm"/>
          </a:ln>
        </p:spPr>
      </p:cxnSp>
      <p:pic>
        <p:nvPicPr>
          <p:cNvPr id="510" name="Google Shape;510;g26daead407f_0_4789" descr="A picture containing drawing&#10;&#10;Description automatically generated"/>
          <p:cNvPicPr preferRelativeResize="0"/>
          <p:nvPr/>
        </p:nvPicPr>
        <p:blipFill rotWithShape="1">
          <a:blip r:embed="rId3">
            <a:alphaModFix/>
          </a:blip>
          <a:srcRect/>
          <a:stretch/>
        </p:blipFill>
        <p:spPr>
          <a:xfrm>
            <a:off x="8378809" y="156181"/>
            <a:ext cx="615982" cy="488975"/>
          </a:xfrm>
          <a:prstGeom prst="rect">
            <a:avLst/>
          </a:prstGeom>
          <a:noFill/>
          <a:ln>
            <a:noFill/>
          </a:ln>
        </p:spPr>
      </p:pic>
      <p:sp>
        <p:nvSpPr>
          <p:cNvPr id="511" name="Google Shape;511;g26daead407f_0_4789"/>
          <p:cNvSpPr txBox="1"/>
          <p:nvPr/>
        </p:nvSpPr>
        <p:spPr>
          <a:xfrm>
            <a:off x="457200" y="4851918"/>
            <a:ext cx="82296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1" u="none" strike="noStrike" cap="none">
                <a:solidFill>
                  <a:schemeClr val="dk1"/>
                </a:solidFill>
                <a:latin typeface="Arial"/>
                <a:ea typeface="Arial"/>
                <a:cs typeface="Arial"/>
                <a:sym typeface="Arial"/>
              </a:rPr>
              <a:t>“We are a community dedicated to leading and promoting the use of statistics within the healthcare industry for the benefit of patients.”</a:t>
            </a:r>
            <a:endParaRPr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9. Charts">
  <p:cSld name="9. Charts">
    <p:spTree>
      <p:nvGrpSpPr>
        <p:cNvPr id="1" name="Shape 512"/>
        <p:cNvGrpSpPr/>
        <p:nvPr/>
      </p:nvGrpSpPr>
      <p:grpSpPr>
        <a:xfrm>
          <a:off x="0" y="0"/>
          <a:ext cx="0" cy="0"/>
          <a:chOff x="0" y="0"/>
          <a:chExt cx="0" cy="0"/>
        </a:xfrm>
      </p:grpSpPr>
      <p:sp>
        <p:nvSpPr>
          <p:cNvPr id="513" name="Google Shape;513;g26daead407f_0_4796"/>
          <p:cNvSpPr/>
          <p:nvPr/>
        </p:nvSpPr>
        <p:spPr>
          <a:xfrm>
            <a:off x="8296759" y="4767263"/>
            <a:ext cx="390000" cy="376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4" name="Google Shape;514;g26daead407f_0_4796"/>
          <p:cNvSpPr txBox="1">
            <a:spLocks noGrp="1"/>
          </p:cNvSpPr>
          <p:nvPr>
            <p:ph type="title"/>
          </p:nvPr>
        </p:nvSpPr>
        <p:spPr>
          <a:xfrm>
            <a:off x="457200" y="205979"/>
            <a:ext cx="7056600" cy="8574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3400"/>
              <a:buFont typeface="Arial"/>
              <a:buNone/>
              <a:defRPr sz="3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15" name="Google Shape;515;g26daead407f_0_4796"/>
          <p:cNvSpPr txBox="1">
            <a:spLocks noGrp="1"/>
          </p:cNvSpPr>
          <p:nvPr>
            <p:ph type="body" idx="1"/>
          </p:nvPr>
        </p:nvSpPr>
        <p:spPr>
          <a:xfrm>
            <a:off x="457200" y="1253383"/>
            <a:ext cx="4038600" cy="33945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440"/>
              </a:spcBef>
              <a:spcAft>
                <a:spcPts val="0"/>
              </a:spcAft>
              <a:buClr>
                <a:srgbClr val="005A84"/>
              </a:buClr>
              <a:buSzPts val="2200"/>
              <a:buFont typeface="Arial"/>
              <a:buNone/>
              <a:defRPr sz="2200">
                <a:solidFill>
                  <a:srgbClr val="005A84"/>
                </a:solidFill>
              </a:defRPr>
            </a:lvl1pPr>
            <a:lvl2pPr marL="914400" lvl="1" indent="-228600" algn="l" rtl="0">
              <a:lnSpc>
                <a:spcPct val="100000"/>
              </a:lnSpc>
              <a:spcBef>
                <a:spcPts val="400"/>
              </a:spcBef>
              <a:spcAft>
                <a:spcPts val="0"/>
              </a:spcAft>
              <a:buClr>
                <a:srgbClr val="005A84"/>
              </a:buClr>
              <a:buSzPts val="2000"/>
              <a:buFont typeface="Arial"/>
              <a:buNone/>
              <a:defRPr sz="2000">
                <a:solidFill>
                  <a:srgbClr val="005A84"/>
                </a:solidFill>
              </a:defRPr>
            </a:lvl2pPr>
            <a:lvl3pPr marL="1371600" lvl="2" indent="-228600" algn="l" rtl="0">
              <a:lnSpc>
                <a:spcPct val="100000"/>
              </a:lnSpc>
              <a:spcBef>
                <a:spcPts val="360"/>
              </a:spcBef>
              <a:spcAft>
                <a:spcPts val="0"/>
              </a:spcAft>
              <a:buClr>
                <a:srgbClr val="005A84"/>
              </a:buClr>
              <a:buSzPts val="1800"/>
              <a:buFont typeface="Arial"/>
              <a:buNone/>
              <a:defRPr sz="1800">
                <a:solidFill>
                  <a:srgbClr val="005A84"/>
                </a:solidFill>
              </a:defRPr>
            </a:lvl3pPr>
            <a:lvl4pPr marL="1828800" lvl="3" indent="-228600" algn="l" rtl="0">
              <a:lnSpc>
                <a:spcPct val="100000"/>
              </a:lnSpc>
              <a:spcBef>
                <a:spcPts val="320"/>
              </a:spcBef>
              <a:spcAft>
                <a:spcPts val="0"/>
              </a:spcAft>
              <a:buClr>
                <a:srgbClr val="005A84"/>
              </a:buClr>
              <a:buSzPts val="1600"/>
              <a:buFont typeface="Arial"/>
              <a:buNone/>
              <a:defRPr sz="1600">
                <a:solidFill>
                  <a:srgbClr val="005A84"/>
                </a:solidFill>
              </a:defRPr>
            </a:lvl4pPr>
            <a:lvl5pPr marL="2286000" lvl="4" indent="-228600" algn="l" rtl="0">
              <a:lnSpc>
                <a:spcPct val="100000"/>
              </a:lnSpc>
              <a:spcBef>
                <a:spcPts val="280"/>
              </a:spcBef>
              <a:spcAft>
                <a:spcPts val="0"/>
              </a:spcAft>
              <a:buClr>
                <a:srgbClr val="005A84"/>
              </a:buClr>
              <a:buSzPts val="1400"/>
              <a:buFont typeface="Arial"/>
              <a:buNone/>
              <a:defRPr sz="1400">
                <a:solidFill>
                  <a:srgbClr val="005A84"/>
                </a:solidFill>
              </a:defRPr>
            </a:lvl5pPr>
            <a:lvl6pPr marL="2743200" lvl="5" indent="-342900" algn="l" rtl="0">
              <a:lnSpc>
                <a:spcPct val="100000"/>
              </a:lnSpc>
              <a:spcBef>
                <a:spcPts val="360"/>
              </a:spcBef>
              <a:spcAft>
                <a:spcPts val="0"/>
              </a:spcAft>
              <a:buClr>
                <a:schemeClr val="dk1"/>
              </a:buClr>
              <a:buSzPts val="1800"/>
              <a:buChar char="•"/>
              <a:defRPr sz="1800"/>
            </a:lvl6pPr>
            <a:lvl7pPr marL="3200400" lvl="6" indent="-342900" algn="l" rtl="0">
              <a:lnSpc>
                <a:spcPct val="100000"/>
              </a:lnSpc>
              <a:spcBef>
                <a:spcPts val="360"/>
              </a:spcBef>
              <a:spcAft>
                <a:spcPts val="0"/>
              </a:spcAft>
              <a:buClr>
                <a:schemeClr val="dk1"/>
              </a:buClr>
              <a:buSzPts val="1800"/>
              <a:buChar char="•"/>
              <a:defRPr sz="1800"/>
            </a:lvl7pPr>
            <a:lvl8pPr marL="3657600" lvl="7" indent="-342900" algn="l" rtl="0">
              <a:lnSpc>
                <a:spcPct val="100000"/>
              </a:lnSpc>
              <a:spcBef>
                <a:spcPts val="360"/>
              </a:spcBef>
              <a:spcAft>
                <a:spcPts val="0"/>
              </a:spcAft>
              <a:buClr>
                <a:schemeClr val="dk1"/>
              </a:buClr>
              <a:buSzPts val="1800"/>
              <a:buChar char="•"/>
              <a:defRPr sz="1800"/>
            </a:lvl8pPr>
            <a:lvl9pPr marL="4114800" lvl="8" indent="-342900" algn="l" rtl="0">
              <a:lnSpc>
                <a:spcPct val="100000"/>
              </a:lnSpc>
              <a:spcBef>
                <a:spcPts val="360"/>
              </a:spcBef>
              <a:spcAft>
                <a:spcPts val="0"/>
              </a:spcAft>
              <a:buClr>
                <a:schemeClr val="dk1"/>
              </a:buClr>
              <a:buSzPts val="1800"/>
              <a:buChar char="•"/>
              <a:defRPr sz="1800"/>
            </a:lvl9pPr>
          </a:lstStyle>
          <a:p>
            <a:endParaRPr/>
          </a:p>
        </p:txBody>
      </p:sp>
      <p:sp>
        <p:nvSpPr>
          <p:cNvPr id="516" name="Google Shape;516;g26daead407f_0_4796"/>
          <p:cNvSpPr txBox="1">
            <a:spLocks noGrp="1"/>
          </p:cNvSpPr>
          <p:nvPr>
            <p:ph type="sldNum" idx="12"/>
          </p:nvPr>
        </p:nvSpPr>
        <p:spPr>
          <a:xfrm>
            <a:off x="8296758" y="4767263"/>
            <a:ext cx="390000" cy="273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cxnSp>
        <p:nvCxnSpPr>
          <p:cNvPr id="517" name="Google Shape;517;g26daead407f_0_4796"/>
          <p:cNvCxnSpPr/>
          <p:nvPr/>
        </p:nvCxnSpPr>
        <p:spPr>
          <a:xfrm rot="10800000">
            <a:off x="457200" y="1063229"/>
            <a:ext cx="8229600" cy="0"/>
          </a:xfrm>
          <a:prstGeom prst="straightConnector1">
            <a:avLst/>
          </a:prstGeom>
          <a:noFill/>
          <a:ln w="25400" cap="flat" cmpd="sng">
            <a:solidFill>
              <a:schemeClr val="dk1"/>
            </a:solidFill>
            <a:prstDash val="solid"/>
            <a:round/>
            <a:headEnd type="none" w="sm" len="sm"/>
            <a:tailEnd type="none" w="sm" len="sm"/>
          </a:ln>
        </p:spPr>
      </p:cxnSp>
      <p:sp>
        <p:nvSpPr>
          <p:cNvPr id="518" name="Google Shape;518;g26daead407f_0_4796"/>
          <p:cNvSpPr>
            <a:spLocks noGrp="1"/>
          </p:cNvSpPr>
          <p:nvPr>
            <p:ph type="chart" idx="2"/>
          </p:nvPr>
        </p:nvSpPr>
        <p:spPr>
          <a:xfrm>
            <a:off x="4905192" y="1253287"/>
            <a:ext cx="3781500" cy="3394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519" name="Google Shape;519;g26daead407f_0_4796" descr="A picture containing drawing&#10;&#10;Description automatically generated"/>
          <p:cNvPicPr preferRelativeResize="0"/>
          <p:nvPr/>
        </p:nvPicPr>
        <p:blipFill rotWithShape="1">
          <a:blip r:embed="rId2">
            <a:alphaModFix/>
          </a:blip>
          <a:srcRect/>
          <a:stretch/>
        </p:blipFill>
        <p:spPr>
          <a:xfrm>
            <a:off x="8378809" y="156181"/>
            <a:ext cx="615982" cy="488975"/>
          </a:xfrm>
          <a:prstGeom prst="rect">
            <a:avLst/>
          </a:prstGeom>
          <a:noFill/>
          <a:ln>
            <a:noFill/>
          </a:ln>
        </p:spPr>
      </p:pic>
      <p:sp>
        <p:nvSpPr>
          <p:cNvPr id="520" name="Google Shape;520;g26daead407f_0_4796"/>
          <p:cNvSpPr txBox="1"/>
          <p:nvPr/>
        </p:nvSpPr>
        <p:spPr>
          <a:xfrm>
            <a:off x="457200" y="4851918"/>
            <a:ext cx="82296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1" u="none" strike="noStrike" cap="none">
                <a:solidFill>
                  <a:schemeClr val="dk1"/>
                </a:solidFill>
                <a:latin typeface="Arial"/>
                <a:ea typeface="Arial"/>
                <a:cs typeface="Arial"/>
                <a:sym typeface="Arial"/>
              </a:rPr>
              <a:t>“We are a community dedicated to leading and promoting the use of statistics within the healthcare industry for the benefit of patients.”</a:t>
            </a:r>
            <a:endParaRPr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0. Upcoming events 6">
  <p:cSld name="10. Upcoming events 6">
    <p:spTree>
      <p:nvGrpSpPr>
        <p:cNvPr id="1" name="Shape 521"/>
        <p:cNvGrpSpPr/>
        <p:nvPr/>
      </p:nvGrpSpPr>
      <p:grpSpPr>
        <a:xfrm>
          <a:off x="0" y="0"/>
          <a:ext cx="0" cy="0"/>
          <a:chOff x="0" y="0"/>
          <a:chExt cx="0" cy="0"/>
        </a:xfrm>
      </p:grpSpPr>
      <p:sp>
        <p:nvSpPr>
          <p:cNvPr id="522" name="Google Shape;522;g26daead407f_0_4805"/>
          <p:cNvSpPr txBox="1">
            <a:spLocks noGrp="1"/>
          </p:cNvSpPr>
          <p:nvPr>
            <p:ph type="title"/>
          </p:nvPr>
        </p:nvSpPr>
        <p:spPr>
          <a:xfrm>
            <a:off x="457199" y="205979"/>
            <a:ext cx="7086900" cy="8574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3400"/>
              <a:buFont typeface="Arial"/>
              <a:buNone/>
              <a:defRPr sz="3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523" name="Google Shape;523;g26daead407f_0_4805"/>
          <p:cNvCxnSpPr/>
          <p:nvPr/>
        </p:nvCxnSpPr>
        <p:spPr>
          <a:xfrm rot="10800000">
            <a:off x="457200" y="1063229"/>
            <a:ext cx="8229600" cy="0"/>
          </a:xfrm>
          <a:prstGeom prst="straightConnector1">
            <a:avLst/>
          </a:prstGeom>
          <a:noFill/>
          <a:ln w="25400" cap="flat" cmpd="sng">
            <a:solidFill>
              <a:schemeClr val="dk1"/>
            </a:solidFill>
            <a:prstDash val="solid"/>
            <a:round/>
            <a:headEnd type="none" w="sm" len="sm"/>
            <a:tailEnd type="none" w="sm" len="sm"/>
          </a:ln>
        </p:spPr>
      </p:cxnSp>
      <p:sp>
        <p:nvSpPr>
          <p:cNvPr id="524" name="Google Shape;524;g26daead407f_0_4805"/>
          <p:cNvSpPr/>
          <p:nvPr/>
        </p:nvSpPr>
        <p:spPr>
          <a:xfrm>
            <a:off x="457198" y="3349329"/>
            <a:ext cx="26730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5" name="Google Shape;525;g26daead407f_0_4805"/>
          <p:cNvSpPr/>
          <p:nvPr/>
        </p:nvSpPr>
        <p:spPr>
          <a:xfrm>
            <a:off x="6013876" y="3349329"/>
            <a:ext cx="26730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6" name="Google Shape;526;g26daead407f_0_4805"/>
          <p:cNvSpPr/>
          <p:nvPr/>
        </p:nvSpPr>
        <p:spPr>
          <a:xfrm>
            <a:off x="3235295" y="3349329"/>
            <a:ext cx="26730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7" name="Google Shape;527;g26daead407f_0_4805"/>
          <p:cNvSpPr/>
          <p:nvPr/>
        </p:nvSpPr>
        <p:spPr>
          <a:xfrm>
            <a:off x="457198" y="2891415"/>
            <a:ext cx="2670634"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8" name="Google Shape;528;g26daead407f_0_4805"/>
          <p:cNvSpPr/>
          <p:nvPr/>
        </p:nvSpPr>
        <p:spPr>
          <a:xfrm>
            <a:off x="3235295" y="2891415"/>
            <a:ext cx="2670634"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9" name="Google Shape;529;g26daead407f_0_4805"/>
          <p:cNvSpPr/>
          <p:nvPr/>
        </p:nvSpPr>
        <p:spPr>
          <a:xfrm>
            <a:off x="6013876" y="2891415"/>
            <a:ext cx="2670634"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0" name="Google Shape;530;g26daead407f_0_4805"/>
          <p:cNvSpPr txBox="1">
            <a:spLocks noGrp="1"/>
          </p:cNvSpPr>
          <p:nvPr>
            <p:ph type="body" idx="1"/>
          </p:nvPr>
        </p:nvSpPr>
        <p:spPr>
          <a:xfrm>
            <a:off x="3330600" y="3101576"/>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31" name="Google Shape;531;g26daead407f_0_4805"/>
          <p:cNvSpPr txBox="1">
            <a:spLocks noGrp="1"/>
          </p:cNvSpPr>
          <p:nvPr>
            <p:ph type="body" idx="2"/>
          </p:nvPr>
        </p:nvSpPr>
        <p:spPr>
          <a:xfrm>
            <a:off x="3330600" y="2890441"/>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32" name="Google Shape;532;g26daead407f_0_4805"/>
          <p:cNvSpPr txBox="1">
            <a:spLocks noGrp="1"/>
          </p:cNvSpPr>
          <p:nvPr>
            <p:ph type="body" idx="3"/>
          </p:nvPr>
        </p:nvSpPr>
        <p:spPr>
          <a:xfrm>
            <a:off x="6111496" y="3101576"/>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33" name="Google Shape;533;g26daead407f_0_4805"/>
          <p:cNvSpPr txBox="1">
            <a:spLocks noGrp="1"/>
          </p:cNvSpPr>
          <p:nvPr>
            <p:ph type="body" idx="4"/>
          </p:nvPr>
        </p:nvSpPr>
        <p:spPr>
          <a:xfrm>
            <a:off x="6111496" y="2890441"/>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34" name="Google Shape;534;g26daead407f_0_4805"/>
          <p:cNvSpPr txBox="1">
            <a:spLocks noGrp="1"/>
          </p:cNvSpPr>
          <p:nvPr>
            <p:ph type="body" idx="5"/>
          </p:nvPr>
        </p:nvSpPr>
        <p:spPr>
          <a:xfrm>
            <a:off x="545022" y="3422582"/>
            <a:ext cx="2484300" cy="970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35" name="Google Shape;535;g26daead407f_0_4805"/>
          <p:cNvSpPr txBox="1">
            <a:spLocks noGrp="1"/>
          </p:cNvSpPr>
          <p:nvPr>
            <p:ph type="body" idx="6"/>
          </p:nvPr>
        </p:nvSpPr>
        <p:spPr>
          <a:xfrm>
            <a:off x="3330600" y="3422582"/>
            <a:ext cx="2484300" cy="970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36" name="Google Shape;536;g26daead407f_0_4805"/>
          <p:cNvSpPr txBox="1">
            <a:spLocks noGrp="1"/>
          </p:cNvSpPr>
          <p:nvPr>
            <p:ph type="body" idx="7"/>
          </p:nvPr>
        </p:nvSpPr>
        <p:spPr>
          <a:xfrm>
            <a:off x="6111496" y="3422582"/>
            <a:ext cx="2484300" cy="970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37" name="Google Shape;537;g26daead407f_0_4805"/>
          <p:cNvSpPr txBox="1"/>
          <p:nvPr/>
        </p:nvSpPr>
        <p:spPr>
          <a:xfrm>
            <a:off x="457199" y="4516980"/>
            <a:ext cx="6377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1"/>
              </a:buClr>
              <a:buSzPts val="1400"/>
              <a:buFont typeface="Arial"/>
              <a:buNone/>
            </a:pPr>
            <a:r>
              <a:rPr lang="en-US" sz="1400" b="0" i="0" u="none" strike="noStrike" cap="none">
                <a:solidFill>
                  <a:schemeClr val="accent1"/>
                </a:solidFill>
                <a:latin typeface="Arial"/>
                <a:ea typeface="Arial"/>
                <a:cs typeface="Arial"/>
                <a:sym typeface="Arial"/>
              </a:rPr>
              <a:t>Please visit www.psiweb.org/events for more information</a:t>
            </a:r>
            <a:endParaRPr sz="1800" b="0" i="0" u="none" strike="noStrike" cap="none">
              <a:solidFill>
                <a:schemeClr val="accent1"/>
              </a:solidFill>
              <a:latin typeface="Arial"/>
              <a:ea typeface="Arial"/>
              <a:cs typeface="Arial"/>
              <a:sym typeface="Arial"/>
            </a:endParaRPr>
          </a:p>
        </p:txBody>
      </p:sp>
      <p:sp>
        <p:nvSpPr>
          <p:cNvPr id="538" name="Google Shape;538;g26daead407f_0_4805"/>
          <p:cNvSpPr/>
          <p:nvPr/>
        </p:nvSpPr>
        <p:spPr>
          <a:xfrm>
            <a:off x="457198" y="1658685"/>
            <a:ext cx="26730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9" name="Google Shape;539;g26daead407f_0_4805"/>
          <p:cNvSpPr/>
          <p:nvPr/>
        </p:nvSpPr>
        <p:spPr>
          <a:xfrm>
            <a:off x="6013876" y="1658685"/>
            <a:ext cx="26730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0" name="Google Shape;540;g26daead407f_0_4805"/>
          <p:cNvSpPr/>
          <p:nvPr/>
        </p:nvSpPr>
        <p:spPr>
          <a:xfrm>
            <a:off x="3235295" y="1658685"/>
            <a:ext cx="26730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1" name="Google Shape;541;g26daead407f_0_4805"/>
          <p:cNvSpPr/>
          <p:nvPr/>
        </p:nvSpPr>
        <p:spPr>
          <a:xfrm>
            <a:off x="457198" y="1200771"/>
            <a:ext cx="2670634"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2" name="Google Shape;542;g26daead407f_0_4805"/>
          <p:cNvSpPr/>
          <p:nvPr/>
        </p:nvSpPr>
        <p:spPr>
          <a:xfrm>
            <a:off x="3235295" y="1200771"/>
            <a:ext cx="2670634"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3" name="Google Shape;543;g26daead407f_0_4805"/>
          <p:cNvSpPr/>
          <p:nvPr/>
        </p:nvSpPr>
        <p:spPr>
          <a:xfrm>
            <a:off x="6013876" y="1200771"/>
            <a:ext cx="2670634"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4" name="Google Shape;544;g26daead407f_0_4805"/>
          <p:cNvSpPr txBox="1">
            <a:spLocks noGrp="1"/>
          </p:cNvSpPr>
          <p:nvPr>
            <p:ph type="body" idx="8"/>
          </p:nvPr>
        </p:nvSpPr>
        <p:spPr>
          <a:xfrm>
            <a:off x="545022" y="1410932"/>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45" name="Google Shape;545;g26daead407f_0_4805"/>
          <p:cNvSpPr txBox="1">
            <a:spLocks noGrp="1"/>
          </p:cNvSpPr>
          <p:nvPr>
            <p:ph type="body" idx="9"/>
          </p:nvPr>
        </p:nvSpPr>
        <p:spPr>
          <a:xfrm>
            <a:off x="545022" y="1199797"/>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46" name="Google Shape;546;g26daead407f_0_4805"/>
          <p:cNvSpPr txBox="1">
            <a:spLocks noGrp="1"/>
          </p:cNvSpPr>
          <p:nvPr>
            <p:ph type="body" idx="13"/>
          </p:nvPr>
        </p:nvSpPr>
        <p:spPr>
          <a:xfrm>
            <a:off x="3330600" y="1410932"/>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47" name="Google Shape;547;g26daead407f_0_4805"/>
          <p:cNvSpPr txBox="1">
            <a:spLocks noGrp="1"/>
          </p:cNvSpPr>
          <p:nvPr>
            <p:ph type="body" idx="14"/>
          </p:nvPr>
        </p:nvSpPr>
        <p:spPr>
          <a:xfrm>
            <a:off x="3330600" y="1199797"/>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48" name="Google Shape;548;g26daead407f_0_4805"/>
          <p:cNvSpPr txBox="1">
            <a:spLocks noGrp="1"/>
          </p:cNvSpPr>
          <p:nvPr>
            <p:ph type="body" idx="15"/>
          </p:nvPr>
        </p:nvSpPr>
        <p:spPr>
          <a:xfrm>
            <a:off x="6111496" y="1410932"/>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49" name="Google Shape;549;g26daead407f_0_4805"/>
          <p:cNvSpPr txBox="1">
            <a:spLocks noGrp="1"/>
          </p:cNvSpPr>
          <p:nvPr>
            <p:ph type="body" idx="16"/>
          </p:nvPr>
        </p:nvSpPr>
        <p:spPr>
          <a:xfrm>
            <a:off x="6111496" y="1199797"/>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50" name="Google Shape;550;g26daead407f_0_4805"/>
          <p:cNvSpPr txBox="1">
            <a:spLocks noGrp="1"/>
          </p:cNvSpPr>
          <p:nvPr>
            <p:ph type="body" idx="17"/>
          </p:nvPr>
        </p:nvSpPr>
        <p:spPr>
          <a:xfrm>
            <a:off x="545022" y="1731938"/>
            <a:ext cx="2484300" cy="970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51" name="Google Shape;551;g26daead407f_0_4805"/>
          <p:cNvSpPr txBox="1">
            <a:spLocks noGrp="1"/>
          </p:cNvSpPr>
          <p:nvPr>
            <p:ph type="body" idx="18"/>
          </p:nvPr>
        </p:nvSpPr>
        <p:spPr>
          <a:xfrm>
            <a:off x="3330600" y="1731938"/>
            <a:ext cx="2484300" cy="970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52" name="Google Shape;552;g26daead407f_0_4805"/>
          <p:cNvSpPr txBox="1">
            <a:spLocks noGrp="1"/>
          </p:cNvSpPr>
          <p:nvPr>
            <p:ph type="body" idx="19"/>
          </p:nvPr>
        </p:nvSpPr>
        <p:spPr>
          <a:xfrm>
            <a:off x="6111496" y="1731938"/>
            <a:ext cx="2484300" cy="970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53" name="Google Shape;553;g26daead407f_0_4805"/>
          <p:cNvSpPr txBox="1">
            <a:spLocks noGrp="1"/>
          </p:cNvSpPr>
          <p:nvPr>
            <p:ph type="body" idx="20"/>
          </p:nvPr>
        </p:nvSpPr>
        <p:spPr>
          <a:xfrm>
            <a:off x="545022" y="3100053"/>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54" name="Google Shape;554;g26daead407f_0_4805"/>
          <p:cNvSpPr txBox="1">
            <a:spLocks noGrp="1"/>
          </p:cNvSpPr>
          <p:nvPr>
            <p:ph type="body" idx="21"/>
          </p:nvPr>
        </p:nvSpPr>
        <p:spPr>
          <a:xfrm>
            <a:off x="545022" y="2890441"/>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pic>
        <p:nvPicPr>
          <p:cNvPr id="555" name="Google Shape;555;g26daead407f_0_4805" descr="A picture containing drawing&#10;&#10;Description automatically generated"/>
          <p:cNvPicPr preferRelativeResize="0"/>
          <p:nvPr/>
        </p:nvPicPr>
        <p:blipFill rotWithShape="1">
          <a:blip r:embed="rId2">
            <a:alphaModFix/>
          </a:blip>
          <a:srcRect/>
          <a:stretch/>
        </p:blipFill>
        <p:spPr>
          <a:xfrm>
            <a:off x="8378809" y="156181"/>
            <a:ext cx="615982" cy="488975"/>
          </a:xfrm>
          <a:prstGeom prst="rect">
            <a:avLst/>
          </a:prstGeom>
          <a:noFill/>
          <a:ln>
            <a:noFill/>
          </a:ln>
        </p:spPr>
      </p:pic>
      <p:sp>
        <p:nvSpPr>
          <p:cNvPr id="556" name="Google Shape;556;g26daead407f_0_4805"/>
          <p:cNvSpPr txBox="1"/>
          <p:nvPr/>
        </p:nvSpPr>
        <p:spPr>
          <a:xfrm>
            <a:off x="457200" y="4851918"/>
            <a:ext cx="82296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1" u="none" strike="noStrike" cap="none">
                <a:solidFill>
                  <a:schemeClr val="dk1"/>
                </a:solidFill>
                <a:latin typeface="Arial"/>
                <a:ea typeface="Arial"/>
                <a:cs typeface="Arial"/>
                <a:sym typeface="Arial"/>
              </a:rPr>
              <a:t>“We are a community dedicated to leading and promoting the use of statistics within the healthcare industry for the benefit of patients.”</a:t>
            </a:r>
            <a:endParaRPr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1. Upcoming events 8">
  <p:cSld name="11. Upcoming events 8">
    <p:spTree>
      <p:nvGrpSpPr>
        <p:cNvPr id="1" name="Shape 557"/>
        <p:cNvGrpSpPr/>
        <p:nvPr/>
      </p:nvGrpSpPr>
      <p:grpSpPr>
        <a:xfrm>
          <a:off x="0" y="0"/>
          <a:ext cx="0" cy="0"/>
          <a:chOff x="0" y="0"/>
          <a:chExt cx="0" cy="0"/>
        </a:xfrm>
      </p:grpSpPr>
      <p:sp>
        <p:nvSpPr>
          <p:cNvPr id="558" name="Google Shape;558;g26daead407f_0_4841"/>
          <p:cNvSpPr txBox="1">
            <a:spLocks noGrp="1"/>
          </p:cNvSpPr>
          <p:nvPr>
            <p:ph type="title"/>
          </p:nvPr>
        </p:nvSpPr>
        <p:spPr>
          <a:xfrm>
            <a:off x="457199" y="205979"/>
            <a:ext cx="7086900" cy="8574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3400"/>
              <a:buFont typeface="Arial"/>
              <a:buNone/>
              <a:defRPr sz="3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559" name="Google Shape;559;g26daead407f_0_4841"/>
          <p:cNvCxnSpPr/>
          <p:nvPr/>
        </p:nvCxnSpPr>
        <p:spPr>
          <a:xfrm rot="10800000">
            <a:off x="457200" y="1063229"/>
            <a:ext cx="8229600" cy="0"/>
          </a:xfrm>
          <a:prstGeom prst="straightConnector1">
            <a:avLst/>
          </a:prstGeom>
          <a:noFill/>
          <a:ln w="25400" cap="flat" cmpd="sng">
            <a:solidFill>
              <a:schemeClr val="dk1"/>
            </a:solidFill>
            <a:prstDash val="solid"/>
            <a:round/>
            <a:headEnd type="none" w="sm" len="sm"/>
            <a:tailEnd type="none" w="sm" len="sm"/>
          </a:ln>
        </p:spPr>
      </p:cxnSp>
      <p:sp>
        <p:nvSpPr>
          <p:cNvPr id="560" name="Google Shape;560;g26daead407f_0_4841"/>
          <p:cNvSpPr/>
          <p:nvPr/>
        </p:nvSpPr>
        <p:spPr>
          <a:xfrm>
            <a:off x="457200" y="3343938"/>
            <a:ext cx="20019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1" name="Google Shape;561;g26daead407f_0_4841"/>
          <p:cNvSpPr/>
          <p:nvPr/>
        </p:nvSpPr>
        <p:spPr>
          <a:xfrm>
            <a:off x="457200" y="2888048"/>
            <a:ext cx="2002976"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2" name="Google Shape;562;g26daead407f_0_4841"/>
          <p:cNvSpPr txBox="1">
            <a:spLocks noGrp="1"/>
          </p:cNvSpPr>
          <p:nvPr>
            <p:ph type="body" idx="1"/>
          </p:nvPr>
        </p:nvSpPr>
        <p:spPr>
          <a:xfrm>
            <a:off x="483030" y="3390501"/>
            <a:ext cx="1955400" cy="1033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63" name="Google Shape;563;g26daead407f_0_4841"/>
          <p:cNvSpPr/>
          <p:nvPr/>
        </p:nvSpPr>
        <p:spPr>
          <a:xfrm>
            <a:off x="2533972" y="3343938"/>
            <a:ext cx="20019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4" name="Google Shape;564;g26daead407f_0_4841"/>
          <p:cNvSpPr/>
          <p:nvPr/>
        </p:nvSpPr>
        <p:spPr>
          <a:xfrm>
            <a:off x="2533972" y="2888048"/>
            <a:ext cx="2002976"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5" name="Google Shape;565;g26daead407f_0_4841"/>
          <p:cNvSpPr txBox="1">
            <a:spLocks noGrp="1"/>
          </p:cNvSpPr>
          <p:nvPr>
            <p:ph type="body" idx="2"/>
          </p:nvPr>
        </p:nvSpPr>
        <p:spPr>
          <a:xfrm>
            <a:off x="2559802" y="3095128"/>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66" name="Google Shape;566;g26daead407f_0_4841"/>
          <p:cNvSpPr txBox="1">
            <a:spLocks noGrp="1"/>
          </p:cNvSpPr>
          <p:nvPr>
            <p:ph type="body" idx="3"/>
          </p:nvPr>
        </p:nvSpPr>
        <p:spPr>
          <a:xfrm>
            <a:off x="2559802" y="2883993"/>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67" name="Google Shape;567;g26daead407f_0_4841"/>
          <p:cNvSpPr txBox="1">
            <a:spLocks noGrp="1"/>
          </p:cNvSpPr>
          <p:nvPr>
            <p:ph type="body" idx="4"/>
          </p:nvPr>
        </p:nvSpPr>
        <p:spPr>
          <a:xfrm>
            <a:off x="2559802" y="3390501"/>
            <a:ext cx="1955400" cy="1033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68" name="Google Shape;568;g26daead407f_0_4841"/>
          <p:cNvSpPr/>
          <p:nvPr/>
        </p:nvSpPr>
        <p:spPr>
          <a:xfrm>
            <a:off x="4615910" y="3343938"/>
            <a:ext cx="20019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9" name="Google Shape;569;g26daead407f_0_4841"/>
          <p:cNvSpPr/>
          <p:nvPr/>
        </p:nvSpPr>
        <p:spPr>
          <a:xfrm>
            <a:off x="4615910" y="2888048"/>
            <a:ext cx="2002976"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0" name="Google Shape;570;g26daead407f_0_4841"/>
          <p:cNvSpPr txBox="1">
            <a:spLocks noGrp="1"/>
          </p:cNvSpPr>
          <p:nvPr>
            <p:ph type="body" idx="5"/>
          </p:nvPr>
        </p:nvSpPr>
        <p:spPr>
          <a:xfrm>
            <a:off x="4641740" y="3095128"/>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71" name="Google Shape;571;g26daead407f_0_4841"/>
          <p:cNvSpPr txBox="1">
            <a:spLocks noGrp="1"/>
          </p:cNvSpPr>
          <p:nvPr>
            <p:ph type="body" idx="6"/>
          </p:nvPr>
        </p:nvSpPr>
        <p:spPr>
          <a:xfrm>
            <a:off x="4641740" y="2883993"/>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72" name="Google Shape;572;g26daead407f_0_4841"/>
          <p:cNvSpPr txBox="1">
            <a:spLocks noGrp="1"/>
          </p:cNvSpPr>
          <p:nvPr>
            <p:ph type="body" idx="7"/>
          </p:nvPr>
        </p:nvSpPr>
        <p:spPr>
          <a:xfrm>
            <a:off x="4641740" y="3390501"/>
            <a:ext cx="1955400" cy="1033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73" name="Google Shape;573;g26daead407f_0_4841"/>
          <p:cNvSpPr/>
          <p:nvPr/>
        </p:nvSpPr>
        <p:spPr>
          <a:xfrm>
            <a:off x="6705599" y="3343938"/>
            <a:ext cx="20019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4" name="Google Shape;574;g26daead407f_0_4841"/>
          <p:cNvSpPr/>
          <p:nvPr/>
        </p:nvSpPr>
        <p:spPr>
          <a:xfrm>
            <a:off x="6705599" y="2888048"/>
            <a:ext cx="2002976"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5" name="Google Shape;575;g26daead407f_0_4841"/>
          <p:cNvSpPr txBox="1">
            <a:spLocks noGrp="1"/>
          </p:cNvSpPr>
          <p:nvPr>
            <p:ph type="body" idx="8"/>
          </p:nvPr>
        </p:nvSpPr>
        <p:spPr>
          <a:xfrm>
            <a:off x="6731429" y="3095128"/>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76" name="Google Shape;576;g26daead407f_0_4841"/>
          <p:cNvSpPr txBox="1">
            <a:spLocks noGrp="1"/>
          </p:cNvSpPr>
          <p:nvPr>
            <p:ph type="body" idx="9"/>
          </p:nvPr>
        </p:nvSpPr>
        <p:spPr>
          <a:xfrm>
            <a:off x="6731429" y="2883993"/>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77" name="Google Shape;577;g26daead407f_0_4841"/>
          <p:cNvSpPr txBox="1">
            <a:spLocks noGrp="1"/>
          </p:cNvSpPr>
          <p:nvPr>
            <p:ph type="body" idx="13"/>
          </p:nvPr>
        </p:nvSpPr>
        <p:spPr>
          <a:xfrm>
            <a:off x="6731429" y="3390501"/>
            <a:ext cx="1955400" cy="1033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78" name="Google Shape;578;g26daead407f_0_4841"/>
          <p:cNvSpPr txBox="1"/>
          <p:nvPr/>
        </p:nvSpPr>
        <p:spPr>
          <a:xfrm>
            <a:off x="457199" y="4546365"/>
            <a:ext cx="6377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1"/>
              </a:buClr>
              <a:buSzPts val="1400"/>
              <a:buFont typeface="Arial"/>
              <a:buNone/>
            </a:pPr>
            <a:r>
              <a:rPr lang="en-US" sz="1400" b="0" i="0" u="none" strike="noStrike" cap="none">
                <a:solidFill>
                  <a:schemeClr val="accent1"/>
                </a:solidFill>
                <a:latin typeface="Arial"/>
                <a:ea typeface="Arial"/>
                <a:cs typeface="Arial"/>
                <a:sym typeface="Arial"/>
              </a:rPr>
              <a:t>Please visit www.psiweb.org/events for more information</a:t>
            </a:r>
            <a:endParaRPr sz="1800" b="0" i="0" u="none" strike="noStrike" cap="none">
              <a:solidFill>
                <a:schemeClr val="accent1"/>
              </a:solidFill>
              <a:latin typeface="Arial"/>
              <a:ea typeface="Arial"/>
              <a:cs typeface="Arial"/>
              <a:sym typeface="Arial"/>
            </a:endParaRPr>
          </a:p>
        </p:txBody>
      </p:sp>
      <p:sp>
        <p:nvSpPr>
          <p:cNvPr id="579" name="Google Shape;579;g26daead407f_0_4841"/>
          <p:cNvSpPr/>
          <p:nvPr/>
        </p:nvSpPr>
        <p:spPr>
          <a:xfrm>
            <a:off x="457200" y="1690787"/>
            <a:ext cx="20019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0" name="Google Shape;580;g26daead407f_0_4841"/>
          <p:cNvSpPr/>
          <p:nvPr/>
        </p:nvSpPr>
        <p:spPr>
          <a:xfrm>
            <a:off x="457200" y="1229731"/>
            <a:ext cx="2002976"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1" name="Google Shape;581;g26daead407f_0_4841"/>
          <p:cNvSpPr txBox="1">
            <a:spLocks noGrp="1"/>
          </p:cNvSpPr>
          <p:nvPr>
            <p:ph type="body" idx="14"/>
          </p:nvPr>
        </p:nvSpPr>
        <p:spPr>
          <a:xfrm>
            <a:off x="483030" y="1436811"/>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82" name="Google Shape;582;g26daead407f_0_4841"/>
          <p:cNvSpPr txBox="1">
            <a:spLocks noGrp="1"/>
          </p:cNvSpPr>
          <p:nvPr>
            <p:ph type="body" idx="15"/>
          </p:nvPr>
        </p:nvSpPr>
        <p:spPr>
          <a:xfrm>
            <a:off x="483030" y="1225676"/>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83" name="Google Shape;583;g26daead407f_0_4841"/>
          <p:cNvSpPr txBox="1">
            <a:spLocks noGrp="1"/>
          </p:cNvSpPr>
          <p:nvPr>
            <p:ph type="body" idx="16"/>
          </p:nvPr>
        </p:nvSpPr>
        <p:spPr>
          <a:xfrm>
            <a:off x="483030" y="1737350"/>
            <a:ext cx="1955400" cy="1033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84" name="Google Shape;584;g26daead407f_0_4841"/>
          <p:cNvSpPr/>
          <p:nvPr/>
        </p:nvSpPr>
        <p:spPr>
          <a:xfrm>
            <a:off x="2533972" y="1690787"/>
            <a:ext cx="20019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5" name="Google Shape;585;g26daead407f_0_4841"/>
          <p:cNvSpPr/>
          <p:nvPr/>
        </p:nvSpPr>
        <p:spPr>
          <a:xfrm>
            <a:off x="2533972" y="1229731"/>
            <a:ext cx="2002976"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6" name="Google Shape;586;g26daead407f_0_4841"/>
          <p:cNvSpPr txBox="1">
            <a:spLocks noGrp="1"/>
          </p:cNvSpPr>
          <p:nvPr>
            <p:ph type="body" idx="17"/>
          </p:nvPr>
        </p:nvSpPr>
        <p:spPr>
          <a:xfrm>
            <a:off x="2559802" y="1436811"/>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87" name="Google Shape;587;g26daead407f_0_4841"/>
          <p:cNvSpPr txBox="1">
            <a:spLocks noGrp="1"/>
          </p:cNvSpPr>
          <p:nvPr>
            <p:ph type="body" idx="18"/>
          </p:nvPr>
        </p:nvSpPr>
        <p:spPr>
          <a:xfrm>
            <a:off x="2559802" y="1225676"/>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88" name="Google Shape;588;g26daead407f_0_4841"/>
          <p:cNvSpPr txBox="1">
            <a:spLocks noGrp="1"/>
          </p:cNvSpPr>
          <p:nvPr>
            <p:ph type="body" idx="19"/>
          </p:nvPr>
        </p:nvSpPr>
        <p:spPr>
          <a:xfrm>
            <a:off x="2559802" y="1737350"/>
            <a:ext cx="1955400" cy="1033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89" name="Google Shape;589;g26daead407f_0_4841"/>
          <p:cNvSpPr/>
          <p:nvPr/>
        </p:nvSpPr>
        <p:spPr>
          <a:xfrm>
            <a:off x="4615910" y="1690787"/>
            <a:ext cx="20019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90" name="Google Shape;590;g26daead407f_0_4841"/>
          <p:cNvSpPr/>
          <p:nvPr/>
        </p:nvSpPr>
        <p:spPr>
          <a:xfrm>
            <a:off x="4615910" y="1229731"/>
            <a:ext cx="2002976"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91" name="Google Shape;591;g26daead407f_0_4841"/>
          <p:cNvSpPr txBox="1">
            <a:spLocks noGrp="1"/>
          </p:cNvSpPr>
          <p:nvPr>
            <p:ph type="body" idx="20"/>
          </p:nvPr>
        </p:nvSpPr>
        <p:spPr>
          <a:xfrm>
            <a:off x="4641740" y="1436811"/>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92" name="Google Shape;592;g26daead407f_0_4841"/>
          <p:cNvSpPr txBox="1">
            <a:spLocks noGrp="1"/>
          </p:cNvSpPr>
          <p:nvPr>
            <p:ph type="body" idx="21"/>
          </p:nvPr>
        </p:nvSpPr>
        <p:spPr>
          <a:xfrm>
            <a:off x="4641740" y="1225676"/>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93" name="Google Shape;593;g26daead407f_0_4841"/>
          <p:cNvSpPr txBox="1">
            <a:spLocks noGrp="1"/>
          </p:cNvSpPr>
          <p:nvPr>
            <p:ph type="body" idx="22"/>
          </p:nvPr>
        </p:nvSpPr>
        <p:spPr>
          <a:xfrm>
            <a:off x="4641740" y="1737350"/>
            <a:ext cx="1955400" cy="1033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94" name="Google Shape;594;g26daead407f_0_4841"/>
          <p:cNvSpPr/>
          <p:nvPr/>
        </p:nvSpPr>
        <p:spPr>
          <a:xfrm>
            <a:off x="6705599" y="1690787"/>
            <a:ext cx="20019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95" name="Google Shape;595;g26daead407f_0_4841"/>
          <p:cNvSpPr/>
          <p:nvPr/>
        </p:nvSpPr>
        <p:spPr>
          <a:xfrm>
            <a:off x="6705599" y="1229731"/>
            <a:ext cx="2002976"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96" name="Google Shape;596;g26daead407f_0_4841"/>
          <p:cNvSpPr txBox="1">
            <a:spLocks noGrp="1"/>
          </p:cNvSpPr>
          <p:nvPr>
            <p:ph type="body" idx="23"/>
          </p:nvPr>
        </p:nvSpPr>
        <p:spPr>
          <a:xfrm>
            <a:off x="6731429" y="1436811"/>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97" name="Google Shape;597;g26daead407f_0_4841"/>
          <p:cNvSpPr txBox="1">
            <a:spLocks noGrp="1"/>
          </p:cNvSpPr>
          <p:nvPr>
            <p:ph type="body" idx="24"/>
          </p:nvPr>
        </p:nvSpPr>
        <p:spPr>
          <a:xfrm>
            <a:off x="6731429" y="1225676"/>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98" name="Google Shape;598;g26daead407f_0_4841"/>
          <p:cNvSpPr txBox="1">
            <a:spLocks noGrp="1"/>
          </p:cNvSpPr>
          <p:nvPr>
            <p:ph type="body" idx="25"/>
          </p:nvPr>
        </p:nvSpPr>
        <p:spPr>
          <a:xfrm>
            <a:off x="6731429" y="1737350"/>
            <a:ext cx="1955400" cy="1033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99" name="Google Shape;599;g26daead407f_0_4841"/>
          <p:cNvSpPr txBox="1">
            <a:spLocks noGrp="1"/>
          </p:cNvSpPr>
          <p:nvPr>
            <p:ph type="body" idx="26"/>
          </p:nvPr>
        </p:nvSpPr>
        <p:spPr>
          <a:xfrm>
            <a:off x="483030" y="3095128"/>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600" name="Google Shape;600;g26daead407f_0_4841"/>
          <p:cNvSpPr txBox="1">
            <a:spLocks noGrp="1"/>
          </p:cNvSpPr>
          <p:nvPr>
            <p:ph type="body" idx="27"/>
          </p:nvPr>
        </p:nvSpPr>
        <p:spPr>
          <a:xfrm>
            <a:off x="480446" y="2883993"/>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pic>
        <p:nvPicPr>
          <p:cNvPr id="601" name="Google Shape;601;g26daead407f_0_4841" descr="A picture containing drawing&#10;&#10;Description automatically generated"/>
          <p:cNvPicPr preferRelativeResize="0"/>
          <p:nvPr/>
        </p:nvPicPr>
        <p:blipFill rotWithShape="1">
          <a:blip r:embed="rId2">
            <a:alphaModFix/>
          </a:blip>
          <a:srcRect/>
          <a:stretch/>
        </p:blipFill>
        <p:spPr>
          <a:xfrm>
            <a:off x="8378809" y="156181"/>
            <a:ext cx="615982" cy="488975"/>
          </a:xfrm>
          <a:prstGeom prst="rect">
            <a:avLst/>
          </a:prstGeom>
          <a:noFill/>
          <a:ln>
            <a:noFill/>
          </a:ln>
        </p:spPr>
      </p:pic>
      <p:sp>
        <p:nvSpPr>
          <p:cNvPr id="602" name="Google Shape;602;g26daead407f_0_4841"/>
          <p:cNvSpPr txBox="1"/>
          <p:nvPr/>
        </p:nvSpPr>
        <p:spPr>
          <a:xfrm>
            <a:off x="457200" y="4851918"/>
            <a:ext cx="82296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1" u="none" strike="noStrike" cap="none">
                <a:solidFill>
                  <a:schemeClr val="dk1"/>
                </a:solidFill>
                <a:latin typeface="Arial"/>
                <a:ea typeface="Arial"/>
                <a:cs typeface="Arial"/>
                <a:sym typeface="Arial"/>
              </a:rPr>
              <a:t>“We are a community dedicated to leading and promoting the use of statistics within the healthcare industry for the benefit of patients.”</a:t>
            </a:r>
            <a:endParaRPr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0. Upcoming events 6">
  <p:cSld name="10. Upcoming events 6">
    <p:spTree>
      <p:nvGrpSpPr>
        <p:cNvPr id="1" name="Shape 609"/>
        <p:cNvGrpSpPr/>
        <p:nvPr/>
      </p:nvGrpSpPr>
      <p:grpSpPr>
        <a:xfrm>
          <a:off x="0" y="0"/>
          <a:ext cx="0" cy="0"/>
          <a:chOff x="0" y="0"/>
          <a:chExt cx="0" cy="0"/>
        </a:xfrm>
      </p:grpSpPr>
      <p:sp>
        <p:nvSpPr>
          <p:cNvPr id="610" name="Google Shape;610;g27630fd06a1_0_179"/>
          <p:cNvSpPr txBox="1">
            <a:spLocks noGrp="1"/>
          </p:cNvSpPr>
          <p:nvPr>
            <p:ph type="title"/>
          </p:nvPr>
        </p:nvSpPr>
        <p:spPr>
          <a:xfrm>
            <a:off x="457199" y="205979"/>
            <a:ext cx="7086900" cy="8574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3400"/>
              <a:buFont typeface="Arial"/>
              <a:buNone/>
              <a:defRPr sz="3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611" name="Google Shape;611;g27630fd06a1_0_179"/>
          <p:cNvCxnSpPr/>
          <p:nvPr/>
        </p:nvCxnSpPr>
        <p:spPr>
          <a:xfrm rot="10800000">
            <a:off x="457200" y="1063229"/>
            <a:ext cx="8229600" cy="0"/>
          </a:xfrm>
          <a:prstGeom prst="straightConnector1">
            <a:avLst/>
          </a:prstGeom>
          <a:noFill/>
          <a:ln w="25400" cap="flat" cmpd="sng">
            <a:solidFill>
              <a:schemeClr val="dk1"/>
            </a:solidFill>
            <a:prstDash val="solid"/>
            <a:round/>
            <a:headEnd type="none" w="sm" len="sm"/>
            <a:tailEnd type="none" w="sm" len="sm"/>
          </a:ln>
        </p:spPr>
      </p:cxnSp>
      <p:sp>
        <p:nvSpPr>
          <p:cNvPr id="612" name="Google Shape;612;g27630fd06a1_0_179"/>
          <p:cNvSpPr/>
          <p:nvPr/>
        </p:nvSpPr>
        <p:spPr>
          <a:xfrm>
            <a:off x="457198" y="3349329"/>
            <a:ext cx="26730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3" name="Google Shape;613;g27630fd06a1_0_179"/>
          <p:cNvSpPr/>
          <p:nvPr/>
        </p:nvSpPr>
        <p:spPr>
          <a:xfrm>
            <a:off x="6013876" y="3349329"/>
            <a:ext cx="26730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4" name="Google Shape;614;g27630fd06a1_0_179"/>
          <p:cNvSpPr/>
          <p:nvPr/>
        </p:nvSpPr>
        <p:spPr>
          <a:xfrm>
            <a:off x="3235295" y="3349329"/>
            <a:ext cx="26730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5" name="Google Shape;615;g27630fd06a1_0_179"/>
          <p:cNvSpPr/>
          <p:nvPr/>
        </p:nvSpPr>
        <p:spPr>
          <a:xfrm>
            <a:off x="457198" y="2891415"/>
            <a:ext cx="2670634"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6" name="Google Shape;616;g27630fd06a1_0_179"/>
          <p:cNvSpPr/>
          <p:nvPr/>
        </p:nvSpPr>
        <p:spPr>
          <a:xfrm>
            <a:off x="3235295" y="2891415"/>
            <a:ext cx="2670634"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7" name="Google Shape;617;g27630fd06a1_0_179"/>
          <p:cNvSpPr/>
          <p:nvPr/>
        </p:nvSpPr>
        <p:spPr>
          <a:xfrm>
            <a:off x="6013876" y="2891415"/>
            <a:ext cx="2670634"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8" name="Google Shape;618;g27630fd06a1_0_179"/>
          <p:cNvSpPr txBox="1">
            <a:spLocks noGrp="1"/>
          </p:cNvSpPr>
          <p:nvPr>
            <p:ph type="body" idx="1"/>
          </p:nvPr>
        </p:nvSpPr>
        <p:spPr>
          <a:xfrm>
            <a:off x="3330600" y="3101576"/>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619" name="Google Shape;619;g27630fd06a1_0_179"/>
          <p:cNvSpPr txBox="1">
            <a:spLocks noGrp="1"/>
          </p:cNvSpPr>
          <p:nvPr>
            <p:ph type="body" idx="2"/>
          </p:nvPr>
        </p:nvSpPr>
        <p:spPr>
          <a:xfrm>
            <a:off x="3330600" y="2890441"/>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620" name="Google Shape;620;g27630fd06a1_0_179"/>
          <p:cNvSpPr txBox="1">
            <a:spLocks noGrp="1"/>
          </p:cNvSpPr>
          <p:nvPr>
            <p:ph type="body" idx="3"/>
          </p:nvPr>
        </p:nvSpPr>
        <p:spPr>
          <a:xfrm>
            <a:off x="6111496" y="3101576"/>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621" name="Google Shape;621;g27630fd06a1_0_179"/>
          <p:cNvSpPr txBox="1">
            <a:spLocks noGrp="1"/>
          </p:cNvSpPr>
          <p:nvPr>
            <p:ph type="body" idx="4"/>
          </p:nvPr>
        </p:nvSpPr>
        <p:spPr>
          <a:xfrm>
            <a:off x="6111496" y="2890441"/>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622" name="Google Shape;622;g27630fd06a1_0_179"/>
          <p:cNvSpPr txBox="1">
            <a:spLocks noGrp="1"/>
          </p:cNvSpPr>
          <p:nvPr>
            <p:ph type="body" idx="5"/>
          </p:nvPr>
        </p:nvSpPr>
        <p:spPr>
          <a:xfrm>
            <a:off x="545022" y="3422582"/>
            <a:ext cx="2484300" cy="970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623" name="Google Shape;623;g27630fd06a1_0_179"/>
          <p:cNvSpPr txBox="1">
            <a:spLocks noGrp="1"/>
          </p:cNvSpPr>
          <p:nvPr>
            <p:ph type="body" idx="6"/>
          </p:nvPr>
        </p:nvSpPr>
        <p:spPr>
          <a:xfrm>
            <a:off x="3330600" y="3422582"/>
            <a:ext cx="2484300" cy="970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624" name="Google Shape;624;g27630fd06a1_0_179"/>
          <p:cNvSpPr txBox="1">
            <a:spLocks noGrp="1"/>
          </p:cNvSpPr>
          <p:nvPr>
            <p:ph type="body" idx="7"/>
          </p:nvPr>
        </p:nvSpPr>
        <p:spPr>
          <a:xfrm>
            <a:off x="6111496" y="3422582"/>
            <a:ext cx="2484300" cy="970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625" name="Google Shape;625;g27630fd06a1_0_179"/>
          <p:cNvSpPr txBox="1"/>
          <p:nvPr/>
        </p:nvSpPr>
        <p:spPr>
          <a:xfrm>
            <a:off x="457199" y="4516980"/>
            <a:ext cx="6377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1"/>
              </a:buClr>
              <a:buSzPts val="1400"/>
              <a:buFont typeface="Arial"/>
              <a:buNone/>
            </a:pPr>
            <a:r>
              <a:rPr lang="en-US" sz="1400" b="0" i="0" u="none" strike="noStrike" cap="none">
                <a:solidFill>
                  <a:schemeClr val="accent1"/>
                </a:solidFill>
                <a:latin typeface="Arial"/>
                <a:ea typeface="Arial"/>
                <a:cs typeface="Arial"/>
                <a:sym typeface="Arial"/>
              </a:rPr>
              <a:t>Please visit www.psiweb.org/events for more information</a:t>
            </a:r>
            <a:endParaRPr sz="1800" b="0" i="0" u="none" strike="noStrike" cap="none">
              <a:solidFill>
                <a:schemeClr val="accent1"/>
              </a:solidFill>
              <a:latin typeface="Arial"/>
              <a:ea typeface="Arial"/>
              <a:cs typeface="Arial"/>
              <a:sym typeface="Arial"/>
            </a:endParaRPr>
          </a:p>
        </p:txBody>
      </p:sp>
      <p:sp>
        <p:nvSpPr>
          <p:cNvPr id="626" name="Google Shape;626;g27630fd06a1_0_179"/>
          <p:cNvSpPr/>
          <p:nvPr/>
        </p:nvSpPr>
        <p:spPr>
          <a:xfrm>
            <a:off x="457198" y="1658685"/>
            <a:ext cx="26730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27" name="Google Shape;627;g27630fd06a1_0_179"/>
          <p:cNvSpPr/>
          <p:nvPr/>
        </p:nvSpPr>
        <p:spPr>
          <a:xfrm>
            <a:off x="6013876" y="1658685"/>
            <a:ext cx="26730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28" name="Google Shape;628;g27630fd06a1_0_179"/>
          <p:cNvSpPr/>
          <p:nvPr/>
        </p:nvSpPr>
        <p:spPr>
          <a:xfrm>
            <a:off x="3235295" y="1658685"/>
            <a:ext cx="26730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29" name="Google Shape;629;g27630fd06a1_0_179"/>
          <p:cNvSpPr/>
          <p:nvPr/>
        </p:nvSpPr>
        <p:spPr>
          <a:xfrm>
            <a:off x="457198" y="1200771"/>
            <a:ext cx="2670634"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0" name="Google Shape;630;g27630fd06a1_0_179"/>
          <p:cNvSpPr/>
          <p:nvPr/>
        </p:nvSpPr>
        <p:spPr>
          <a:xfrm>
            <a:off x="3235295" y="1200771"/>
            <a:ext cx="2670634"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1" name="Google Shape;631;g27630fd06a1_0_179"/>
          <p:cNvSpPr/>
          <p:nvPr/>
        </p:nvSpPr>
        <p:spPr>
          <a:xfrm>
            <a:off x="6013876" y="1200771"/>
            <a:ext cx="2670634"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2" name="Google Shape;632;g27630fd06a1_0_179"/>
          <p:cNvSpPr txBox="1">
            <a:spLocks noGrp="1"/>
          </p:cNvSpPr>
          <p:nvPr>
            <p:ph type="body" idx="8"/>
          </p:nvPr>
        </p:nvSpPr>
        <p:spPr>
          <a:xfrm>
            <a:off x="545022" y="1410932"/>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633" name="Google Shape;633;g27630fd06a1_0_179"/>
          <p:cNvSpPr txBox="1">
            <a:spLocks noGrp="1"/>
          </p:cNvSpPr>
          <p:nvPr>
            <p:ph type="body" idx="9"/>
          </p:nvPr>
        </p:nvSpPr>
        <p:spPr>
          <a:xfrm>
            <a:off x="545022" y="1199797"/>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634" name="Google Shape;634;g27630fd06a1_0_179"/>
          <p:cNvSpPr txBox="1">
            <a:spLocks noGrp="1"/>
          </p:cNvSpPr>
          <p:nvPr>
            <p:ph type="body" idx="13"/>
          </p:nvPr>
        </p:nvSpPr>
        <p:spPr>
          <a:xfrm>
            <a:off x="3330600" y="1410932"/>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635" name="Google Shape;635;g27630fd06a1_0_179"/>
          <p:cNvSpPr txBox="1">
            <a:spLocks noGrp="1"/>
          </p:cNvSpPr>
          <p:nvPr>
            <p:ph type="body" idx="14"/>
          </p:nvPr>
        </p:nvSpPr>
        <p:spPr>
          <a:xfrm>
            <a:off x="3330600" y="1199797"/>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636" name="Google Shape;636;g27630fd06a1_0_179"/>
          <p:cNvSpPr txBox="1">
            <a:spLocks noGrp="1"/>
          </p:cNvSpPr>
          <p:nvPr>
            <p:ph type="body" idx="15"/>
          </p:nvPr>
        </p:nvSpPr>
        <p:spPr>
          <a:xfrm>
            <a:off x="6111496" y="1410932"/>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637" name="Google Shape;637;g27630fd06a1_0_179"/>
          <p:cNvSpPr txBox="1">
            <a:spLocks noGrp="1"/>
          </p:cNvSpPr>
          <p:nvPr>
            <p:ph type="body" idx="16"/>
          </p:nvPr>
        </p:nvSpPr>
        <p:spPr>
          <a:xfrm>
            <a:off x="6111496" y="1199797"/>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638" name="Google Shape;638;g27630fd06a1_0_179"/>
          <p:cNvSpPr txBox="1">
            <a:spLocks noGrp="1"/>
          </p:cNvSpPr>
          <p:nvPr>
            <p:ph type="body" idx="17"/>
          </p:nvPr>
        </p:nvSpPr>
        <p:spPr>
          <a:xfrm>
            <a:off x="545022" y="1731938"/>
            <a:ext cx="2484300" cy="970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639" name="Google Shape;639;g27630fd06a1_0_179"/>
          <p:cNvSpPr txBox="1">
            <a:spLocks noGrp="1"/>
          </p:cNvSpPr>
          <p:nvPr>
            <p:ph type="body" idx="18"/>
          </p:nvPr>
        </p:nvSpPr>
        <p:spPr>
          <a:xfrm>
            <a:off x="3330600" y="1731938"/>
            <a:ext cx="2484300" cy="970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640" name="Google Shape;640;g27630fd06a1_0_179"/>
          <p:cNvSpPr txBox="1">
            <a:spLocks noGrp="1"/>
          </p:cNvSpPr>
          <p:nvPr>
            <p:ph type="body" idx="19"/>
          </p:nvPr>
        </p:nvSpPr>
        <p:spPr>
          <a:xfrm>
            <a:off x="6111496" y="1731938"/>
            <a:ext cx="2484300" cy="970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641" name="Google Shape;641;g27630fd06a1_0_179"/>
          <p:cNvSpPr txBox="1">
            <a:spLocks noGrp="1"/>
          </p:cNvSpPr>
          <p:nvPr>
            <p:ph type="body" idx="20"/>
          </p:nvPr>
        </p:nvSpPr>
        <p:spPr>
          <a:xfrm>
            <a:off x="545022" y="3100053"/>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642" name="Google Shape;642;g27630fd06a1_0_179"/>
          <p:cNvSpPr txBox="1">
            <a:spLocks noGrp="1"/>
          </p:cNvSpPr>
          <p:nvPr>
            <p:ph type="body" idx="21"/>
          </p:nvPr>
        </p:nvSpPr>
        <p:spPr>
          <a:xfrm>
            <a:off x="545022" y="2890441"/>
            <a:ext cx="24843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pic>
        <p:nvPicPr>
          <p:cNvPr id="643" name="Google Shape;643;g27630fd06a1_0_179" descr="A picture containing drawing&#10;&#10;Description automatically generated"/>
          <p:cNvPicPr preferRelativeResize="0"/>
          <p:nvPr/>
        </p:nvPicPr>
        <p:blipFill rotWithShape="1">
          <a:blip r:embed="rId2">
            <a:alphaModFix/>
          </a:blip>
          <a:srcRect/>
          <a:stretch/>
        </p:blipFill>
        <p:spPr>
          <a:xfrm>
            <a:off x="8378809" y="156181"/>
            <a:ext cx="615982" cy="488975"/>
          </a:xfrm>
          <a:prstGeom prst="rect">
            <a:avLst/>
          </a:prstGeom>
          <a:noFill/>
          <a:ln>
            <a:noFill/>
          </a:ln>
        </p:spPr>
      </p:pic>
      <p:sp>
        <p:nvSpPr>
          <p:cNvPr id="644" name="Google Shape;644;g27630fd06a1_0_179"/>
          <p:cNvSpPr txBox="1"/>
          <p:nvPr/>
        </p:nvSpPr>
        <p:spPr>
          <a:xfrm>
            <a:off x="457200" y="4851918"/>
            <a:ext cx="82296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1" u="none" strike="noStrike" cap="none">
                <a:solidFill>
                  <a:schemeClr val="dk1"/>
                </a:solidFill>
                <a:latin typeface="Arial"/>
                <a:ea typeface="Arial"/>
                <a:cs typeface="Arial"/>
                <a:sym typeface="Arial"/>
              </a:rPr>
              <a:t>“We are a community dedicated to leading and promoting the use of statistics within the healthcare industry for the benefit of patients.”</a:t>
            </a:r>
            <a:endParaRPr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 Cover Slide">
  <p:cSld name="2. Cover Slide">
    <p:spTree>
      <p:nvGrpSpPr>
        <p:cNvPr id="1" name="Shape 645"/>
        <p:cNvGrpSpPr/>
        <p:nvPr/>
      </p:nvGrpSpPr>
      <p:grpSpPr>
        <a:xfrm>
          <a:off x="0" y="0"/>
          <a:ext cx="0" cy="0"/>
          <a:chOff x="0" y="0"/>
          <a:chExt cx="0" cy="0"/>
        </a:xfrm>
      </p:grpSpPr>
      <p:sp>
        <p:nvSpPr>
          <p:cNvPr id="646" name="Google Shape;646;g27630fd06a1_0_215"/>
          <p:cNvSpPr/>
          <p:nvPr/>
        </p:nvSpPr>
        <p:spPr>
          <a:xfrm>
            <a:off x="0" y="0"/>
            <a:ext cx="2289000" cy="5143500"/>
          </a:xfrm>
          <a:prstGeom prst="rect">
            <a:avLst/>
          </a:prstGeom>
          <a:solidFill>
            <a:schemeClr val="dk1"/>
          </a:solid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7" name="Google Shape;647;g27630fd06a1_0_215"/>
          <p:cNvSpPr txBox="1">
            <a:spLocks noGrp="1"/>
          </p:cNvSpPr>
          <p:nvPr>
            <p:ph type="ctrTitle"/>
          </p:nvPr>
        </p:nvSpPr>
        <p:spPr>
          <a:xfrm>
            <a:off x="4585784" y="1597819"/>
            <a:ext cx="3872400" cy="1102500"/>
          </a:xfrm>
          <a:prstGeom prst="rect">
            <a:avLst/>
          </a:prstGeom>
          <a:noFill/>
          <a:ln>
            <a:noFill/>
          </a:ln>
        </p:spPr>
        <p:txBody>
          <a:bodyPr spcFirstLastPara="1" wrap="square" lIns="91425" tIns="45700" rIns="91425" bIns="45700" anchor="t" anchorCtr="0">
            <a:noAutofit/>
          </a:bodyPr>
          <a:lstStyle>
            <a:lvl1pPr lvl="0" algn="l" rtl="0">
              <a:lnSpc>
                <a:spcPct val="90000"/>
              </a:lnSpc>
              <a:spcBef>
                <a:spcPts val="0"/>
              </a:spcBef>
              <a:spcAft>
                <a:spcPts val="0"/>
              </a:spcAft>
              <a:buClr>
                <a:schemeClr val="dk1"/>
              </a:buClr>
              <a:buSzPts val="4000"/>
              <a:buFont typeface="Arial"/>
              <a:buNone/>
              <a:defRPr sz="4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8" name="Google Shape;648;g27630fd06a1_0_215"/>
          <p:cNvSpPr txBox="1">
            <a:spLocks noGrp="1"/>
          </p:cNvSpPr>
          <p:nvPr>
            <p:ph type="subTitle" idx="1"/>
          </p:nvPr>
        </p:nvSpPr>
        <p:spPr>
          <a:xfrm>
            <a:off x="4585783" y="3196590"/>
            <a:ext cx="3872400" cy="6147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400"/>
              </a:spcBef>
              <a:spcAft>
                <a:spcPts val="0"/>
              </a:spcAft>
              <a:buClr>
                <a:srgbClr val="005A84"/>
              </a:buClr>
              <a:buSzPts val="2000"/>
              <a:buNone/>
              <a:defRPr sz="2000" b="1">
                <a:solidFill>
                  <a:srgbClr val="005A84"/>
                </a:solidFill>
              </a:defRPr>
            </a:lvl1pPr>
            <a:lvl2pPr lvl="1" algn="ctr" rtl="0">
              <a:lnSpc>
                <a:spcPct val="100000"/>
              </a:lnSpc>
              <a:spcBef>
                <a:spcPts val="560"/>
              </a:spcBef>
              <a:spcAft>
                <a:spcPts val="0"/>
              </a:spcAft>
              <a:buClr>
                <a:srgbClr val="88D5E3"/>
              </a:buClr>
              <a:buSzPts val="2800"/>
              <a:buNone/>
              <a:defRPr>
                <a:solidFill>
                  <a:srgbClr val="88D5E3"/>
                </a:solidFill>
              </a:defRPr>
            </a:lvl2pPr>
            <a:lvl3pPr lvl="2" algn="ctr" rtl="0">
              <a:lnSpc>
                <a:spcPct val="100000"/>
              </a:lnSpc>
              <a:spcBef>
                <a:spcPts val="480"/>
              </a:spcBef>
              <a:spcAft>
                <a:spcPts val="0"/>
              </a:spcAft>
              <a:buClr>
                <a:srgbClr val="88D5E3"/>
              </a:buClr>
              <a:buSzPts val="2400"/>
              <a:buNone/>
              <a:defRPr>
                <a:solidFill>
                  <a:srgbClr val="88D5E3"/>
                </a:solidFill>
              </a:defRPr>
            </a:lvl3pPr>
            <a:lvl4pPr lvl="3" algn="ctr" rtl="0">
              <a:lnSpc>
                <a:spcPct val="100000"/>
              </a:lnSpc>
              <a:spcBef>
                <a:spcPts val="400"/>
              </a:spcBef>
              <a:spcAft>
                <a:spcPts val="0"/>
              </a:spcAft>
              <a:buClr>
                <a:srgbClr val="88D5E3"/>
              </a:buClr>
              <a:buSzPts val="2000"/>
              <a:buNone/>
              <a:defRPr>
                <a:solidFill>
                  <a:srgbClr val="88D5E3"/>
                </a:solidFill>
              </a:defRPr>
            </a:lvl4pPr>
            <a:lvl5pPr lvl="4" algn="ctr" rtl="0">
              <a:lnSpc>
                <a:spcPct val="100000"/>
              </a:lnSpc>
              <a:spcBef>
                <a:spcPts val="400"/>
              </a:spcBef>
              <a:spcAft>
                <a:spcPts val="0"/>
              </a:spcAft>
              <a:buClr>
                <a:srgbClr val="88D5E3"/>
              </a:buClr>
              <a:buSzPts val="2000"/>
              <a:buNone/>
              <a:defRPr>
                <a:solidFill>
                  <a:srgbClr val="88D5E3"/>
                </a:solidFill>
              </a:defRPr>
            </a:lvl5pPr>
            <a:lvl6pPr lvl="5" algn="ctr" rtl="0">
              <a:lnSpc>
                <a:spcPct val="100000"/>
              </a:lnSpc>
              <a:spcBef>
                <a:spcPts val="400"/>
              </a:spcBef>
              <a:spcAft>
                <a:spcPts val="0"/>
              </a:spcAft>
              <a:buClr>
                <a:srgbClr val="88D5E3"/>
              </a:buClr>
              <a:buSzPts val="2000"/>
              <a:buNone/>
              <a:defRPr>
                <a:solidFill>
                  <a:srgbClr val="88D5E3"/>
                </a:solidFill>
              </a:defRPr>
            </a:lvl6pPr>
            <a:lvl7pPr lvl="6" algn="ctr" rtl="0">
              <a:lnSpc>
                <a:spcPct val="100000"/>
              </a:lnSpc>
              <a:spcBef>
                <a:spcPts val="400"/>
              </a:spcBef>
              <a:spcAft>
                <a:spcPts val="0"/>
              </a:spcAft>
              <a:buClr>
                <a:srgbClr val="88D5E3"/>
              </a:buClr>
              <a:buSzPts val="2000"/>
              <a:buNone/>
              <a:defRPr>
                <a:solidFill>
                  <a:srgbClr val="88D5E3"/>
                </a:solidFill>
              </a:defRPr>
            </a:lvl7pPr>
            <a:lvl8pPr lvl="7" algn="ctr" rtl="0">
              <a:lnSpc>
                <a:spcPct val="100000"/>
              </a:lnSpc>
              <a:spcBef>
                <a:spcPts val="400"/>
              </a:spcBef>
              <a:spcAft>
                <a:spcPts val="0"/>
              </a:spcAft>
              <a:buClr>
                <a:srgbClr val="88D5E3"/>
              </a:buClr>
              <a:buSzPts val="2000"/>
              <a:buNone/>
              <a:defRPr>
                <a:solidFill>
                  <a:srgbClr val="88D5E3"/>
                </a:solidFill>
              </a:defRPr>
            </a:lvl8pPr>
            <a:lvl9pPr lvl="8" algn="ctr" rtl="0">
              <a:lnSpc>
                <a:spcPct val="100000"/>
              </a:lnSpc>
              <a:spcBef>
                <a:spcPts val="400"/>
              </a:spcBef>
              <a:spcAft>
                <a:spcPts val="0"/>
              </a:spcAft>
              <a:buClr>
                <a:srgbClr val="88D5E3"/>
              </a:buClr>
              <a:buSzPts val="2000"/>
              <a:buNone/>
              <a:defRPr>
                <a:solidFill>
                  <a:srgbClr val="88D5E3"/>
                </a:solidFill>
              </a:defRPr>
            </a:lvl9pPr>
          </a:lstStyle>
          <a:p>
            <a:endParaRPr/>
          </a:p>
        </p:txBody>
      </p:sp>
      <p:pic>
        <p:nvPicPr>
          <p:cNvPr id="649" name="Google Shape;649;g27630fd06a1_0_215" descr="PSI Logo.png"/>
          <p:cNvPicPr preferRelativeResize="0"/>
          <p:nvPr/>
        </p:nvPicPr>
        <p:blipFill rotWithShape="1">
          <a:blip r:embed="rId2">
            <a:alphaModFix/>
          </a:blip>
          <a:srcRect/>
          <a:stretch/>
        </p:blipFill>
        <p:spPr>
          <a:xfrm>
            <a:off x="4585783" y="400669"/>
            <a:ext cx="992840" cy="934779"/>
          </a:xfrm>
          <a:prstGeom prst="rect">
            <a:avLst/>
          </a:prstGeom>
          <a:noFill/>
          <a:ln>
            <a:noFill/>
          </a:ln>
        </p:spPr>
      </p:pic>
      <p:sp>
        <p:nvSpPr>
          <p:cNvPr id="650" name="Google Shape;650;g27630fd06a1_0_215"/>
          <p:cNvSpPr txBox="1">
            <a:spLocks noGrp="1"/>
          </p:cNvSpPr>
          <p:nvPr>
            <p:ph type="body" idx="2"/>
          </p:nvPr>
        </p:nvSpPr>
        <p:spPr>
          <a:xfrm>
            <a:off x="4586288" y="4561480"/>
            <a:ext cx="3871800" cy="3651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rgbClr val="005A84"/>
              </a:buClr>
              <a:buSzPts val="1200"/>
              <a:buFont typeface="Arial"/>
              <a:buNone/>
              <a:defRPr sz="1200">
                <a:solidFill>
                  <a:srgbClr val="005A84"/>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651" name="Google Shape;651;g27630fd06a1_0_215"/>
          <p:cNvSpPr>
            <a:spLocks noGrp="1"/>
          </p:cNvSpPr>
          <p:nvPr>
            <p:ph type="pic" idx="3"/>
          </p:nvPr>
        </p:nvSpPr>
        <p:spPr>
          <a:xfrm>
            <a:off x="458702" y="400050"/>
            <a:ext cx="3660900" cy="4367100"/>
          </a:xfrm>
          <a:prstGeom prst="rect">
            <a:avLst/>
          </a:prstGeom>
          <a:solidFill>
            <a:srgbClr val="005A84"/>
          </a:solidFill>
          <a:ln>
            <a:noFill/>
          </a:ln>
        </p:spPr>
      </p:sp>
      <p:sp>
        <p:nvSpPr>
          <p:cNvPr id="652" name="Google Shape;652;g27630fd06a1_0_215"/>
          <p:cNvSpPr/>
          <p:nvPr/>
        </p:nvSpPr>
        <p:spPr>
          <a:xfrm rot="5400000">
            <a:off x="2878527" y="2479803"/>
            <a:ext cx="2481900" cy="193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653" name="Google Shape;653;g27630fd06a1_0_215" descr="A picture containing drawing&#10;&#10;Description automatically generated"/>
          <p:cNvPicPr preferRelativeResize="0"/>
          <p:nvPr/>
        </p:nvPicPr>
        <p:blipFill rotWithShape="1">
          <a:blip r:embed="rId3">
            <a:alphaModFix/>
          </a:blip>
          <a:srcRect/>
          <a:stretch/>
        </p:blipFill>
        <p:spPr>
          <a:xfrm>
            <a:off x="8378809" y="155562"/>
            <a:ext cx="615982" cy="4889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 Title Slide">
  <p:cSld name="4. Title Slide">
    <p:spTree>
      <p:nvGrpSpPr>
        <p:cNvPr id="1" name="Shape 39"/>
        <p:cNvGrpSpPr/>
        <p:nvPr/>
      </p:nvGrpSpPr>
      <p:grpSpPr>
        <a:xfrm>
          <a:off x="0" y="0"/>
          <a:ext cx="0" cy="0"/>
          <a:chOff x="0" y="0"/>
          <a:chExt cx="0" cy="0"/>
        </a:xfrm>
      </p:grpSpPr>
      <p:sp>
        <p:nvSpPr>
          <p:cNvPr id="40" name="Google Shape;40;p16"/>
          <p:cNvSpPr/>
          <p:nvPr/>
        </p:nvSpPr>
        <p:spPr>
          <a:xfrm>
            <a:off x="0" y="0"/>
            <a:ext cx="9144000" cy="5143500"/>
          </a:xfrm>
          <a:prstGeom prst="rect">
            <a:avLst/>
          </a:prstGeom>
          <a:solidFill>
            <a:schemeClr val="accen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1" name="Google Shape;41;p16"/>
          <p:cNvSpPr txBox="1">
            <a:spLocks noGrp="1"/>
          </p:cNvSpPr>
          <p:nvPr>
            <p:ph type="title"/>
          </p:nvPr>
        </p:nvSpPr>
        <p:spPr>
          <a:xfrm>
            <a:off x="1300446" y="2122316"/>
            <a:ext cx="7386354" cy="85725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42" name="Google Shape;42;p16"/>
          <p:cNvCxnSpPr/>
          <p:nvPr/>
        </p:nvCxnSpPr>
        <p:spPr>
          <a:xfrm rot="10800000">
            <a:off x="457200" y="1961964"/>
            <a:ext cx="8229600" cy="0"/>
          </a:xfrm>
          <a:prstGeom prst="straightConnector1">
            <a:avLst/>
          </a:prstGeom>
          <a:noFill/>
          <a:ln w="25400" cap="flat" cmpd="sng">
            <a:solidFill>
              <a:schemeClr val="lt1"/>
            </a:solidFill>
            <a:prstDash val="solid"/>
            <a:round/>
            <a:headEnd type="none" w="sm" len="sm"/>
            <a:tailEnd type="none" w="sm" len="sm"/>
          </a:ln>
        </p:spPr>
      </p:cxnSp>
      <p:cxnSp>
        <p:nvCxnSpPr>
          <p:cNvPr id="43" name="Google Shape;43;p16"/>
          <p:cNvCxnSpPr/>
          <p:nvPr/>
        </p:nvCxnSpPr>
        <p:spPr>
          <a:xfrm rot="10800000">
            <a:off x="457200" y="3155872"/>
            <a:ext cx="8229600" cy="0"/>
          </a:xfrm>
          <a:prstGeom prst="straightConnector1">
            <a:avLst/>
          </a:prstGeom>
          <a:noFill/>
          <a:ln w="25400" cap="flat" cmpd="sng">
            <a:solidFill>
              <a:schemeClr val="lt1"/>
            </a:solidFill>
            <a:prstDash val="solid"/>
            <a:round/>
            <a:headEnd type="none" w="sm" len="sm"/>
            <a:tailEnd type="none" w="sm" len="sm"/>
          </a:ln>
        </p:spPr>
      </p:cxnSp>
      <p:pic>
        <p:nvPicPr>
          <p:cNvPr id="44" name="Google Shape;44;p16" descr="PSI Logo Negative.png"/>
          <p:cNvPicPr preferRelativeResize="0"/>
          <p:nvPr/>
        </p:nvPicPr>
        <p:blipFill rotWithShape="1">
          <a:blip r:embed="rId2">
            <a:alphaModFix/>
          </a:blip>
          <a:srcRect/>
          <a:stretch/>
        </p:blipFill>
        <p:spPr>
          <a:xfrm>
            <a:off x="457200" y="2228162"/>
            <a:ext cx="694087" cy="652543"/>
          </a:xfrm>
          <a:prstGeom prst="rect">
            <a:avLst/>
          </a:prstGeom>
          <a:noFill/>
          <a:ln>
            <a:noFill/>
          </a:ln>
        </p:spPr>
      </p:pic>
      <p:pic>
        <p:nvPicPr>
          <p:cNvPr id="45" name="Google Shape;45;p16" descr="A picture containing drawing&#10;&#10;Description automatically generated"/>
          <p:cNvPicPr preferRelativeResize="0"/>
          <p:nvPr/>
        </p:nvPicPr>
        <p:blipFill rotWithShape="1">
          <a:blip r:embed="rId3">
            <a:alphaModFix/>
          </a:blip>
          <a:srcRect/>
          <a:stretch/>
        </p:blipFill>
        <p:spPr>
          <a:xfrm>
            <a:off x="8378809" y="156181"/>
            <a:ext cx="615982" cy="488975"/>
          </a:xfrm>
          <a:prstGeom prst="rect">
            <a:avLst/>
          </a:prstGeom>
          <a:noFill/>
          <a:ln>
            <a:noFill/>
          </a:ln>
        </p:spPr>
      </p:pic>
      <p:sp>
        <p:nvSpPr>
          <p:cNvPr id="46" name="Google Shape;46;p16"/>
          <p:cNvSpPr txBox="1"/>
          <p:nvPr/>
        </p:nvSpPr>
        <p:spPr>
          <a:xfrm>
            <a:off x="457200" y="4851918"/>
            <a:ext cx="82296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0" i="1" u="none" strike="noStrike" cap="none">
                <a:solidFill>
                  <a:schemeClr val="dk1"/>
                </a:solidFill>
                <a:latin typeface="Arial"/>
                <a:ea typeface="Arial"/>
                <a:cs typeface="Arial"/>
                <a:sym typeface="Arial"/>
              </a:rPr>
              <a:t>“We are a community dedicated to leading and promoting the use of statistics within the healthcare industry for the benefit of patients.”</a:t>
            </a:r>
            <a:endParaRPr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3. Title Slide">
  <p:cSld name="3. Title Slide">
    <p:spTree>
      <p:nvGrpSpPr>
        <p:cNvPr id="1" name="Shape 654"/>
        <p:cNvGrpSpPr/>
        <p:nvPr/>
      </p:nvGrpSpPr>
      <p:grpSpPr>
        <a:xfrm>
          <a:off x="0" y="0"/>
          <a:ext cx="0" cy="0"/>
          <a:chOff x="0" y="0"/>
          <a:chExt cx="0" cy="0"/>
        </a:xfrm>
      </p:grpSpPr>
      <p:pic>
        <p:nvPicPr>
          <p:cNvPr id="655" name="Google Shape;655;g27630fd06a1_0_224" descr="PSI Logo.png"/>
          <p:cNvPicPr preferRelativeResize="0"/>
          <p:nvPr/>
        </p:nvPicPr>
        <p:blipFill rotWithShape="1">
          <a:blip r:embed="rId2">
            <a:alphaModFix/>
          </a:blip>
          <a:srcRect/>
          <a:stretch/>
        </p:blipFill>
        <p:spPr>
          <a:xfrm>
            <a:off x="457200" y="2228163"/>
            <a:ext cx="693073" cy="652543"/>
          </a:xfrm>
          <a:prstGeom prst="rect">
            <a:avLst/>
          </a:prstGeom>
          <a:noFill/>
          <a:ln>
            <a:noFill/>
          </a:ln>
        </p:spPr>
      </p:pic>
      <p:sp>
        <p:nvSpPr>
          <p:cNvPr id="656" name="Google Shape;656;g27630fd06a1_0_224"/>
          <p:cNvSpPr txBox="1">
            <a:spLocks noGrp="1"/>
          </p:cNvSpPr>
          <p:nvPr>
            <p:ph type="title"/>
          </p:nvPr>
        </p:nvSpPr>
        <p:spPr>
          <a:xfrm>
            <a:off x="1300446" y="2122316"/>
            <a:ext cx="7386300" cy="8574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Clr>
                <a:schemeClr val="dk1"/>
              </a:buClr>
              <a:buSzPts val="4000"/>
              <a:buFont typeface="Arial"/>
              <a:buNone/>
              <a:defRPr sz="4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657" name="Google Shape;657;g27630fd06a1_0_224"/>
          <p:cNvCxnSpPr/>
          <p:nvPr/>
        </p:nvCxnSpPr>
        <p:spPr>
          <a:xfrm rot="10800000">
            <a:off x="457200" y="1961964"/>
            <a:ext cx="8229600" cy="0"/>
          </a:xfrm>
          <a:prstGeom prst="straightConnector1">
            <a:avLst/>
          </a:prstGeom>
          <a:noFill/>
          <a:ln w="25400" cap="flat" cmpd="sng">
            <a:solidFill>
              <a:schemeClr val="dk1"/>
            </a:solidFill>
            <a:prstDash val="solid"/>
            <a:round/>
            <a:headEnd type="none" w="sm" len="sm"/>
            <a:tailEnd type="none" w="sm" len="sm"/>
          </a:ln>
        </p:spPr>
      </p:cxnSp>
      <p:cxnSp>
        <p:nvCxnSpPr>
          <p:cNvPr id="658" name="Google Shape;658;g27630fd06a1_0_224"/>
          <p:cNvCxnSpPr/>
          <p:nvPr/>
        </p:nvCxnSpPr>
        <p:spPr>
          <a:xfrm rot="10800000">
            <a:off x="457200" y="3155872"/>
            <a:ext cx="8229600" cy="0"/>
          </a:xfrm>
          <a:prstGeom prst="straightConnector1">
            <a:avLst/>
          </a:prstGeom>
          <a:noFill/>
          <a:ln w="25400" cap="flat" cmpd="sng">
            <a:solidFill>
              <a:schemeClr val="dk1"/>
            </a:solidFill>
            <a:prstDash val="solid"/>
            <a:round/>
            <a:headEnd type="none" w="sm" len="sm"/>
            <a:tailEnd type="none" w="sm" len="sm"/>
          </a:ln>
        </p:spPr>
      </p:cxnSp>
      <p:pic>
        <p:nvPicPr>
          <p:cNvPr id="659" name="Google Shape;659;g27630fd06a1_0_224" descr="A picture containing drawing&#10;&#10;Description automatically generated"/>
          <p:cNvPicPr preferRelativeResize="0"/>
          <p:nvPr/>
        </p:nvPicPr>
        <p:blipFill rotWithShape="1">
          <a:blip r:embed="rId3">
            <a:alphaModFix/>
          </a:blip>
          <a:srcRect/>
          <a:stretch/>
        </p:blipFill>
        <p:spPr>
          <a:xfrm>
            <a:off x="8378809" y="156181"/>
            <a:ext cx="615982" cy="488975"/>
          </a:xfrm>
          <a:prstGeom prst="rect">
            <a:avLst/>
          </a:prstGeom>
          <a:noFill/>
          <a:ln>
            <a:noFill/>
          </a:ln>
        </p:spPr>
      </p:pic>
      <p:sp>
        <p:nvSpPr>
          <p:cNvPr id="660" name="Google Shape;660;g27630fd06a1_0_224"/>
          <p:cNvSpPr txBox="1"/>
          <p:nvPr/>
        </p:nvSpPr>
        <p:spPr>
          <a:xfrm>
            <a:off x="457200" y="4851918"/>
            <a:ext cx="82296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1" u="none" strike="noStrike" cap="none">
                <a:solidFill>
                  <a:schemeClr val="dk1"/>
                </a:solidFill>
                <a:latin typeface="Arial"/>
                <a:ea typeface="Arial"/>
                <a:cs typeface="Arial"/>
                <a:sym typeface="Arial"/>
              </a:rPr>
              <a:t>“We are a community dedicated to leading and promoting the use of statistics within the healthcare industry for the benefit of patients.”</a:t>
            </a:r>
            <a:endParaRPr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4. Title Slide">
  <p:cSld name="4. Title Slide">
    <p:spTree>
      <p:nvGrpSpPr>
        <p:cNvPr id="1" name="Shape 661"/>
        <p:cNvGrpSpPr/>
        <p:nvPr/>
      </p:nvGrpSpPr>
      <p:grpSpPr>
        <a:xfrm>
          <a:off x="0" y="0"/>
          <a:ext cx="0" cy="0"/>
          <a:chOff x="0" y="0"/>
          <a:chExt cx="0" cy="0"/>
        </a:xfrm>
      </p:grpSpPr>
      <p:sp>
        <p:nvSpPr>
          <p:cNvPr id="662" name="Google Shape;662;g27630fd06a1_0_231"/>
          <p:cNvSpPr/>
          <p:nvPr/>
        </p:nvSpPr>
        <p:spPr>
          <a:xfrm>
            <a:off x="0" y="0"/>
            <a:ext cx="9144000" cy="5143500"/>
          </a:xfrm>
          <a:prstGeom prst="rect">
            <a:avLst/>
          </a:prstGeom>
          <a:solidFill>
            <a:schemeClr val="accent1"/>
          </a:solid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3" name="Google Shape;663;g27630fd06a1_0_231"/>
          <p:cNvSpPr txBox="1">
            <a:spLocks noGrp="1"/>
          </p:cNvSpPr>
          <p:nvPr>
            <p:ph type="title"/>
          </p:nvPr>
        </p:nvSpPr>
        <p:spPr>
          <a:xfrm>
            <a:off x="1300446" y="2122316"/>
            <a:ext cx="7386300" cy="8574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Clr>
                <a:schemeClr val="lt1"/>
              </a:buClr>
              <a:buSzPts val="4000"/>
              <a:buFont typeface="Arial"/>
              <a:buNone/>
              <a:defRPr sz="40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664" name="Google Shape;664;g27630fd06a1_0_231"/>
          <p:cNvCxnSpPr/>
          <p:nvPr/>
        </p:nvCxnSpPr>
        <p:spPr>
          <a:xfrm rot="10800000">
            <a:off x="457200" y="1961964"/>
            <a:ext cx="8229600" cy="0"/>
          </a:xfrm>
          <a:prstGeom prst="straightConnector1">
            <a:avLst/>
          </a:prstGeom>
          <a:noFill/>
          <a:ln w="25400" cap="flat" cmpd="sng">
            <a:solidFill>
              <a:schemeClr val="lt1"/>
            </a:solidFill>
            <a:prstDash val="solid"/>
            <a:round/>
            <a:headEnd type="none" w="sm" len="sm"/>
            <a:tailEnd type="none" w="sm" len="sm"/>
          </a:ln>
        </p:spPr>
      </p:cxnSp>
      <p:cxnSp>
        <p:nvCxnSpPr>
          <p:cNvPr id="665" name="Google Shape;665;g27630fd06a1_0_231"/>
          <p:cNvCxnSpPr/>
          <p:nvPr/>
        </p:nvCxnSpPr>
        <p:spPr>
          <a:xfrm rot="10800000">
            <a:off x="457200" y="3155872"/>
            <a:ext cx="8229600" cy="0"/>
          </a:xfrm>
          <a:prstGeom prst="straightConnector1">
            <a:avLst/>
          </a:prstGeom>
          <a:noFill/>
          <a:ln w="25400" cap="flat" cmpd="sng">
            <a:solidFill>
              <a:schemeClr val="lt1"/>
            </a:solidFill>
            <a:prstDash val="solid"/>
            <a:round/>
            <a:headEnd type="none" w="sm" len="sm"/>
            <a:tailEnd type="none" w="sm" len="sm"/>
          </a:ln>
        </p:spPr>
      </p:cxnSp>
      <p:pic>
        <p:nvPicPr>
          <p:cNvPr id="666" name="Google Shape;666;g27630fd06a1_0_231" descr="PSI Logo Negative.png"/>
          <p:cNvPicPr preferRelativeResize="0"/>
          <p:nvPr/>
        </p:nvPicPr>
        <p:blipFill rotWithShape="1">
          <a:blip r:embed="rId2">
            <a:alphaModFix/>
          </a:blip>
          <a:srcRect/>
          <a:stretch/>
        </p:blipFill>
        <p:spPr>
          <a:xfrm>
            <a:off x="457200" y="2228162"/>
            <a:ext cx="694087" cy="652543"/>
          </a:xfrm>
          <a:prstGeom prst="rect">
            <a:avLst/>
          </a:prstGeom>
          <a:noFill/>
          <a:ln>
            <a:noFill/>
          </a:ln>
        </p:spPr>
      </p:pic>
      <p:pic>
        <p:nvPicPr>
          <p:cNvPr id="667" name="Google Shape;667;g27630fd06a1_0_231" descr="A picture containing drawing&#10;&#10;Description automatically generated"/>
          <p:cNvPicPr preferRelativeResize="0"/>
          <p:nvPr/>
        </p:nvPicPr>
        <p:blipFill rotWithShape="1">
          <a:blip r:embed="rId3">
            <a:alphaModFix/>
          </a:blip>
          <a:srcRect/>
          <a:stretch/>
        </p:blipFill>
        <p:spPr>
          <a:xfrm>
            <a:off x="8378809" y="156181"/>
            <a:ext cx="615982" cy="488975"/>
          </a:xfrm>
          <a:prstGeom prst="rect">
            <a:avLst/>
          </a:prstGeom>
          <a:noFill/>
          <a:ln>
            <a:noFill/>
          </a:ln>
        </p:spPr>
      </p:pic>
      <p:sp>
        <p:nvSpPr>
          <p:cNvPr id="668" name="Google Shape;668;g27630fd06a1_0_231"/>
          <p:cNvSpPr txBox="1"/>
          <p:nvPr/>
        </p:nvSpPr>
        <p:spPr>
          <a:xfrm>
            <a:off x="457200" y="4851918"/>
            <a:ext cx="82296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1" u="none" strike="noStrike" cap="none">
                <a:solidFill>
                  <a:schemeClr val="dk1"/>
                </a:solidFill>
                <a:latin typeface="Arial"/>
                <a:ea typeface="Arial"/>
                <a:cs typeface="Arial"/>
                <a:sym typeface="Arial"/>
              </a:rPr>
              <a:t>“We are a community dedicated to leading and promoting the use of statistics within the healthcare industry for the benefit of patients.”</a:t>
            </a:r>
            <a:endParaRPr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7. Template Single column">
  <p:cSld name="7. Template Single column">
    <p:spTree>
      <p:nvGrpSpPr>
        <p:cNvPr id="1" name="Shape 669"/>
        <p:cNvGrpSpPr/>
        <p:nvPr/>
      </p:nvGrpSpPr>
      <p:grpSpPr>
        <a:xfrm>
          <a:off x="0" y="0"/>
          <a:ext cx="0" cy="0"/>
          <a:chOff x="0" y="0"/>
          <a:chExt cx="0" cy="0"/>
        </a:xfrm>
      </p:grpSpPr>
      <p:sp>
        <p:nvSpPr>
          <p:cNvPr id="670" name="Google Shape;670;g27630fd06a1_0_239"/>
          <p:cNvSpPr/>
          <p:nvPr/>
        </p:nvSpPr>
        <p:spPr>
          <a:xfrm>
            <a:off x="8296759" y="4767263"/>
            <a:ext cx="390000" cy="376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1" name="Google Shape;671;g27630fd06a1_0_239"/>
          <p:cNvSpPr txBox="1">
            <a:spLocks noGrp="1"/>
          </p:cNvSpPr>
          <p:nvPr>
            <p:ph type="title"/>
          </p:nvPr>
        </p:nvSpPr>
        <p:spPr>
          <a:xfrm>
            <a:off x="457201" y="1235932"/>
            <a:ext cx="3565800" cy="15072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1"/>
              </a:buClr>
              <a:buSzPts val="3400"/>
              <a:buFont typeface="Arial"/>
              <a:buNone/>
              <a:defRPr sz="3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72" name="Google Shape;672;g27630fd06a1_0_239"/>
          <p:cNvSpPr txBox="1">
            <a:spLocks noGrp="1"/>
          </p:cNvSpPr>
          <p:nvPr>
            <p:ph type="body" idx="1"/>
          </p:nvPr>
        </p:nvSpPr>
        <p:spPr>
          <a:xfrm>
            <a:off x="4648200" y="1253383"/>
            <a:ext cx="4038600" cy="33945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440"/>
              </a:spcBef>
              <a:spcAft>
                <a:spcPts val="0"/>
              </a:spcAft>
              <a:buClr>
                <a:srgbClr val="005A84"/>
              </a:buClr>
              <a:buSzPts val="2200"/>
              <a:buFont typeface="Arial"/>
              <a:buNone/>
              <a:defRPr sz="2200">
                <a:solidFill>
                  <a:srgbClr val="005A84"/>
                </a:solidFill>
              </a:defRPr>
            </a:lvl1pPr>
            <a:lvl2pPr marL="914400" lvl="1" indent="-228600" algn="l" rtl="0">
              <a:lnSpc>
                <a:spcPct val="100000"/>
              </a:lnSpc>
              <a:spcBef>
                <a:spcPts val="400"/>
              </a:spcBef>
              <a:spcAft>
                <a:spcPts val="0"/>
              </a:spcAft>
              <a:buClr>
                <a:srgbClr val="005A84"/>
              </a:buClr>
              <a:buSzPts val="2000"/>
              <a:buFont typeface="Arial"/>
              <a:buNone/>
              <a:defRPr sz="2000">
                <a:solidFill>
                  <a:srgbClr val="005A84"/>
                </a:solidFill>
              </a:defRPr>
            </a:lvl2pPr>
            <a:lvl3pPr marL="1371600" lvl="2" indent="-228600" algn="l" rtl="0">
              <a:lnSpc>
                <a:spcPct val="100000"/>
              </a:lnSpc>
              <a:spcBef>
                <a:spcPts val="360"/>
              </a:spcBef>
              <a:spcAft>
                <a:spcPts val="0"/>
              </a:spcAft>
              <a:buClr>
                <a:srgbClr val="005A84"/>
              </a:buClr>
              <a:buSzPts val="1800"/>
              <a:buFont typeface="Arial"/>
              <a:buNone/>
              <a:defRPr sz="1800">
                <a:solidFill>
                  <a:srgbClr val="005A84"/>
                </a:solidFill>
              </a:defRPr>
            </a:lvl3pPr>
            <a:lvl4pPr marL="1828800" lvl="3" indent="-228600" algn="l" rtl="0">
              <a:lnSpc>
                <a:spcPct val="100000"/>
              </a:lnSpc>
              <a:spcBef>
                <a:spcPts val="320"/>
              </a:spcBef>
              <a:spcAft>
                <a:spcPts val="0"/>
              </a:spcAft>
              <a:buClr>
                <a:srgbClr val="005A84"/>
              </a:buClr>
              <a:buSzPts val="1600"/>
              <a:buFont typeface="Arial"/>
              <a:buNone/>
              <a:defRPr sz="1600">
                <a:solidFill>
                  <a:srgbClr val="005A84"/>
                </a:solidFill>
              </a:defRPr>
            </a:lvl4pPr>
            <a:lvl5pPr marL="2286000" lvl="4" indent="-228600" algn="l" rtl="0">
              <a:lnSpc>
                <a:spcPct val="100000"/>
              </a:lnSpc>
              <a:spcBef>
                <a:spcPts val="280"/>
              </a:spcBef>
              <a:spcAft>
                <a:spcPts val="0"/>
              </a:spcAft>
              <a:buClr>
                <a:srgbClr val="005A84"/>
              </a:buClr>
              <a:buSzPts val="1400"/>
              <a:buFont typeface="Arial"/>
              <a:buNone/>
              <a:defRPr sz="1400">
                <a:solidFill>
                  <a:srgbClr val="005A84"/>
                </a:solidFill>
              </a:defRPr>
            </a:lvl5pPr>
            <a:lvl6pPr marL="2743200" lvl="5" indent="-342900" algn="l" rtl="0">
              <a:lnSpc>
                <a:spcPct val="100000"/>
              </a:lnSpc>
              <a:spcBef>
                <a:spcPts val="360"/>
              </a:spcBef>
              <a:spcAft>
                <a:spcPts val="0"/>
              </a:spcAft>
              <a:buClr>
                <a:schemeClr val="dk1"/>
              </a:buClr>
              <a:buSzPts val="1800"/>
              <a:buChar char="•"/>
              <a:defRPr sz="1800"/>
            </a:lvl6pPr>
            <a:lvl7pPr marL="3200400" lvl="6" indent="-342900" algn="l" rtl="0">
              <a:lnSpc>
                <a:spcPct val="100000"/>
              </a:lnSpc>
              <a:spcBef>
                <a:spcPts val="360"/>
              </a:spcBef>
              <a:spcAft>
                <a:spcPts val="0"/>
              </a:spcAft>
              <a:buClr>
                <a:schemeClr val="dk1"/>
              </a:buClr>
              <a:buSzPts val="1800"/>
              <a:buChar char="•"/>
              <a:defRPr sz="1800"/>
            </a:lvl7pPr>
            <a:lvl8pPr marL="3657600" lvl="7" indent="-342900" algn="l" rtl="0">
              <a:lnSpc>
                <a:spcPct val="100000"/>
              </a:lnSpc>
              <a:spcBef>
                <a:spcPts val="360"/>
              </a:spcBef>
              <a:spcAft>
                <a:spcPts val="0"/>
              </a:spcAft>
              <a:buClr>
                <a:schemeClr val="dk1"/>
              </a:buClr>
              <a:buSzPts val="1800"/>
              <a:buChar char="•"/>
              <a:defRPr sz="1800"/>
            </a:lvl8pPr>
            <a:lvl9pPr marL="4114800" lvl="8" indent="-342900" algn="l" rtl="0">
              <a:lnSpc>
                <a:spcPct val="100000"/>
              </a:lnSpc>
              <a:spcBef>
                <a:spcPts val="360"/>
              </a:spcBef>
              <a:spcAft>
                <a:spcPts val="0"/>
              </a:spcAft>
              <a:buClr>
                <a:schemeClr val="dk1"/>
              </a:buClr>
              <a:buSzPts val="1800"/>
              <a:buChar char="•"/>
              <a:defRPr sz="1800"/>
            </a:lvl9pPr>
          </a:lstStyle>
          <a:p>
            <a:endParaRPr/>
          </a:p>
        </p:txBody>
      </p:sp>
      <p:sp>
        <p:nvSpPr>
          <p:cNvPr id="673" name="Google Shape;673;g27630fd06a1_0_239"/>
          <p:cNvSpPr txBox="1">
            <a:spLocks noGrp="1"/>
          </p:cNvSpPr>
          <p:nvPr>
            <p:ph type="sldNum" idx="12"/>
          </p:nvPr>
        </p:nvSpPr>
        <p:spPr>
          <a:xfrm>
            <a:off x="8296758" y="4767263"/>
            <a:ext cx="390000" cy="273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674" name="Google Shape;674;g27630fd06a1_0_239"/>
          <p:cNvSpPr/>
          <p:nvPr/>
        </p:nvSpPr>
        <p:spPr>
          <a:xfrm rot="5400000">
            <a:off x="-1144493" y="2479804"/>
            <a:ext cx="2481900" cy="193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5" name="Google Shape;675;g27630fd06a1_0_239"/>
          <p:cNvSpPr txBox="1">
            <a:spLocks noGrp="1"/>
          </p:cNvSpPr>
          <p:nvPr>
            <p:ph type="subTitle" idx="2"/>
          </p:nvPr>
        </p:nvSpPr>
        <p:spPr>
          <a:xfrm>
            <a:off x="457201" y="2916821"/>
            <a:ext cx="3565800" cy="9135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400"/>
              </a:spcBef>
              <a:spcAft>
                <a:spcPts val="0"/>
              </a:spcAft>
              <a:buClr>
                <a:srgbClr val="005A84"/>
              </a:buClr>
              <a:buSzPts val="2000"/>
              <a:buNone/>
              <a:defRPr sz="2000" b="1">
                <a:solidFill>
                  <a:srgbClr val="005A84"/>
                </a:solidFill>
              </a:defRPr>
            </a:lvl1pPr>
            <a:lvl2pPr lvl="1" algn="ctr" rtl="0">
              <a:lnSpc>
                <a:spcPct val="100000"/>
              </a:lnSpc>
              <a:spcBef>
                <a:spcPts val="560"/>
              </a:spcBef>
              <a:spcAft>
                <a:spcPts val="0"/>
              </a:spcAft>
              <a:buClr>
                <a:srgbClr val="88D5E3"/>
              </a:buClr>
              <a:buSzPts val="2800"/>
              <a:buNone/>
              <a:defRPr>
                <a:solidFill>
                  <a:srgbClr val="88D5E3"/>
                </a:solidFill>
              </a:defRPr>
            </a:lvl2pPr>
            <a:lvl3pPr lvl="2" algn="ctr" rtl="0">
              <a:lnSpc>
                <a:spcPct val="100000"/>
              </a:lnSpc>
              <a:spcBef>
                <a:spcPts val="480"/>
              </a:spcBef>
              <a:spcAft>
                <a:spcPts val="0"/>
              </a:spcAft>
              <a:buClr>
                <a:srgbClr val="88D5E3"/>
              </a:buClr>
              <a:buSzPts val="2400"/>
              <a:buNone/>
              <a:defRPr>
                <a:solidFill>
                  <a:srgbClr val="88D5E3"/>
                </a:solidFill>
              </a:defRPr>
            </a:lvl3pPr>
            <a:lvl4pPr lvl="3" algn="ctr" rtl="0">
              <a:lnSpc>
                <a:spcPct val="100000"/>
              </a:lnSpc>
              <a:spcBef>
                <a:spcPts val="400"/>
              </a:spcBef>
              <a:spcAft>
                <a:spcPts val="0"/>
              </a:spcAft>
              <a:buClr>
                <a:srgbClr val="88D5E3"/>
              </a:buClr>
              <a:buSzPts val="2000"/>
              <a:buNone/>
              <a:defRPr>
                <a:solidFill>
                  <a:srgbClr val="88D5E3"/>
                </a:solidFill>
              </a:defRPr>
            </a:lvl4pPr>
            <a:lvl5pPr lvl="4" algn="ctr" rtl="0">
              <a:lnSpc>
                <a:spcPct val="100000"/>
              </a:lnSpc>
              <a:spcBef>
                <a:spcPts val="400"/>
              </a:spcBef>
              <a:spcAft>
                <a:spcPts val="0"/>
              </a:spcAft>
              <a:buClr>
                <a:srgbClr val="88D5E3"/>
              </a:buClr>
              <a:buSzPts val="2000"/>
              <a:buNone/>
              <a:defRPr>
                <a:solidFill>
                  <a:srgbClr val="88D5E3"/>
                </a:solidFill>
              </a:defRPr>
            </a:lvl5pPr>
            <a:lvl6pPr lvl="5" algn="ctr" rtl="0">
              <a:lnSpc>
                <a:spcPct val="100000"/>
              </a:lnSpc>
              <a:spcBef>
                <a:spcPts val="400"/>
              </a:spcBef>
              <a:spcAft>
                <a:spcPts val="0"/>
              </a:spcAft>
              <a:buClr>
                <a:srgbClr val="88D5E3"/>
              </a:buClr>
              <a:buSzPts val="2000"/>
              <a:buNone/>
              <a:defRPr>
                <a:solidFill>
                  <a:srgbClr val="88D5E3"/>
                </a:solidFill>
              </a:defRPr>
            </a:lvl6pPr>
            <a:lvl7pPr lvl="6" algn="ctr" rtl="0">
              <a:lnSpc>
                <a:spcPct val="100000"/>
              </a:lnSpc>
              <a:spcBef>
                <a:spcPts val="400"/>
              </a:spcBef>
              <a:spcAft>
                <a:spcPts val="0"/>
              </a:spcAft>
              <a:buClr>
                <a:srgbClr val="88D5E3"/>
              </a:buClr>
              <a:buSzPts val="2000"/>
              <a:buNone/>
              <a:defRPr>
                <a:solidFill>
                  <a:srgbClr val="88D5E3"/>
                </a:solidFill>
              </a:defRPr>
            </a:lvl7pPr>
            <a:lvl8pPr lvl="7" algn="ctr" rtl="0">
              <a:lnSpc>
                <a:spcPct val="100000"/>
              </a:lnSpc>
              <a:spcBef>
                <a:spcPts val="400"/>
              </a:spcBef>
              <a:spcAft>
                <a:spcPts val="0"/>
              </a:spcAft>
              <a:buClr>
                <a:srgbClr val="88D5E3"/>
              </a:buClr>
              <a:buSzPts val="2000"/>
              <a:buNone/>
              <a:defRPr>
                <a:solidFill>
                  <a:srgbClr val="88D5E3"/>
                </a:solidFill>
              </a:defRPr>
            </a:lvl8pPr>
            <a:lvl9pPr lvl="8" algn="ctr" rtl="0">
              <a:lnSpc>
                <a:spcPct val="100000"/>
              </a:lnSpc>
              <a:spcBef>
                <a:spcPts val="400"/>
              </a:spcBef>
              <a:spcAft>
                <a:spcPts val="0"/>
              </a:spcAft>
              <a:buClr>
                <a:srgbClr val="88D5E3"/>
              </a:buClr>
              <a:buSzPts val="2000"/>
              <a:buNone/>
              <a:defRPr>
                <a:solidFill>
                  <a:srgbClr val="88D5E3"/>
                </a:solidFill>
              </a:defRPr>
            </a:lvl9pPr>
          </a:lstStyle>
          <a:p>
            <a:endParaRPr/>
          </a:p>
        </p:txBody>
      </p:sp>
      <p:pic>
        <p:nvPicPr>
          <p:cNvPr id="676" name="Google Shape;676;g27630fd06a1_0_239" descr="A picture containing drawing&#10;&#10;Description automatically generated"/>
          <p:cNvPicPr preferRelativeResize="0"/>
          <p:nvPr/>
        </p:nvPicPr>
        <p:blipFill rotWithShape="1">
          <a:blip r:embed="rId2">
            <a:alphaModFix/>
          </a:blip>
          <a:srcRect/>
          <a:stretch/>
        </p:blipFill>
        <p:spPr>
          <a:xfrm>
            <a:off x="8378809" y="156181"/>
            <a:ext cx="615982" cy="488975"/>
          </a:xfrm>
          <a:prstGeom prst="rect">
            <a:avLst/>
          </a:prstGeom>
          <a:noFill/>
          <a:ln>
            <a:noFill/>
          </a:ln>
        </p:spPr>
      </p:pic>
      <p:sp>
        <p:nvSpPr>
          <p:cNvPr id="677" name="Google Shape;677;g27630fd06a1_0_239"/>
          <p:cNvSpPr txBox="1"/>
          <p:nvPr/>
        </p:nvSpPr>
        <p:spPr>
          <a:xfrm>
            <a:off x="457200" y="4851918"/>
            <a:ext cx="82296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1" u="none" strike="noStrike" cap="none">
                <a:solidFill>
                  <a:schemeClr val="dk1"/>
                </a:solidFill>
                <a:latin typeface="Arial"/>
                <a:ea typeface="Arial"/>
                <a:cs typeface="Arial"/>
                <a:sym typeface="Arial"/>
              </a:rPr>
              <a:t>“We are a community dedicated to leading and promoting the use of statistics within the healthcare industry for the benefit of patients.”</a:t>
            </a:r>
            <a:endParaRPr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8. Template single column with image">
  <p:cSld name="8. Template single column with image">
    <p:spTree>
      <p:nvGrpSpPr>
        <p:cNvPr id="1" name="Shape 678"/>
        <p:cNvGrpSpPr/>
        <p:nvPr/>
      </p:nvGrpSpPr>
      <p:grpSpPr>
        <a:xfrm>
          <a:off x="0" y="0"/>
          <a:ext cx="0" cy="0"/>
          <a:chOff x="0" y="0"/>
          <a:chExt cx="0" cy="0"/>
        </a:xfrm>
      </p:grpSpPr>
      <p:sp>
        <p:nvSpPr>
          <p:cNvPr id="679" name="Google Shape;679;g27630fd06a1_0_248"/>
          <p:cNvSpPr/>
          <p:nvPr/>
        </p:nvSpPr>
        <p:spPr>
          <a:xfrm>
            <a:off x="8296759" y="4767263"/>
            <a:ext cx="390000" cy="376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0" name="Google Shape;680;g27630fd06a1_0_248"/>
          <p:cNvSpPr txBox="1">
            <a:spLocks noGrp="1"/>
          </p:cNvSpPr>
          <p:nvPr>
            <p:ph type="body" idx="1"/>
          </p:nvPr>
        </p:nvSpPr>
        <p:spPr>
          <a:xfrm>
            <a:off x="4648200" y="2759672"/>
            <a:ext cx="4038600" cy="20076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440"/>
              </a:spcBef>
              <a:spcAft>
                <a:spcPts val="0"/>
              </a:spcAft>
              <a:buClr>
                <a:srgbClr val="005A84"/>
              </a:buClr>
              <a:buSzPts val="2200"/>
              <a:buFont typeface="Arial"/>
              <a:buNone/>
              <a:defRPr sz="2200">
                <a:solidFill>
                  <a:srgbClr val="005A84"/>
                </a:solidFill>
              </a:defRPr>
            </a:lvl1pPr>
            <a:lvl2pPr marL="914400" lvl="1" indent="-228600" algn="l" rtl="0">
              <a:lnSpc>
                <a:spcPct val="100000"/>
              </a:lnSpc>
              <a:spcBef>
                <a:spcPts val="400"/>
              </a:spcBef>
              <a:spcAft>
                <a:spcPts val="0"/>
              </a:spcAft>
              <a:buClr>
                <a:srgbClr val="005A84"/>
              </a:buClr>
              <a:buSzPts val="2000"/>
              <a:buFont typeface="Arial"/>
              <a:buNone/>
              <a:defRPr sz="2000">
                <a:solidFill>
                  <a:srgbClr val="005A84"/>
                </a:solidFill>
              </a:defRPr>
            </a:lvl2pPr>
            <a:lvl3pPr marL="1371600" lvl="2" indent="-228600" algn="l" rtl="0">
              <a:lnSpc>
                <a:spcPct val="100000"/>
              </a:lnSpc>
              <a:spcBef>
                <a:spcPts val="360"/>
              </a:spcBef>
              <a:spcAft>
                <a:spcPts val="0"/>
              </a:spcAft>
              <a:buClr>
                <a:srgbClr val="005A84"/>
              </a:buClr>
              <a:buSzPts val="1800"/>
              <a:buFont typeface="Arial"/>
              <a:buNone/>
              <a:defRPr sz="1800">
                <a:solidFill>
                  <a:srgbClr val="005A84"/>
                </a:solidFill>
              </a:defRPr>
            </a:lvl3pPr>
            <a:lvl4pPr marL="1828800" lvl="3" indent="-228600" algn="l" rtl="0">
              <a:lnSpc>
                <a:spcPct val="100000"/>
              </a:lnSpc>
              <a:spcBef>
                <a:spcPts val="320"/>
              </a:spcBef>
              <a:spcAft>
                <a:spcPts val="0"/>
              </a:spcAft>
              <a:buClr>
                <a:srgbClr val="005A84"/>
              </a:buClr>
              <a:buSzPts val="1600"/>
              <a:buFont typeface="Arial"/>
              <a:buNone/>
              <a:defRPr sz="1600">
                <a:solidFill>
                  <a:srgbClr val="005A84"/>
                </a:solidFill>
              </a:defRPr>
            </a:lvl4pPr>
            <a:lvl5pPr marL="2286000" lvl="4" indent="-228600" algn="l" rtl="0">
              <a:lnSpc>
                <a:spcPct val="100000"/>
              </a:lnSpc>
              <a:spcBef>
                <a:spcPts val="280"/>
              </a:spcBef>
              <a:spcAft>
                <a:spcPts val="0"/>
              </a:spcAft>
              <a:buClr>
                <a:srgbClr val="005A84"/>
              </a:buClr>
              <a:buSzPts val="1400"/>
              <a:buFont typeface="Arial"/>
              <a:buNone/>
              <a:defRPr sz="1400">
                <a:solidFill>
                  <a:srgbClr val="005A84"/>
                </a:solidFill>
              </a:defRPr>
            </a:lvl5pPr>
            <a:lvl6pPr marL="2743200" lvl="5" indent="-342900" algn="l" rtl="0">
              <a:lnSpc>
                <a:spcPct val="100000"/>
              </a:lnSpc>
              <a:spcBef>
                <a:spcPts val="360"/>
              </a:spcBef>
              <a:spcAft>
                <a:spcPts val="0"/>
              </a:spcAft>
              <a:buClr>
                <a:schemeClr val="dk1"/>
              </a:buClr>
              <a:buSzPts val="1800"/>
              <a:buChar char="•"/>
              <a:defRPr sz="1800"/>
            </a:lvl6pPr>
            <a:lvl7pPr marL="3200400" lvl="6" indent="-342900" algn="l" rtl="0">
              <a:lnSpc>
                <a:spcPct val="100000"/>
              </a:lnSpc>
              <a:spcBef>
                <a:spcPts val="360"/>
              </a:spcBef>
              <a:spcAft>
                <a:spcPts val="0"/>
              </a:spcAft>
              <a:buClr>
                <a:schemeClr val="dk1"/>
              </a:buClr>
              <a:buSzPts val="1800"/>
              <a:buChar char="•"/>
              <a:defRPr sz="1800"/>
            </a:lvl7pPr>
            <a:lvl8pPr marL="3657600" lvl="7" indent="-342900" algn="l" rtl="0">
              <a:lnSpc>
                <a:spcPct val="100000"/>
              </a:lnSpc>
              <a:spcBef>
                <a:spcPts val="360"/>
              </a:spcBef>
              <a:spcAft>
                <a:spcPts val="0"/>
              </a:spcAft>
              <a:buClr>
                <a:schemeClr val="dk1"/>
              </a:buClr>
              <a:buSzPts val="1800"/>
              <a:buChar char="•"/>
              <a:defRPr sz="1800"/>
            </a:lvl8pPr>
            <a:lvl9pPr marL="4114800" lvl="8" indent="-342900" algn="l" rtl="0">
              <a:lnSpc>
                <a:spcPct val="100000"/>
              </a:lnSpc>
              <a:spcBef>
                <a:spcPts val="360"/>
              </a:spcBef>
              <a:spcAft>
                <a:spcPts val="0"/>
              </a:spcAft>
              <a:buClr>
                <a:schemeClr val="dk1"/>
              </a:buClr>
              <a:buSzPts val="1800"/>
              <a:buChar char="•"/>
              <a:defRPr sz="1800"/>
            </a:lvl9pPr>
          </a:lstStyle>
          <a:p>
            <a:endParaRPr/>
          </a:p>
        </p:txBody>
      </p:sp>
      <p:sp>
        <p:nvSpPr>
          <p:cNvPr id="681" name="Google Shape;681;g27630fd06a1_0_248"/>
          <p:cNvSpPr txBox="1">
            <a:spLocks noGrp="1"/>
          </p:cNvSpPr>
          <p:nvPr>
            <p:ph type="sldNum" idx="12"/>
          </p:nvPr>
        </p:nvSpPr>
        <p:spPr>
          <a:xfrm>
            <a:off x="8296758" y="4767263"/>
            <a:ext cx="390000" cy="273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682" name="Google Shape;682;g27630fd06a1_0_248"/>
          <p:cNvSpPr/>
          <p:nvPr/>
        </p:nvSpPr>
        <p:spPr>
          <a:xfrm>
            <a:off x="0" y="0"/>
            <a:ext cx="2289000" cy="5143500"/>
          </a:xfrm>
          <a:prstGeom prst="rect">
            <a:avLst/>
          </a:prstGeom>
          <a:solidFill>
            <a:schemeClr val="dk1"/>
          </a:solid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3" name="Google Shape;683;g27630fd06a1_0_248"/>
          <p:cNvSpPr/>
          <p:nvPr/>
        </p:nvSpPr>
        <p:spPr>
          <a:xfrm rot="5400000">
            <a:off x="2878527" y="2479803"/>
            <a:ext cx="2481900" cy="193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4" name="Google Shape;684;g27630fd06a1_0_248"/>
          <p:cNvSpPr txBox="1">
            <a:spLocks noGrp="1"/>
          </p:cNvSpPr>
          <p:nvPr>
            <p:ph type="title"/>
          </p:nvPr>
        </p:nvSpPr>
        <p:spPr>
          <a:xfrm>
            <a:off x="4648200" y="1237292"/>
            <a:ext cx="4038600" cy="10875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1"/>
              </a:buClr>
              <a:buSzPts val="3400"/>
              <a:buFont typeface="Arial"/>
              <a:buNone/>
              <a:defRPr sz="3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85" name="Google Shape;685;g27630fd06a1_0_248"/>
          <p:cNvSpPr>
            <a:spLocks noGrp="1"/>
          </p:cNvSpPr>
          <p:nvPr>
            <p:ph type="pic" idx="2"/>
          </p:nvPr>
        </p:nvSpPr>
        <p:spPr>
          <a:xfrm>
            <a:off x="458702" y="400050"/>
            <a:ext cx="3660900" cy="4367100"/>
          </a:xfrm>
          <a:prstGeom prst="rect">
            <a:avLst/>
          </a:prstGeom>
          <a:solidFill>
            <a:srgbClr val="005A84"/>
          </a:solidFill>
          <a:ln>
            <a:noFill/>
          </a:ln>
        </p:spPr>
      </p:sp>
      <p:pic>
        <p:nvPicPr>
          <p:cNvPr id="686" name="Google Shape;686;g27630fd06a1_0_248" descr="A picture containing drawing&#10;&#10;Description automatically generated"/>
          <p:cNvPicPr preferRelativeResize="0"/>
          <p:nvPr/>
        </p:nvPicPr>
        <p:blipFill rotWithShape="1">
          <a:blip r:embed="rId2">
            <a:alphaModFix/>
          </a:blip>
          <a:srcRect/>
          <a:stretch/>
        </p:blipFill>
        <p:spPr>
          <a:xfrm>
            <a:off x="8378809" y="156181"/>
            <a:ext cx="615982" cy="488975"/>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9. Charts">
  <p:cSld name="9. Charts">
    <p:spTree>
      <p:nvGrpSpPr>
        <p:cNvPr id="1" name="Shape 687"/>
        <p:cNvGrpSpPr/>
        <p:nvPr/>
      </p:nvGrpSpPr>
      <p:grpSpPr>
        <a:xfrm>
          <a:off x="0" y="0"/>
          <a:ext cx="0" cy="0"/>
          <a:chOff x="0" y="0"/>
          <a:chExt cx="0" cy="0"/>
        </a:xfrm>
      </p:grpSpPr>
      <p:sp>
        <p:nvSpPr>
          <p:cNvPr id="688" name="Google Shape;688;g27630fd06a1_0_257"/>
          <p:cNvSpPr/>
          <p:nvPr/>
        </p:nvSpPr>
        <p:spPr>
          <a:xfrm>
            <a:off x="8296759" y="4767263"/>
            <a:ext cx="390000" cy="376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9" name="Google Shape;689;g27630fd06a1_0_257"/>
          <p:cNvSpPr txBox="1">
            <a:spLocks noGrp="1"/>
          </p:cNvSpPr>
          <p:nvPr>
            <p:ph type="title"/>
          </p:nvPr>
        </p:nvSpPr>
        <p:spPr>
          <a:xfrm>
            <a:off x="457200" y="205979"/>
            <a:ext cx="7056600" cy="8574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3400"/>
              <a:buFont typeface="Arial"/>
              <a:buNone/>
              <a:defRPr sz="3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90" name="Google Shape;690;g27630fd06a1_0_257"/>
          <p:cNvSpPr txBox="1">
            <a:spLocks noGrp="1"/>
          </p:cNvSpPr>
          <p:nvPr>
            <p:ph type="body" idx="1"/>
          </p:nvPr>
        </p:nvSpPr>
        <p:spPr>
          <a:xfrm>
            <a:off x="457200" y="1253383"/>
            <a:ext cx="4038600" cy="33945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440"/>
              </a:spcBef>
              <a:spcAft>
                <a:spcPts val="0"/>
              </a:spcAft>
              <a:buClr>
                <a:srgbClr val="005A84"/>
              </a:buClr>
              <a:buSzPts val="2200"/>
              <a:buFont typeface="Arial"/>
              <a:buNone/>
              <a:defRPr sz="2200">
                <a:solidFill>
                  <a:srgbClr val="005A84"/>
                </a:solidFill>
              </a:defRPr>
            </a:lvl1pPr>
            <a:lvl2pPr marL="914400" lvl="1" indent="-228600" algn="l" rtl="0">
              <a:lnSpc>
                <a:spcPct val="100000"/>
              </a:lnSpc>
              <a:spcBef>
                <a:spcPts val="400"/>
              </a:spcBef>
              <a:spcAft>
                <a:spcPts val="0"/>
              </a:spcAft>
              <a:buClr>
                <a:srgbClr val="005A84"/>
              </a:buClr>
              <a:buSzPts val="2000"/>
              <a:buFont typeface="Arial"/>
              <a:buNone/>
              <a:defRPr sz="2000">
                <a:solidFill>
                  <a:srgbClr val="005A84"/>
                </a:solidFill>
              </a:defRPr>
            </a:lvl2pPr>
            <a:lvl3pPr marL="1371600" lvl="2" indent="-228600" algn="l" rtl="0">
              <a:lnSpc>
                <a:spcPct val="100000"/>
              </a:lnSpc>
              <a:spcBef>
                <a:spcPts val="360"/>
              </a:spcBef>
              <a:spcAft>
                <a:spcPts val="0"/>
              </a:spcAft>
              <a:buClr>
                <a:srgbClr val="005A84"/>
              </a:buClr>
              <a:buSzPts val="1800"/>
              <a:buFont typeface="Arial"/>
              <a:buNone/>
              <a:defRPr sz="1800">
                <a:solidFill>
                  <a:srgbClr val="005A84"/>
                </a:solidFill>
              </a:defRPr>
            </a:lvl3pPr>
            <a:lvl4pPr marL="1828800" lvl="3" indent="-228600" algn="l" rtl="0">
              <a:lnSpc>
                <a:spcPct val="100000"/>
              </a:lnSpc>
              <a:spcBef>
                <a:spcPts val="320"/>
              </a:spcBef>
              <a:spcAft>
                <a:spcPts val="0"/>
              </a:spcAft>
              <a:buClr>
                <a:srgbClr val="005A84"/>
              </a:buClr>
              <a:buSzPts val="1600"/>
              <a:buFont typeface="Arial"/>
              <a:buNone/>
              <a:defRPr sz="1600">
                <a:solidFill>
                  <a:srgbClr val="005A84"/>
                </a:solidFill>
              </a:defRPr>
            </a:lvl4pPr>
            <a:lvl5pPr marL="2286000" lvl="4" indent="-228600" algn="l" rtl="0">
              <a:lnSpc>
                <a:spcPct val="100000"/>
              </a:lnSpc>
              <a:spcBef>
                <a:spcPts val="280"/>
              </a:spcBef>
              <a:spcAft>
                <a:spcPts val="0"/>
              </a:spcAft>
              <a:buClr>
                <a:srgbClr val="005A84"/>
              </a:buClr>
              <a:buSzPts val="1400"/>
              <a:buFont typeface="Arial"/>
              <a:buNone/>
              <a:defRPr sz="1400">
                <a:solidFill>
                  <a:srgbClr val="005A84"/>
                </a:solidFill>
              </a:defRPr>
            </a:lvl5pPr>
            <a:lvl6pPr marL="2743200" lvl="5" indent="-342900" algn="l" rtl="0">
              <a:lnSpc>
                <a:spcPct val="100000"/>
              </a:lnSpc>
              <a:spcBef>
                <a:spcPts val="360"/>
              </a:spcBef>
              <a:spcAft>
                <a:spcPts val="0"/>
              </a:spcAft>
              <a:buClr>
                <a:schemeClr val="dk1"/>
              </a:buClr>
              <a:buSzPts val="1800"/>
              <a:buChar char="•"/>
              <a:defRPr sz="1800"/>
            </a:lvl6pPr>
            <a:lvl7pPr marL="3200400" lvl="6" indent="-342900" algn="l" rtl="0">
              <a:lnSpc>
                <a:spcPct val="100000"/>
              </a:lnSpc>
              <a:spcBef>
                <a:spcPts val="360"/>
              </a:spcBef>
              <a:spcAft>
                <a:spcPts val="0"/>
              </a:spcAft>
              <a:buClr>
                <a:schemeClr val="dk1"/>
              </a:buClr>
              <a:buSzPts val="1800"/>
              <a:buChar char="•"/>
              <a:defRPr sz="1800"/>
            </a:lvl7pPr>
            <a:lvl8pPr marL="3657600" lvl="7" indent="-342900" algn="l" rtl="0">
              <a:lnSpc>
                <a:spcPct val="100000"/>
              </a:lnSpc>
              <a:spcBef>
                <a:spcPts val="360"/>
              </a:spcBef>
              <a:spcAft>
                <a:spcPts val="0"/>
              </a:spcAft>
              <a:buClr>
                <a:schemeClr val="dk1"/>
              </a:buClr>
              <a:buSzPts val="1800"/>
              <a:buChar char="•"/>
              <a:defRPr sz="1800"/>
            </a:lvl8pPr>
            <a:lvl9pPr marL="4114800" lvl="8" indent="-342900" algn="l" rtl="0">
              <a:lnSpc>
                <a:spcPct val="100000"/>
              </a:lnSpc>
              <a:spcBef>
                <a:spcPts val="360"/>
              </a:spcBef>
              <a:spcAft>
                <a:spcPts val="0"/>
              </a:spcAft>
              <a:buClr>
                <a:schemeClr val="dk1"/>
              </a:buClr>
              <a:buSzPts val="1800"/>
              <a:buChar char="•"/>
              <a:defRPr sz="1800"/>
            </a:lvl9pPr>
          </a:lstStyle>
          <a:p>
            <a:endParaRPr/>
          </a:p>
        </p:txBody>
      </p:sp>
      <p:sp>
        <p:nvSpPr>
          <p:cNvPr id="691" name="Google Shape;691;g27630fd06a1_0_257"/>
          <p:cNvSpPr txBox="1">
            <a:spLocks noGrp="1"/>
          </p:cNvSpPr>
          <p:nvPr>
            <p:ph type="sldNum" idx="12"/>
          </p:nvPr>
        </p:nvSpPr>
        <p:spPr>
          <a:xfrm>
            <a:off x="8296758" y="4767263"/>
            <a:ext cx="390000" cy="273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cxnSp>
        <p:nvCxnSpPr>
          <p:cNvPr id="692" name="Google Shape;692;g27630fd06a1_0_257"/>
          <p:cNvCxnSpPr/>
          <p:nvPr/>
        </p:nvCxnSpPr>
        <p:spPr>
          <a:xfrm rot="10800000">
            <a:off x="457200" y="1063229"/>
            <a:ext cx="8229600" cy="0"/>
          </a:xfrm>
          <a:prstGeom prst="straightConnector1">
            <a:avLst/>
          </a:prstGeom>
          <a:noFill/>
          <a:ln w="25400" cap="flat" cmpd="sng">
            <a:solidFill>
              <a:schemeClr val="dk1"/>
            </a:solidFill>
            <a:prstDash val="solid"/>
            <a:round/>
            <a:headEnd type="none" w="sm" len="sm"/>
            <a:tailEnd type="none" w="sm" len="sm"/>
          </a:ln>
        </p:spPr>
      </p:cxnSp>
      <p:sp>
        <p:nvSpPr>
          <p:cNvPr id="693" name="Google Shape;693;g27630fd06a1_0_257"/>
          <p:cNvSpPr>
            <a:spLocks noGrp="1"/>
          </p:cNvSpPr>
          <p:nvPr>
            <p:ph type="chart" idx="2"/>
          </p:nvPr>
        </p:nvSpPr>
        <p:spPr>
          <a:xfrm>
            <a:off x="4905192" y="1253287"/>
            <a:ext cx="3781500" cy="3394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94" name="Google Shape;694;g27630fd06a1_0_257" descr="A picture containing drawing&#10;&#10;Description automatically generated"/>
          <p:cNvPicPr preferRelativeResize="0"/>
          <p:nvPr/>
        </p:nvPicPr>
        <p:blipFill rotWithShape="1">
          <a:blip r:embed="rId2">
            <a:alphaModFix/>
          </a:blip>
          <a:srcRect/>
          <a:stretch/>
        </p:blipFill>
        <p:spPr>
          <a:xfrm>
            <a:off x="8378809" y="156181"/>
            <a:ext cx="615982" cy="488975"/>
          </a:xfrm>
          <a:prstGeom prst="rect">
            <a:avLst/>
          </a:prstGeom>
          <a:noFill/>
          <a:ln>
            <a:noFill/>
          </a:ln>
        </p:spPr>
      </p:pic>
      <p:sp>
        <p:nvSpPr>
          <p:cNvPr id="695" name="Google Shape;695;g27630fd06a1_0_257"/>
          <p:cNvSpPr txBox="1"/>
          <p:nvPr/>
        </p:nvSpPr>
        <p:spPr>
          <a:xfrm>
            <a:off x="457200" y="4851918"/>
            <a:ext cx="82296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1" u="none" strike="noStrike" cap="none">
                <a:solidFill>
                  <a:schemeClr val="dk1"/>
                </a:solidFill>
                <a:latin typeface="Arial"/>
                <a:ea typeface="Arial"/>
                <a:cs typeface="Arial"/>
                <a:sym typeface="Arial"/>
              </a:rPr>
              <a:t>“We are a community dedicated to leading and promoting the use of statistics within the healthcare industry for the benefit of patients.”</a:t>
            </a:r>
            <a:endParaRPr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1. Upcoming events 8">
  <p:cSld name="11. Upcoming events 8">
    <p:spTree>
      <p:nvGrpSpPr>
        <p:cNvPr id="1" name="Shape 696"/>
        <p:cNvGrpSpPr/>
        <p:nvPr/>
      </p:nvGrpSpPr>
      <p:grpSpPr>
        <a:xfrm>
          <a:off x="0" y="0"/>
          <a:ext cx="0" cy="0"/>
          <a:chOff x="0" y="0"/>
          <a:chExt cx="0" cy="0"/>
        </a:xfrm>
      </p:grpSpPr>
      <p:sp>
        <p:nvSpPr>
          <p:cNvPr id="697" name="Google Shape;697;g27630fd06a1_0_266"/>
          <p:cNvSpPr txBox="1">
            <a:spLocks noGrp="1"/>
          </p:cNvSpPr>
          <p:nvPr>
            <p:ph type="title"/>
          </p:nvPr>
        </p:nvSpPr>
        <p:spPr>
          <a:xfrm>
            <a:off x="457199" y="205979"/>
            <a:ext cx="7086900" cy="8574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3400"/>
              <a:buFont typeface="Arial"/>
              <a:buNone/>
              <a:defRPr sz="3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698" name="Google Shape;698;g27630fd06a1_0_266"/>
          <p:cNvCxnSpPr/>
          <p:nvPr/>
        </p:nvCxnSpPr>
        <p:spPr>
          <a:xfrm rot="10800000">
            <a:off x="457200" y="1063229"/>
            <a:ext cx="8229600" cy="0"/>
          </a:xfrm>
          <a:prstGeom prst="straightConnector1">
            <a:avLst/>
          </a:prstGeom>
          <a:noFill/>
          <a:ln w="25400" cap="flat" cmpd="sng">
            <a:solidFill>
              <a:schemeClr val="dk1"/>
            </a:solidFill>
            <a:prstDash val="solid"/>
            <a:round/>
            <a:headEnd type="none" w="sm" len="sm"/>
            <a:tailEnd type="none" w="sm" len="sm"/>
          </a:ln>
        </p:spPr>
      </p:cxnSp>
      <p:sp>
        <p:nvSpPr>
          <p:cNvPr id="699" name="Google Shape;699;g27630fd06a1_0_266"/>
          <p:cNvSpPr/>
          <p:nvPr/>
        </p:nvSpPr>
        <p:spPr>
          <a:xfrm>
            <a:off x="457200" y="3343938"/>
            <a:ext cx="20019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0" name="Google Shape;700;g27630fd06a1_0_266"/>
          <p:cNvSpPr/>
          <p:nvPr/>
        </p:nvSpPr>
        <p:spPr>
          <a:xfrm>
            <a:off x="457200" y="2888048"/>
            <a:ext cx="2002976"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1" name="Google Shape;701;g27630fd06a1_0_266"/>
          <p:cNvSpPr txBox="1">
            <a:spLocks noGrp="1"/>
          </p:cNvSpPr>
          <p:nvPr>
            <p:ph type="body" idx="1"/>
          </p:nvPr>
        </p:nvSpPr>
        <p:spPr>
          <a:xfrm>
            <a:off x="483030" y="3390501"/>
            <a:ext cx="1955400" cy="1033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702" name="Google Shape;702;g27630fd06a1_0_266"/>
          <p:cNvSpPr/>
          <p:nvPr/>
        </p:nvSpPr>
        <p:spPr>
          <a:xfrm>
            <a:off x="2533972" y="3343938"/>
            <a:ext cx="20019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3" name="Google Shape;703;g27630fd06a1_0_266"/>
          <p:cNvSpPr/>
          <p:nvPr/>
        </p:nvSpPr>
        <p:spPr>
          <a:xfrm>
            <a:off x="2533972" y="2888048"/>
            <a:ext cx="2002976"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4" name="Google Shape;704;g27630fd06a1_0_266"/>
          <p:cNvSpPr txBox="1">
            <a:spLocks noGrp="1"/>
          </p:cNvSpPr>
          <p:nvPr>
            <p:ph type="body" idx="2"/>
          </p:nvPr>
        </p:nvSpPr>
        <p:spPr>
          <a:xfrm>
            <a:off x="2559802" y="3095128"/>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705" name="Google Shape;705;g27630fd06a1_0_266"/>
          <p:cNvSpPr txBox="1">
            <a:spLocks noGrp="1"/>
          </p:cNvSpPr>
          <p:nvPr>
            <p:ph type="body" idx="3"/>
          </p:nvPr>
        </p:nvSpPr>
        <p:spPr>
          <a:xfrm>
            <a:off x="2559802" y="2883993"/>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706" name="Google Shape;706;g27630fd06a1_0_266"/>
          <p:cNvSpPr txBox="1">
            <a:spLocks noGrp="1"/>
          </p:cNvSpPr>
          <p:nvPr>
            <p:ph type="body" idx="4"/>
          </p:nvPr>
        </p:nvSpPr>
        <p:spPr>
          <a:xfrm>
            <a:off x="2559802" y="3390501"/>
            <a:ext cx="1955400" cy="1033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707" name="Google Shape;707;g27630fd06a1_0_266"/>
          <p:cNvSpPr/>
          <p:nvPr/>
        </p:nvSpPr>
        <p:spPr>
          <a:xfrm>
            <a:off x="4615910" y="3343938"/>
            <a:ext cx="20019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8" name="Google Shape;708;g27630fd06a1_0_266"/>
          <p:cNvSpPr/>
          <p:nvPr/>
        </p:nvSpPr>
        <p:spPr>
          <a:xfrm>
            <a:off x="4615910" y="2888048"/>
            <a:ext cx="2002976"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9" name="Google Shape;709;g27630fd06a1_0_266"/>
          <p:cNvSpPr txBox="1">
            <a:spLocks noGrp="1"/>
          </p:cNvSpPr>
          <p:nvPr>
            <p:ph type="body" idx="5"/>
          </p:nvPr>
        </p:nvSpPr>
        <p:spPr>
          <a:xfrm>
            <a:off x="4641740" y="3095128"/>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710" name="Google Shape;710;g27630fd06a1_0_266"/>
          <p:cNvSpPr txBox="1">
            <a:spLocks noGrp="1"/>
          </p:cNvSpPr>
          <p:nvPr>
            <p:ph type="body" idx="6"/>
          </p:nvPr>
        </p:nvSpPr>
        <p:spPr>
          <a:xfrm>
            <a:off x="4641740" y="2883993"/>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711" name="Google Shape;711;g27630fd06a1_0_266"/>
          <p:cNvSpPr txBox="1">
            <a:spLocks noGrp="1"/>
          </p:cNvSpPr>
          <p:nvPr>
            <p:ph type="body" idx="7"/>
          </p:nvPr>
        </p:nvSpPr>
        <p:spPr>
          <a:xfrm>
            <a:off x="4641740" y="3390501"/>
            <a:ext cx="1955400" cy="1033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712" name="Google Shape;712;g27630fd06a1_0_266"/>
          <p:cNvSpPr/>
          <p:nvPr/>
        </p:nvSpPr>
        <p:spPr>
          <a:xfrm>
            <a:off x="6705599" y="3343938"/>
            <a:ext cx="20019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3" name="Google Shape;713;g27630fd06a1_0_266"/>
          <p:cNvSpPr/>
          <p:nvPr/>
        </p:nvSpPr>
        <p:spPr>
          <a:xfrm>
            <a:off x="6705599" y="2888048"/>
            <a:ext cx="2002976"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4" name="Google Shape;714;g27630fd06a1_0_266"/>
          <p:cNvSpPr txBox="1">
            <a:spLocks noGrp="1"/>
          </p:cNvSpPr>
          <p:nvPr>
            <p:ph type="body" idx="8"/>
          </p:nvPr>
        </p:nvSpPr>
        <p:spPr>
          <a:xfrm>
            <a:off x="6731429" y="3095128"/>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715" name="Google Shape;715;g27630fd06a1_0_266"/>
          <p:cNvSpPr txBox="1">
            <a:spLocks noGrp="1"/>
          </p:cNvSpPr>
          <p:nvPr>
            <p:ph type="body" idx="9"/>
          </p:nvPr>
        </p:nvSpPr>
        <p:spPr>
          <a:xfrm>
            <a:off x="6731429" y="2883993"/>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716" name="Google Shape;716;g27630fd06a1_0_266"/>
          <p:cNvSpPr txBox="1">
            <a:spLocks noGrp="1"/>
          </p:cNvSpPr>
          <p:nvPr>
            <p:ph type="body" idx="13"/>
          </p:nvPr>
        </p:nvSpPr>
        <p:spPr>
          <a:xfrm>
            <a:off x="6731429" y="3390501"/>
            <a:ext cx="1955400" cy="1033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717" name="Google Shape;717;g27630fd06a1_0_266"/>
          <p:cNvSpPr txBox="1"/>
          <p:nvPr/>
        </p:nvSpPr>
        <p:spPr>
          <a:xfrm>
            <a:off x="457199" y="4546365"/>
            <a:ext cx="6377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1"/>
              </a:buClr>
              <a:buSzPts val="1400"/>
              <a:buFont typeface="Arial"/>
              <a:buNone/>
            </a:pPr>
            <a:r>
              <a:rPr lang="en-US" sz="1400" b="0" i="0" u="none" strike="noStrike" cap="none">
                <a:solidFill>
                  <a:schemeClr val="accent1"/>
                </a:solidFill>
                <a:latin typeface="Arial"/>
                <a:ea typeface="Arial"/>
                <a:cs typeface="Arial"/>
                <a:sym typeface="Arial"/>
              </a:rPr>
              <a:t>Please visit www.psiweb.org/events for more information</a:t>
            </a:r>
            <a:endParaRPr sz="1800" b="0" i="0" u="none" strike="noStrike" cap="none">
              <a:solidFill>
                <a:schemeClr val="accent1"/>
              </a:solidFill>
              <a:latin typeface="Arial"/>
              <a:ea typeface="Arial"/>
              <a:cs typeface="Arial"/>
              <a:sym typeface="Arial"/>
            </a:endParaRPr>
          </a:p>
        </p:txBody>
      </p:sp>
      <p:sp>
        <p:nvSpPr>
          <p:cNvPr id="718" name="Google Shape;718;g27630fd06a1_0_266"/>
          <p:cNvSpPr/>
          <p:nvPr/>
        </p:nvSpPr>
        <p:spPr>
          <a:xfrm>
            <a:off x="457200" y="1690787"/>
            <a:ext cx="20019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9" name="Google Shape;719;g27630fd06a1_0_266"/>
          <p:cNvSpPr/>
          <p:nvPr/>
        </p:nvSpPr>
        <p:spPr>
          <a:xfrm>
            <a:off x="457200" y="1229731"/>
            <a:ext cx="2002976"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0" name="Google Shape;720;g27630fd06a1_0_266"/>
          <p:cNvSpPr txBox="1">
            <a:spLocks noGrp="1"/>
          </p:cNvSpPr>
          <p:nvPr>
            <p:ph type="body" idx="14"/>
          </p:nvPr>
        </p:nvSpPr>
        <p:spPr>
          <a:xfrm>
            <a:off x="483030" y="1436811"/>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721" name="Google Shape;721;g27630fd06a1_0_266"/>
          <p:cNvSpPr txBox="1">
            <a:spLocks noGrp="1"/>
          </p:cNvSpPr>
          <p:nvPr>
            <p:ph type="body" idx="15"/>
          </p:nvPr>
        </p:nvSpPr>
        <p:spPr>
          <a:xfrm>
            <a:off x="483030" y="1225676"/>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722" name="Google Shape;722;g27630fd06a1_0_266"/>
          <p:cNvSpPr txBox="1">
            <a:spLocks noGrp="1"/>
          </p:cNvSpPr>
          <p:nvPr>
            <p:ph type="body" idx="16"/>
          </p:nvPr>
        </p:nvSpPr>
        <p:spPr>
          <a:xfrm>
            <a:off x="483030" y="1737350"/>
            <a:ext cx="1955400" cy="1033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723" name="Google Shape;723;g27630fd06a1_0_266"/>
          <p:cNvSpPr/>
          <p:nvPr/>
        </p:nvSpPr>
        <p:spPr>
          <a:xfrm>
            <a:off x="2533972" y="1690787"/>
            <a:ext cx="20019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4" name="Google Shape;724;g27630fd06a1_0_266"/>
          <p:cNvSpPr/>
          <p:nvPr/>
        </p:nvSpPr>
        <p:spPr>
          <a:xfrm>
            <a:off x="2533972" y="1229731"/>
            <a:ext cx="2002976"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5" name="Google Shape;725;g27630fd06a1_0_266"/>
          <p:cNvSpPr txBox="1">
            <a:spLocks noGrp="1"/>
          </p:cNvSpPr>
          <p:nvPr>
            <p:ph type="body" idx="17"/>
          </p:nvPr>
        </p:nvSpPr>
        <p:spPr>
          <a:xfrm>
            <a:off x="2559802" y="1436811"/>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726" name="Google Shape;726;g27630fd06a1_0_266"/>
          <p:cNvSpPr txBox="1">
            <a:spLocks noGrp="1"/>
          </p:cNvSpPr>
          <p:nvPr>
            <p:ph type="body" idx="18"/>
          </p:nvPr>
        </p:nvSpPr>
        <p:spPr>
          <a:xfrm>
            <a:off x="2559802" y="1225676"/>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727" name="Google Shape;727;g27630fd06a1_0_266"/>
          <p:cNvSpPr txBox="1">
            <a:spLocks noGrp="1"/>
          </p:cNvSpPr>
          <p:nvPr>
            <p:ph type="body" idx="19"/>
          </p:nvPr>
        </p:nvSpPr>
        <p:spPr>
          <a:xfrm>
            <a:off x="2559802" y="1737350"/>
            <a:ext cx="1955400" cy="1033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728" name="Google Shape;728;g27630fd06a1_0_266"/>
          <p:cNvSpPr/>
          <p:nvPr/>
        </p:nvSpPr>
        <p:spPr>
          <a:xfrm>
            <a:off x="4615910" y="1690787"/>
            <a:ext cx="20019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9" name="Google Shape;729;g27630fd06a1_0_266"/>
          <p:cNvSpPr/>
          <p:nvPr/>
        </p:nvSpPr>
        <p:spPr>
          <a:xfrm>
            <a:off x="4615910" y="1229731"/>
            <a:ext cx="2002976"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0" name="Google Shape;730;g27630fd06a1_0_266"/>
          <p:cNvSpPr txBox="1">
            <a:spLocks noGrp="1"/>
          </p:cNvSpPr>
          <p:nvPr>
            <p:ph type="body" idx="20"/>
          </p:nvPr>
        </p:nvSpPr>
        <p:spPr>
          <a:xfrm>
            <a:off x="4641740" y="1436811"/>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731" name="Google Shape;731;g27630fd06a1_0_266"/>
          <p:cNvSpPr txBox="1">
            <a:spLocks noGrp="1"/>
          </p:cNvSpPr>
          <p:nvPr>
            <p:ph type="body" idx="21"/>
          </p:nvPr>
        </p:nvSpPr>
        <p:spPr>
          <a:xfrm>
            <a:off x="4641740" y="1225676"/>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732" name="Google Shape;732;g27630fd06a1_0_266"/>
          <p:cNvSpPr txBox="1">
            <a:spLocks noGrp="1"/>
          </p:cNvSpPr>
          <p:nvPr>
            <p:ph type="body" idx="22"/>
          </p:nvPr>
        </p:nvSpPr>
        <p:spPr>
          <a:xfrm>
            <a:off x="4641740" y="1737350"/>
            <a:ext cx="1955400" cy="1033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733" name="Google Shape;733;g27630fd06a1_0_266"/>
          <p:cNvSpPr/>
          <p:nvPr/>
        </p:nvSpPr>
        <p:spPr>
          <a:xfrm>
            <a:off x="6705599" y="1690787"/>
            <a:ext cx="2001900" cy="112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4" name="Google Shape;734;g27630fd06a1_0_266"/>
          <p:cNvSpPr/>
          <p:nvPr/>
        </p:nvSpPr>
        <p:spPr>
          <a:xfrm>
            <a:off x="6705599" y="1229731"/>
            <a:ext cx="2002976" cy="460332"/>
          </a:xfrm>
          <a:custGeom>
            <a:avLst/>
            <a:gdLst/>
            <a:ahLst/>
            <a:cxnLst/>
            <a:rect l="l" t="t" r="r" b="b"/>
            <a:pathLst>
              <a:path w="2592849" h="319121" extrusionOk="0">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5" name="Google Shape;735;g27630fd06a1_0_266"/>
          <p:cNvSpPr txBox="1">
            <a:spLocks noGrp="1"/>
          </p:cNvSpPr>
          <p:nvPr>
            <p:ph type="body" idx="23"/>
          </p:nvPr>
        </p:nvSpPr>
        <p:spPr>
          <a:xfrm>
            <a:off x="6731429" y="1436811"/>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736" name="Google Shape;736;g27630fd06a1_0_266"/>
          <p:cNvSpPr txBox="1">
            <a:spLocks noGrp="1"/>
          </p:cNvSpPr>
          <p:nvPr>
            <p:ph type="body" idx="24"/>
          </p:nvPr>
        </p:nvSpPr>
        <p:spPr>
          <a:xfrm>
            <a:off x="6731429" y="1225676"/>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737" name="Google Shape;737;g27630fd06a1_0_266"/>
          <p:cNvSpPr txBox="1">
            <a:spLocks noGrp="1"/>
          </p:cNvSpPr>
          <p:nvPr>
            <p:ph type="body" idx="25"/>
          </p:nvPr>
        </p:nvSpPr>
        <p:spPr>
          <a:xfrm>
            <a:off x="6731429" y="1737350"/>
            <a:ext cx="1955400" cy="10332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738" name="Google Shape;738;g27630fd06a1_0_266"/>
          <p:cNvSpPr txBox="1">
            <a:spLocks noGrp="1"/>
          </p:cNvSpPr>
          <p:nvPr>
            <p:ph type="body" idx="26"/>
          </p:nvPr>
        </p:nvSpPr>
        <p:spPr>
          <a:xfrm>
            <a:off x="483030" y="3095128"/>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739" name="Google Shape;739;g27630fd06a1_0_266"/>
          <p:cNvSpPr txBox="1">
            <a:spLocks noGrp="1"/>
          </p:cNvSpPr>
          <p:nvPr>
            <p:ph type="body" idx="27"/>
          </p:nvPr>
        </p:nvSpPr>
        <p:spPr>
          <a:xfrm>
            <a:off x="480446" y="2883993"/>
            <a:ext cx="1955400" cy="214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240"/>
              </a:spcBef>
              <a:spcAft>
                <a:spcPts val="0"/>
              </a:spcAft>
              <a:buClr>
                <a:schemeClr val="lt1"/>
              </a:buClr>
              <a:buSzPts val="1200"/>
              <a:buFont typeface="Arial"/>
              <a:buNone/>
              <a:defRPr sz="1200" b="1">
                <a:solidFill>
                  <a:schemeClr val="lt1"/>
                </a:solidFill>
              </a:defRPr>
            </a:lvl1pPr>
            <a:lvl2pPr marL="914400" lvl="1" indent="-304800" algn="l" rtl="0">
              <a:lnSpc>
                <a:spcPct val="100000"/>
              </a:lnSpc>
              <a:spcBef>
                <a:spcPts val="240"/>
              </a:spcBef>
              <a:spcAft>
                <a:spcPts val="0"/>
              </a:spcAft>
              <a:buClr>
                <a:srgbClr val="005A84"/>
              </a:buClr>
              <a:buSzPts val="1200"/>
              <a:buChar char="–"/>
              <a:defRPr sz="1200">
                <a:solidFill>
                  <a:srgbClr val="005A84"/>
                </a:solidFill>
              </a:defRPr>
            </a:lvl2pPr>
            <a:lvl3pPr marL="1371600" lvl="2" indent="-304800" algn="l" rtl="0">
              <a:lnSpc>
                <a:spcPct val="100000"/>
              </a:lnSpc>
              <a:spcBef>
                <a:spcPts val="240"/>
              </a:spcBef>
              <a:spcAft>
                <a:spcPts val="0"/>
              </a:spcAft>
              <a:buClr>
                <a:srgbClr val="005A84"/>
              </a:buClr>
              <a:buSzPts val="1200"/>
              <a:buChar char="•"/>
              <a:defRPr sz="1200">
                <a:solidFill>
                  <a:srgbClr val="005A84"/>
                </a:solidFill>
              </a:defRPr>
            </a:lvl3pPr>
            <a:lvl4pPr marL="1828800" lvl="3" indent="-304800" algn="l" rtl="0">
              <a:lnSpc>
                <a:spcPct val="100000"/>
              </a:lnSpc>
              <a:spcBef>
                <a:spcPts val="240"/>
              </a:spcBef>
              <a:spcAft>
                <a:spcPts val="0"/>
              </a:spcAft>
              <a:buClr>
                <a:srgbClr val="005A84"/>
              </a:buClr>
              <a:buSzPts val="1200"/>
              <a:buChar char="–"/>
              <a:defRPr sz="1200">
                <a:solidFill>
                  <a:srgbClr val="005A84"/>
                </a:solidFill>
              </a:defRPr>
            </a:lvl4pPr>
            <a:lvl5pPr marL="2286000" lvl="4" indent="-304800" algn="l" rtl="0">
              <a:lnSpc>
                <a:spcPct val="100000"/>
              </a:lnSpc>
              <a:spcBef>
                <a:spcPts val="240"/>
              </a:spcBef>
              <a:spcAft>
                <a:spcPts val="0"/>
              </a:spcAft>
              <a:buClr>
                <a:srgbClr val="005A84"/>
              </a:buClr>
              <a:buSzPts val="1200"/>
              <a:buChar char="»"/>
              <a:defRPr sz="1200">
                <a:solidFill>
                  <a:srgbClr val="005A84"/>
                </a:solidFill>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pic>
        <p:nvPicPr>
          <p:cNvPr id="740" name="Google Shape;740;g27630fd06a1_0_266" descr="A picture containing drawing&#10;&#10;Description automatically generated"/>
          <p:cNvPicPr preferRelativeResize="0"/>
          <p:nvPr/>
        </p:nvPicPr>
        <p:blipFill rotWithShape="1">
          <a:blip r:embed="rId2">
            <a:alphaModFix/>
          </a:blip>
          <a:srcRect/>
          <a:stretch/>
        </p:blipFill>
        <p:spPr>
          <a:xfrm>
            <a:off x="8378809" y="156181"/>
            <a:ext cx="615982" cy="488975"/>
          </a:xfrm>
          <a:prstGeom prst="rect">
            <a:avLst/>
          </a:prstGeom>
          <a:noFill/>
          <a:ln>
            <a:noFill/>
          </a:ln>
        </p:spPr>
      </p:pic>
      <p:sp>
        <p:nvSpPr>
          <p:cNvPr id="741" name="Google Shape;741;g27630fd06a1_0_266"/>
          <p:cNvSpPr txBox="1"/>
          <p:nvPr/>
        </p:nvSpPr>
        <p:spPr>
          <a:xfrm>
            <a:off x="457200" y="4851918"/>
            <a:ext cx="82296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1" u="none" strike="noStrike" cap="none">
                <a:solidFill>
                  <a:schemeClr val="dk1"/>
                </a:solidFill>
                <a:latin typeface="Arial"/>
                <a:ea typeface="Arial"/>
                <a:cs typeface="Arial"/>
                <a:sym typeface="Arial"/>
              </a:rPr>
              <a:t>“We are a community dedicated to leading and promoting the use of statistics within the healthcare industry for the benefit of patients.”</a:t>
            </a:r>
            <a:endParaRPr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 Template full width">
  <p:cSld name="5. Template full width">
    <p:spTree>
      <p:nvGrpSpPr>
        <p:cNvPr id="1" name="Shape 47"/>
        <p:cNvGrpSpPr/>
        <p:nvPr/>
      </p:nvGrpSpPr>
      <p:grpSpPr>
        <a:xfrm>
          <a:off x="0" y="0"/>
          <a:ext cx="0" cy="0"/>
          <a:chOff x="0" y="0"/>
          <a:chExt cx="0" cy="0"/>
        </a:xfrm>
      </p:grpSpPr>
      <p:sp>
        <p:nvSpPr>
          <p:cNvPr id="48" name="Google Shape;48;p17"/>
          <p:cNvSpPr/>
          <p:nvPr/>
        </p:nvSpPr>
        <p:spPr>
          <a:xfrm>
            <a:off x="8296759" y="4767263"/>
            <a:ext cx="390041" cy="37623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9" name="Google Shape;49;p17"/>
          <p:cNvSpPr txBox="1">
            <a:spLocks noGrp="1"/>
          </p:cNvSpPr>
          <p:nvPr>
            <p:ph type="title"/>
          </p:nvPr>
        </p:nvSpPr>
        <p:spPr>
          <a:xfrm>
            <a:off x="457199" y="205979"/>
            <a:ext cx="7086909" cy="8572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400"/>
              <a:buFont typeface="Arial"/>
              <a:buNone/>
              <a:defRPr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7"/>
          <p:cNvSpPr txBox="1">
            <a:spLocks noGrp="1"/>
          </p:cNvSpPr>
          <p:nvPr>
            <p:ph type="body" idx="1"/>
          </p:nvPr>
        </p:nvSpPr>
        <p:spPr>
          <a:xfrm>
            <a:off x="457200" y="1276197"/>
            <a:ext cx="8229600" cy="3394472"/>
          </a:xfrm>
          <a:prstGeom prst="rect">
            <a:avLst/>
          </a:prstGeom>
          <a:noFill/>
          <a:ln>
            <a:noFill/>
          </a:ln>
        </p:spPr>
        <p:txBody>
          <a:bodyPr spcFirstLastPara="1" wrap="square" lIns="91425" tIns="45700" rIns="91425" bIns="45700" anchor="t" anchorCtr="0">
            <a:normAutofit/>
          </a:bodyPr>
          <a:lstStyle>
            <a:lvl1pPr marL="457200" lvl="0" indent="-368300" algn="l">
              <a:spcBef>
                <a:spcPts val="440"/>
              </a:spcBef>
              <a:spcAft>
                <a:spcPts val="0"/>
              </a:spcAft>
              <a:buClr>
                <a:schemeClr val="accent1"/>
              </a:buClr>
              <a:buSzPts val="2200"/>
              <a:buChar char="•"/>
              <a:defRPr sz="2200">
                <a:solidFill>
                  <a:schemeClr val="accent1"/>
                </a:solidFill>
              </a:defRPr>
            </a:lvl1pPr>
            <a:lvl2pPr marL="914400" lvl="1" indent="-355600" algn="l">
              <a:spcBef>
                <a:spcPts val="400"/>
              </a:spcBef>
              <a:spcAft>
                <a:spcPts val="0"/>
              </a:spcAft>
              <a:buClr>
                <a:schemeClr val="accent1"/>
              </a:buClr>
              <a:buSzPts val="2000"/>
              <a:buChar char="–"/>
              <a:defRPr sz="2000">
                <a:solidFill>
                  <a:schemeClr val="accent1"/>
                </a:solidFill>
              </a:defRPr>
            </a:lvl2pPr>
            <a:lvl3pPr marL="1371600" lvl="2" indent="-342900" algn="l">
              <a:spcBef>
                <a:spcPts val="360"/>
              </a:spcBef>
              <a:spcAft>
                <a:spcPts val="0"/>
              </a:spcAft>
              <a:buClr>
                <a:schemeClr val="accent1"/>
              </a:buClr>
              <a:buSzPts val="1800"/>
              <a:buChar char="•"/>
              <a:defRPr sz="1800">
                <a:solidFill>
                  <a:schemeClr val="accent1"/>
                </a:solidFill>
              </a:defRPr>
            </a:lvl3pPr>
            <a:lvl4pPr marL="1828800" lvl="3" indent="-330200" algn="l">
              <a:spcBef>
                <a:spcPts val="320"/>
              </a:spcBef>
              <a:spcAft>
                <a:spcPts val="0"/>
              </a:spcAft>
              <a:buClr>
                <a:schemeClr val="accent1"/>
              </a:buClr>
              <a:buSzPts val="1600"/>
              <a:buChar char="–"/>
              <a:defRPr sz="1600">
                <a:solidFill>
                  <a:schemeClr val="accent1"/>
                </a:solidFill>
              </a:defRPr>
            </a:lvl4pPr>
            <a:lvl5pPr marL="2286000" lvl="4" indent="-317500" algn="l">
              <a:spcBef>
                <a:spcPts val="280"/>
              </a:spcBef>
              <a:spcAft>
                <a:spcPts val="0"/>
              </a:spcAft>
              <a:buClr>
                <a:schemeClr val="accent1"/>
              </a:buClr>
              <a:buSzPts val="1400"/>
              <a:buChar char="»"/>
              <a:defRPr sz="1400">
                <a:solidFill>
                  <a:schemeClr val="accen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1" name="Google Shape;51;p17"/>
          <p:cNvSpPr txBox="1">
            <a:spLocks noGrp="1"/>
          </p:cNvSpPr>
          <p:nvPr>
            <p:ph type="sldNum" idx="12"/>
          </p:nvPr>
        </p:nvSpPr>
        <p:spPr>
          <a:xfrm>
            <a:off x="8296758" y="4767263"/>
            <a:ext cx="390041"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i="0" u="none" strike="noStrike" cap="none">
                <a:solidFill>
                  <a:schemeClr val="lt1"/>
                </a:solidFill>
                <a:latin typeface="Arial"/>
                <a:ea typeface="Arial"/>
                <a:cs typeface="Arial"/>
                <a:sym typeface="Arial"/>
              </a:defRPr>
            </a:lvl1pPr>
            <a:lvl2pPr marL="0" lvl="1" indent="0" algn="ctr">
              <a:spcBef>
                <a:spcPts val="0"/>
              </a:spcBef>
              <a:buNone/>
              <a:defRPr sz="1200" b="0" i="0" u="none" strike="noStrike" cap="none">
                <a:solidFill>
                  <a:schemeClr val="lt1"/>
                </a:solidFill>
                <a:latin typeface="Arial"/>
                <a:ea typeface="Arial"/>
                <a:cs typeface="Arial"/>
                <a:sym typeface="Arial"/>
              </a:defRPr>
            </a:lvl2pPr>
            <a:lvl3pPr marL="0" lvl="2" indent="0" algn="ctr">
              <a:spcBef>
                <a:spcPts val="0"/>
              </a:spcBef>
              <a:buNone/>
              <a:defRPr sz="1200" b="0" i="0" u="none" strike="noStrike" cap="none">
                <a:solidFill>
                  <a:schemeClr val="lt1"/>
                </a:solidFill>
                <a:latin typeface="Arial"/>
                <a:ea typeface="Arial"/>
                <a:cs typeface="Arial"/>
                <a:sym typeface="Arial"/>
              </a:defRPr>
            </a:lvl3pPr>
            <a:lvl4pPr marL="0" lvl="3" indent="0" algn="ctr">
              <a:spcBef>
                <a:spcPts val="0"/>
              </a:spcBef>
              <a:buNone/>
              <a:defRPr sz="1200" b="0" i="0" u="none" strike="noStrike" cap="none">
                <a:solidFill>
                  <a:schemeClr val="lt1"/>
                </a:solidFill>
                <a:latin typeface="Arial"/>
                <a:ea typeface="Arial"/>
                <a:cs typeface="Arial"/>
                <a:sym typeface="Arial"/>
              </a:defRPr>
            </a:lvl4pPr>
            <a:lvl5pPr marL="0" lvl="4" indent="0" algn="ctr">
              <a:spcBef>
                <a:spcPts val="0"/>
              </a:spcBef>
              <a:buNone/>
              <a:defRPr sz="1200" b="0" i="0" u="none" strike="noStrike" cap="none">
                <a:solidFill>
                  <a:schemeClr val="lt1"/>
                </a:solidFill>
                <a:latin typeface="Arial"/>
                <a:ea typeface="Arial"/>
                <a:cs typeface="Arial"/>
                <a:sym typeface="Arial"/>
              </a:defRPr>
            </a:lvl5pPr>
            <a:lvl6pPr marL="0" lvl="5" indent="0" algn="ctr">
              <a:spcBef>
                <a:spcPts val="0"/>
              </a:spcBef>
              <a:buNone/>
              <a:defRPr sz="1200" b="0" i="0" u="none" strike="noStrike" cap="none">
                <a:solidFill>
                  <a:schemeClr val="lt1"/>
                </a:solidFill>
                <a:latin typeface="Arial"/>
                <a:ea typeface="Arial"/>
                <a:cs typeface="Arial"/>
                <a:sym typeface="Arial"/>
              </a:defRPr>
            </a:lvl6pPr>
            <a:lvl7pPr marL="0" lvl="6" indent="0" algn="ctr">
              <a:spcBef>
                <a:spcPts val="0"/>
              </a:spcBef>
              <a:buNone/>
              <a:defRPr sz="1200" b="0" i="0" u="none" strike="noStrike" cap="none">
                <a:solidFill>
                  <a:schemeClr val="lt1"/>
                </a:solidFill>
                <a:latin typeface="Arial"/>
                <a:ea typeface="Arial"/>
                <a:cs typeface="Arial"/>
                <a:sym typeface="Arial"/>
              </a:defRPr>
            </a:lvl7pPr>
            <a:lvl8pPr marL="0" lvl="7" indent="0" algn="ctr">
              <a:spcBef>
                <a:spcPts val="0"/>
              </a:spcBef>
              <a:buNone/>
              <a:defRPr sz="1200" b="0" i="0" u="none" strike="noStrike" cap="none">
                <a:solidFill>
                  <a:schemeClr val="lt1"/>
                </a:solidFill>
                <a:latin typeface="Arial"/>
                <a:ea typeface="Arial"/>
                <a:cs typeface="Arial"/>
                <a:sym typeface="Arial"/>
              </a:defRPr>
            </a:lvl8pPr>
            <a:lvl9pPr marL="0" lvl="8" indent="0" algn="ctr">
              <a:spcBef>
                <a:spcPts val="0"/>
              </a:spcBef>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cxnSp>
        <p:nvCxnSpPr>
          <p:cNvPr id="52" name="Google Shape;52;p17"/>
          <p:cNvCxnSpPr/>
          <p:nvPr/>
        </p:nvCxnSpPr>
        <p:spPr>
          <a:xfrm rot="10800000">
            <a:off x="457200" y="1063229"/>
            <a:ext cx="8229600" cy="0"/>
          </a:xfrm>
          <a:prstGeom prst="straightConnector1">
            <a:avLst/>
          </a:prstGeom>
          <a:noFill/>
          <a:ln w="25400" cap="flat" cmpd="sng">
            <a:solidFill>
              <a:schemeClr val="dk1"/>
            </a:solidFill>
            <a:prstDash val="solid"/>
            <a:round/>
            <a:headEnd type="none" w="sm" len="sm"/>
            <a:tailEnd type="none" w="sm" len="sm"/>
          </a:ln>
        </p:spPr>
      </p:cxnSp>
      <p:pic>
        <p:nvPicPr>
          <p:cNvPr id="53" name="Google Shape;53;p17" descr="A picture containing drawing&#10;&#10;Description automatically generated"/>
          <p:cNvPicPr preferRelativeResize="0"/>
          <p:nvPr/>
        </p:nvPicPr>
        <p:blipFill rotWithShape="1">
          <a:blip r:embed="rId2">
            <a:alphaModFix/>
          </a:blip>
          <a:srcRect/>
          <a:stretch/>
        </p:blipFill>
        <p:spPr>
          <a:xfrm>
            <a:off x="8378809" y="156181"/>
            <a:ext cx="615982" cy="488975"/>
          </a:xfrm>
          <a:prstGeom prst="rect">
            <a:avLst/>
          </a:prstGeom>
          <a:noFill/>
          <a:ln>
            <a:noFill/>
          </a:ln>
        </p:spPr>
      </p:pic>
      <p:sp>
        <p:nvSpPr>
          <p:cNvPr id="54" name="Google Shape;54;p17"/>
          <p:cNvSpPr txBox="1"/>
          <p:nvPr/>
        </p:nvSpPr>
        <p:spPr>
          <a:xfrm>
            <a:off x="457200" y="4851918"/>
            <a:ext cx="82296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0" i="1" u="none" strike="noStrike" cap="none">
                <a:solidFill>
                  <a:schemeClr val="dk1"/>
                </a:solidFill>
                <a:latin typeface="Arial"/>
                <a:ea typeface="Arial"/>
                <a:cs typeface="Arial"/>
                <a:sym typeface="Arial"/>
              </a:rPr>
              <a:t>“We are a community dedicated to leading and promoting the use of statistics within the healthcare industry for the benefit of patients.”</a:t>
            </a:r>
            <a:endParaRPr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 Template 2 column">
  <p:cSld name="6. Template 2 column">
    <p:spTree>
      <p:nvGrpSpPr>
        <p:cNvPr id="1" name="Shape 55"/>
        <p:cNvGrpSpPr/>
        <p:nvPr/>
      </p:nvGrpSpPr>
      <p:grpSpPr>
        <a:xfrm>
          <a:off x="0" y="0"/>
          <a:ext cx="0" cy="0"/>
          <a:chOff x="0" y="0"/>
          <a:chExt cx="0" cy="0"/>
        </a:xfrm>
      </p:grpSpPr>
      <p:sp>
        <p:nvSpPr>
          <p:cNvPr id="56" name="Google Shape;56;p18"/>
          <p:cNvSpPr/>
          <p:nvPr/>
        </p:nvSpPr>
        <p:spPr>
          <a:xfrm>
            <a:off x="8296759" y="4767263"/>
            <a:ext cx="390041" cy="37623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7" name="Google Shape;57;p18"/>
          <p:cNvSpPr txBox="1">
            <a:spLocks noGrp="1"/>
          </p:cNvSpPr>
          <p:nvPr>
            <p:ph type="title"/>
          </p:nvPr>
        </p:nvSpPr>
        <p:spPr>
          <a:xfrm>
            <a:off x="457200" y="205979"/>
            <a:ext cx="7056489" cy="8572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400"/>
              <a:buFont typeface="Arial"/>
              <a:buNone/>
              <a:defRPr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8"/>
          <p:cNvSpPr txBox="1">
            <a:spLocks noGrp="1"/>
          </p:cNvSpPr>
          <p:nvPr>
            <p:ph type="body" idx="1"/>
          </p:nvPr>
        </p:nvSpPr>
        <p:spPr>
          <a:xfrm>
            <a:off x="457200" y="1253383"/>
            <a:ext cx="4038600" cy="3394472"/>
          </a:xfrm>
          <a:prstGeom prst="rect">
            <a:avLst/>
          </a:prstGeom>
          <a:noFill/>
          <a:ln>
            <a:noFill/>
          </a:ln>
        </p:spPr>
        <p:txBody>
          <a:bodyPr spcFirstLastPara="1" wrap="square" lIns="91425" tIns="45700" rIns="91425" bIns="45700" anchor="t" anchorCtr="0">
            <a:normAutofit/>
          </a:bodyPr>
          <a:lstStyle>
            <a:lvl1pPr marL="457200" lvl="0" indent="-368300" algn="l">
              <a:spcBef>
                <a:spcPts val="440"/>
              </a:spcBef>
              <a:spcAft>
                <a:spcPts val="0"/>
              </a:spcAft>
              <a:buClr>
                <a:srgbClr val="005A84"/>
              </a:buClr>
              <a:buSzPts val="2200"/>
              <a:buChar char="•"/>
              <a:defRPr sz="2200">
                <a:solidFill>
                  <a:srgbClr val="005A84"/>
                </a:solidFill>
              </a:defRPr>
            </a:lvl1pPr>
            <a:lvl2pPr marL="914400" lvl="1" indent="-355600" algn="l">
              <a:spcBef>
                <a:spcPts val="400"/>
              </a:spcBef>
              <a:spcAft>
                <a:spcPts val="0"/>
              </a:spcAft>
              <a:buClr>
                <a:srgbClr val="005A84"/>
              </a:buClr>
              <a:buSzPts val="2000"/>
              <a:buChar char="–"/>
              <a:defRPr sz="2000">
                <a:solidFill>
                  <a:srgbClr val="005A84"/>
                </a:solidFill>
              </a:defRPr>
            </a:lvl2pPr>
            <a:lvl3pPr marL="1371600" lvl="2" indent="-342900" algn="l">
              <a:spcBef>
                <a:spcPts val="360"/>
              </a:spcBef>
              <a:spcAft>
                <a:spcPts val="0"/>
              </a:spcAft>
              <a:buClr>
                <a:srgbClr val="005A84"/>
              </a:buClr>
              <a:buSzPts val="1800"/>
              <a:buChar char="•"/>
              <a:defRPr sz="1800">
                <a:solidFill>
                  <a:srgbClr val="005A84"/>
                </a:solidFill>
              </a:defRPr>
            </a:lvl3pPr>
            <a:lvl4pPr marL="1828800" lvl="3" indent="-330200" algn="l">
              <a:spcBef>
                <a:spcPts val="320"/>
              </a:spcBef>
              <a:spcAft>
                <a:spcPts val="0"/>
              </a:spcAft>
              <a:buClr>
                <a:srgbClr val="005A84"/>
              </a:buClr>
              <a:buSzPts val="1600"/>
              <a:buChar char="–"/>
              <a:defRPr sz="1600">
                <a:solidFill>
                  <a:srgbClr val="005A84"/>
                </a:solidFill>
              </a:defRPr>
            </a:lvl4pPr>
            <a:lvl5pPr marL="2286000" lvl="4" indent="-317500" algn="l">
              <a:spcBef>
                <a:spcPts val="280"/>
              </a:spcBef>
              <a:spcAft>
                <a:spcPts val="0"/>
              </a:spcAft>
              <a:buClr>
                <a:srgbClr val="005A84"/>
              </a:buClr>
              <a:buSzPts val="1400"/>
              <a:buChar char="»"/>
              <a:defRPr sz="1400">
                <a:solidFill>
                  <a:srgbClr val="005A84"/>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9" name="Google Shape;59;p18"/>
          <p:cNvSpPr txBox="1">
            <a:spLocks noGrp="1"/>
          </p:cNvSpPr>
          <p:nvPr>
            <p:ph type="body" idx="2"/>
          </p:nvPr>
        </p:nvSpPr>
        <p:spPr>
          <a:xfrm>
            <a:off x="4648200" y="1253383"/>
            <a:ext cx="4038600" cy="3394472"/>
          </a:xfrm>
          <a:prstGeom prst="rect">
            <a:avLst/>
          </a:prstGeom>
          <a:noFill/>
          <a:ln>
            <a:noFill/>
          </a:ln>
        </p:spPr>
        <p:txBody>
          <a:bodyPr spcFirstLastPara="1" wrap="square" lIns="91425" tIns="45700" rIns="91425" bIns="45700" anchor="t" anchorCtr="0">
            <a:normAutofit/>
          </a:bodyPr>
          <a:lstStyle>
            <a:lvl1pPr marL="457200" lvl="0" indent="-368300" algn="l">
              <a:spcBef>
                <a:spcPts val="440"/>
              </a:spcBef>
              <a:spcAft>
                <a:spcPts val="0"/>
              </a:spcAft>
              <a:buClr>
                <a:srgbClr val="005A84"/>
              </a:buClr>
              <a:buSzPts val="2200"/>
              <a:buChar char="•"/>
              <a:defRPr sz="2200">
                <a:solidFill>
                  <a:srgbClr val="005A84"/>
                </a:solidFill>
              </a:defRPr>
            </a:lvl1pPr>
            <a:lvl2pPr marL="914400" lvl="1" indent="-355600" algn="l">
              <a:spcBef>
                <a:spcPts val="400"/>
              </a:spcBef>
              <a:spcAft>
                <a:spcPts val="0"/>
              </a:spcAft>
              <a:buClr>
                <a:srgbClr val="005A84"/>
              </a:buClr>
              <a:buSzPts val="2000"/>
              <a:buChar char="–"/>
              <a:defRPr sz="2000">
                <a:solidFill>
                  <a:srgbClr val="005A84"/>
                </a:solidFill>
              </a:defRPr>
            </a:lvl2pPr>
            <a:lvl3pPr marL="1371600" lvl="2" indent="-342900" algn="l">
              <a:spcBef>
                <a:spcPts val="360"/>
              </a:spcBef>
              <a:spcAft>
                <a:spcPts val="0"/>
              </a:spcAft>
              <a:buClr>
                <a:srgbClr val="005A84"/>
              </a:buClr>
              <a:buSzPts val="1800"/>
              <a:buChar char="•"/>
              <a:defRPr sz="1800">
                <a:solidFill>
                  <a:srgbClr val="005A84"/>
                </a:solidFill>
              </a:defRPr>
            </a:lvl3pPr>
            <a:lvl4pPr marL="1828800" lvl="3" indent="-330200" algn="l">
              <a:spcBef>
                <a:spcPts val="320"/>
              </a:spcBef>
              <a:spcAft>
                <a:spcPts val="0"/>
              </a:spcAft>
              <a:buClr>
                <a:srgbClr val="005A84"/>
              </a:buClr>
              <a:buSzPts val="1600"/>
              <a:buChar char="–"/>
              <a:defRPr sz="1600">
                <a:solidFill>
                  <a:srgbClr val="005A84"/>
                </a:solidFill>
              </a:defRPr>
            </a:lvl4pPr>
            <a:lvl5pPr marL="2286000" lvl="4" indent="-317500" algn="l">
              <a:spcBef>
                <a:spcPts val="280"/>
              </a:spcBef>
              <a:spcAft>
                <a:spcPts val="0"/>
              </a:spcAft>
              <a:buClr>
                <a:srgbClr val="005A84"/>
              </a:buClr>
              <a:buSzPts val="1400"/>
              <a:buChar char="»"/>
              <a:defRPr sz="1400">
                <a:solidFill>
                  <a:srgbClr val="005A84"/>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0" name="Google Shape;60;p18"/>
          <p:cNvSpPr txBox="1">
            <a:spLocks noGrp="1"/>
          </p:cNvSpPr>
          <p:nvPr>
            <p:ph type="sldNum" idx="12"/>
          </p:nvPr>
        </p:nvSpPr>
        <p:spPr>
          <a:xfrm>
            <a:off x="8296758" y="4767263"/>
            <a:ext cx="390041"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i="0" u="none" strike="noStrike" cap="none">
                <a:solidFill>
                  <a:schemeClr val="lt1"/>
                </a:solidFill>
                <a:latin typeface="Arial"/>
                <a:ea typeface="Arial"/>
                <a:cs typeface="Arial"/>
                <a:sym typeface="Arial"/>
              </a:defRPr>
            </a:lvl1pPr>
            <a:lvl2pPr marL="0" lvl="1" indent="0" algn="ctr">
              <a:spcBef>
                <a:spcPts val="0"/>
              </a:spcBef>
              <a:buNone/>
              <a:defRPr sz="1200" b="0" i="0" u="none" strike="noStrike" cap="none">
                <a:solidFill>
                  <a:schemeClr val="lt1"/>
                </a:solidFill>
                <a:latin typeface="Arial"/>
                <a:ea typeface="Arial"/>
                <a:cs typeface="Arial"/>
                <a:sym typeface="Arial"/>
              </a:defRPr>
            </a:lvl2pPr>
            <a:lvl3pPr marL="0" lvl="2" indent="0" algn="ctr">
              <a:spcBef>
                <a:spcPts val="0"/>
              </a:spcBef>
              <a:buNone/>
              <a:defRPr sz="1200" b="0" i="0" u="none" strike="noStrike" cap="none">
                <a:solidFill>
                  <a:schemeClr val="lt1"/>
                </a:solidFill>
                <a:latin typeface="Arial"/>
                <a:ea typeface="Arial"/>
                <a:cs typeface="Arial"/>
                <a:sym typeface="Arial"/>
              </a:defRPr>
            </a:lvl3pPr>
            <a:lvl4pPr marL="0" lvl="3" indent="0" algn="ctr">
              <a:spcBef>
                <a:spcPts val="0"/>
              </a:spcBef>
              <a:buNone/>
              <a:defRPr sz="1200" b="0" i="0" u="none" strike="noStrike" cap="none">
                <a:solidFill>
                  <a:schemeClr val="lt1"/>
                </a:solidFill>
                <a:latin typeface="Arial"/>
                <a:ea typeface="Arial"/>
                <a:cs typeface="Arial"/>
                <a:sym typeface="Arial"/>
              </a:defRPr>
            </a:lvl4pPr>
            <a:lvl5pPr marL="0" lvl="4" indent="0" algn="ctr">
              <a:spcBef>
                <a:spcPts val="0"/>
              </a:spcBef>
              <a:buNone/>
              <a:defRPr sz="1200" b="0" i="0" u="none" strike="noStrike" cap="none">
                <a:solidFill>
                  <a:schemeClr val="lt1"/>
                </a:solidFill>
                <a:latin typeface="Arial"/>
                <a:ea typeface="Arial"/>
                <a:cs typeface="Arial"/>
                <a:sym typeface="Arial"/>
              </a:defRPr>
            </a:lvl5pPr>
            <a:lvl6pPr marL="0" lvl="5" indent="0" algn="ctr">
              <a:spcBef>
                <a:spcPts val="0"/>
              </a:spcBef>
              <a:buNone/>
              <a:defRPr sz="1200" b="0" i="0" u="none" strike="noStrike" cap="none">
                <a:solidFill>
                  <a:schemeClr val="lt1"/>
                </a:solidFill>
                <a:latin typeface="Arial"/>
                <a:ea typeface="Arial"/>
                <a:cs typeface="Arial"/>
                <a:sym typeface="Arial"/>
              </a:defRPr>
            </a:lvl6pPr>
            <a:lvl7pPr marL="0" lvl="6" indent="0" algn="ctr">
              <a:spcBef>
                <a:spcPts val="0"/>
              </a:spcBef>
              <a:buNone/>
              <a:defRPr sz="1200" b="0" i="0" u="none" strike="noStrike" cap="none">
                <a:solidFill>
                  <a:schemeClr val="lt1"/>
                </a:solidFill>
                <a:latin typeface="Arial"/>
                <a:ea typeface="Arial"/>
                <a:cs typeface="Arial"/>
                <a:sym typeface="Arial"/>
              </a:defRPr>
            </a:lvl7pPr>
            <a:lvl8pPr marL="0" lvl="7" indent="0" algn="ctr">
              <a:spcBef>
                <a:spcPts val="0"/>
              </a:spcBef>
              <a:buNone/>
              <a:defRPr sz="1200" b="0" i="0" u="none" strike="noStrike" cap="none">
                <a:solidFill>
                  <a:schemeClr val="lt1"/>
                </a:solidFill>
                <a:latin typeface="Arial"/>
                <a:ea typeface="Arial"/>
                <a:cs typeface="Arial"/>
                <a:sym typeface="Arial"/>
              </a:defRPr>
            </a:lvl8pPr>
            <a:lvl9pPr marL="0" lvl="8" indent="0" algn="ctr">
              <a:spcBef>
                <a:spcPts val="0"/>
              </a:spcBef>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cxnSp>
        <p:nvCxnSpPr>
          <p:cNvPr id="61" name="Google Shape;61;p18"/>
          <p:cNvCxnSpPr/>
          <p:nvPr/>
        </p:nvCxnSpPr>
        <p:spPr>
          <a:xfrm rot="10800000">
            <a:off x="457200" y="1063229"/>
            <a:ext cx="8229600" cy="0"/>
          </a:xfrm>
          <a:prstGeom prst="straightConnector1">
            <a:avLst/>
          </a:prstGeom>
          <a:noFill/>
          <a:ln w="25400" cap="flat" cmpd="sng">
            <a:solidFill>
              <a:schemeClr val="dk1"/>
            </a:solidFill>
            <a:prstDash val="solid"/>
            <a:round/>
            <a:headEnd type="none" w="sm" len="sm"/>
            <a:tailEnd type="none" w="sm" len="sm"/>
          </a:ln>
        </p:spPr>
      </p:cxnSp>
      <p:pic>
        <p:nvPicPr>
          <p:cNvPr id="62" name="Google Shape;62;p18" descr="A picture containing drawing&#10;&#10;Description automatically generated"/>
          <p:cNvPicPr preferRelativeResize="0"/>
          <p:nvPr/>
        </p:nvPicPr>
        <p:blipFill rotWithShape="1">
          <a:blip r:embed="rId2">
            <a:alphaModFix/>
          </a:blip>
          <a:srcRect/>
          <a:stretch/>
        </p:blipFill>
        <p:spPr>
          <a:xfrm>
            <a:off x="8378809" y="156181"/>
            <a:ext cx="615982" cy="488975"/>
          </a:xfrm>
          <a:prstGeom prst="rect">
            <a:avLst/>
          </a:prstGeom>
          <a:noFill/>
          <a:ln>
            <a:noFill/>
          </a:ln>
        </p:spPr>
      </p:pic>
      <p:sp>
        <p:nvSpPr>
          <p:cNvPr id="63" name="Google Shape;63;p18"/>
          <p:cNvSpPr txBox="1"/>
          <p:nvPr/>
        </p:nvSpPr>
        <p:spPr>
          <a:xfrm>
            <a:off x="457200" y="4851918"/>
            <a:ext cx="82296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0" i="1" u="none" strike="noStrike" cap="none">
                <a:solidFill>
                  <a:schemeClr val="dk1"/>
                </a:solidFill>
                <a:latin typeface="Arial"/>
                <a:ea typeface="Arial"/>
                <a:cs typeface="Arial"/>
                <a:sym typeface="Arial"/>
              </a:rPr>
              <a:t>“We are a community dedicated to leading and promoting the use of statistics within the healthcare industry for the benefit of patients.”</a:t>
            </a:r>
            <a:endParaRPr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 Template Single column">
  <p:cSld name="7. Template Single column">
    <p:spTree>
      <p:nvGrpSpPr>
        <p:cNvPr id="1" name="Shape 64"/>
        <p:cNvGrpSpPr/>
        <p:nvPr/>
      </p:nvGrpSpPr>
      <p:grpSpPr>
        <a:xfrm>
          <a:off x="0" y="0"/>
          <a:ext cx="0" cy="0"/>
          <a:chOff x="0" y="0"/>
          <a:chExt cx="0" cy="0"/>
        </a:xfrm>
      </p:grpSpPr>
      <p:sp>
        <p:nvSpPr>
          <p:cNvPr id="65" name="Google Shape;65;p19"/>
          <p:cNvSpPr/>
          <p:nvPr/>
        </p:nvSpPr>
        <p:spPr>
          <a:xfrm>
            <a:off x="8296759" y="4767263"/>
            <a:ext cx="390041" cy="37623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6" name="Google Shape;66;p19"/>
          <p:cNvSpPr txBox="1">
            <a:spLocks noGrp="1"/>
          </p:cNvSpPr>
          <p:nvPr>
            <p:ph type="title"/>
          </p:nvPr>
        </p:nvSpPr>
        <p:spPr>
          <a:xfrm>
            <a:off x="457201" y="1235932"/>
            <a:ext cx="3565818" cy="150705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400"/>
              <a:buFont typeface="Arial"/>
              <a:buNone/>
              <a:defRPr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9"/>
          <p:cNvSpPr txBox="1">
            <a:spLocks noGrp="1"/>
          </p:cNvSpPr>
          <p:nvPr>
            <p:ph type="body" idx="1"/>
          </p:nvPr>
        </p:nvSpPr>
        <p:spPr>
          <a:xfrm>
            <a:off x="4648200" y="1253383"/>
            <a:ext cx="4038600" cy="3394472"/>
          </a:xfrm>
          <a:prstGeom prst="rect">
            <a:avLst/>
          </a:prstGeom>
          <a:noFill/>
          <a:ln>
            <a:noFill/>
          </a:ln>
        </p:spPr>
        <p:txBody>
          <a:bodyPr spcFirstLastPara="1" wrap="square" lIns="91425" tIns="45700" rIns="91425" bIns="45700" anchor="t" anchorCtr="0">
            <a:normAutofit/>
          </a:bodyPr>
          <a:lstStyle>
            <a:lvl1pPr marL="457200" lvl="0" indent="-228600" algn="l">
              <a:spcBef>
                <a:spcPts val="440"/>
              </a:spcBef>
              <a:spcAft>
                <a:spcPts val="0"/>
              </a:spcAft>
              <a:buClr>
                <a:srgbClr val="005A84"/>
              </a:buClr>
              <a:buSzPts val="2200"/>
              <a:buFont typeface="Arial"/>
              <a:buNone/>
              <a:defRPr sz="2200">
                <a:solidFill>
                  <a:srgbClr val="005A84"/>
                </a:solidFill>
              </a:defRPr>
            </a:lvl1pPr>
            <a:lvl2pPr marL="914400" lvl="1" indent="-228600" algn="l">
              <a:spcBef>
                <a:spcPts val="400"/>
              </a:spcBef>
              <a:spcAft>
                <a:spcPts val="0"/>
              </a:spcAft>
              <a:buClr>
                <a:srgbClr val="005A84"/>
              </a:buClr>
              <a:buSzPts val="2000"/>
              <a:buFont typeface="Arial"/>
              <a:buNone/>
              <a:defRPr sz="2000">
                <a:solidFill>
                  <a:srgbClr val="005A84"/>
                </a:solidFill>
              </a:defRPr>
            </a:lvl2pPr>
            <a:lvl3pPr marL="1371600" lvl="2" indent="-228600" algn="l">
              <a:spcBef>
                <a:spcPts val="360"/>
              </a:spcBef>
              <a:spcAft>
                <a:spcPts val="0"/>
              </a:spcAft>
              <a:buClr>
                <a:srgbClr val="005A84"/>
              </a:buClr>
              <a:buSzPts val="1800"/>
              <a:buFont typeface="Arial"/>
              <a:buNone/>
              <a:defRPr sz="1800">
                <a:solidFill>
                  <a:srgbClr val="005A84"/>
                </a:solidFill>
              </a:defRPr>
            </a:lvl3pPr>
            <a:lvl4pPr marL="1828800" lvl="3" indent="-228600" algn="l">
              <a:spcBef>
                <a:spcPts val="320"/>
              </a:spcBef>
              <a:spcAft>
                <a:spcPts val="0"/>
              </a:spcAft>
              <a:buClr>
                <a:srgbClr val="005A84"/>
              </a:buClr>
              <a:buSzPts val="1600"/>
              <a:buFont typeface="Arial"/>
              <a:buNone/>
              <a:defRPr sz="1600">
                <a:solidFill>
                  <a:srgbClr val="005A84"/>
                </a:solidFill>
              </a:defRPr>
            </a:lvl4pPr>
            <a:lvl5pPr marL="2286000" lvl="4" indent="-228600" algn="l">
              <a:spcBef>
                <a:spcPts val="280"/>
              </a:spcBef>
              <a:spcAft>
                <a:spcPts val="0"/>
              </a:spcAft>
              <a:buClr>
                <a:srgbClr val="005A84"/>
              </a:buClr>
              <a:buSzPts val="1400"/>
              <a:buFont typeface="Arial"/>
              <a:buNone/>
              <a:defRPr sz="1400">
                <a:solidFill>
                  <a:srgbClr val="005A84"/>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8" name="Google Shape;68;p19"/>
          <p:cNvSpPr txBox="1">
            <a:spLocks noGrp="1"/>
          </p:cNvSpPr>
          <p:nvPr>
            <p:ph type="sldNum" idx="12"/>
          </p:nvPr>
        </p:nvSpPr>
        <p:spPr>
          <a:xfrm>
            <a:off x="8296758" y="4767263"/>
            <a:ext cx="390041"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i="0" u="none" strike="noStrike" cap="none">
                <a:solidFill>
                  <a:schemeClr val="lt1"/>
                </a:solidFill>
                <a:latin typeface="Arial"/>
                <a:ea typeface="Arial"/>
                <a:cs typeface="Arial"/>
                <a:sym typeface="Arial"/>
              </a:defRPr>
            </a:lvl1pPr>
            <a:lvl2pPr marL="0" lvl="1" indent="0" algn="ctr">
              <a:spcBef>
                <a:spcPts val="0"/>
              </a:spcBef>
              <a:buNone/>
              <a:defRPr sz="1200" b="0" i="0" u="none" strike="noStrike" cap="none">
                <a:solidFill>
                  <a:schemeClr val="lt1"/>
                </a:solidFill>
                <a:latin typeface="Arial"/>
                <a:ea typeface="Arial"/>
                <a:cs typeface="Arial"/>
                <a:sym typeface="Arial"/>
              </a:defRPr>
            </a:lvl2pPr>
            <a:lvl3pPr marL="0" lvl="2" indent="0" algn="ctr">
              <a:spcBef>
                <a:spcPts val="0"/>
              </a:spcBef>
              <a:buNone/>
              <a:defRPr sz="1200" b="0" i="0" u="none" strike="noStrike" cap="none">
                <a:solidFill>
                  <a:schemeClr val="lt1"/>
                </a:solidFill>
                <a:latin typeface="Arial"/>
                <a:ea typeface="Arial"/>
                <a:cs typeface="Arial"/>
                <a:sym typeface="Arial"/>
              </a:defRPr>
            </a:lvl3pPr>
            <a:lvl4pPr marL="0" lvl="3" indent="0" algn="ctr">
              <a:spcBef>
                <a:spcPts val="0"/>
              </a:spcBef>
              <a:buNone/>
              <a:defRPr sz="1200" b="0" i="0" u="none" strike="noStrike" cap="none">
                <a:solidFill>
                  <a:schemeClr val="lt1"/>
                </a:solidFill>
                <a:latin typeface="Arial"/>
                <a:ea typeface="Arial"/>
                <a:cs typeface="Arial"/>
                <a:sym typeface="Arial"/>
              </a:defRPr>
            </a:lvl4pPr>
            <a:lvl5pPr marL="0" lvl="4" indent="0" algn="ctr">
              <a:spcBef>
                <a:spcPts val="0"/>
              </a:spcBef>
              <a:buNone/>
              <a:defRPr sz="1200" b="0" i="0" u="none" strike="noStrike" cap="none">
                <a:solidFill>
                  <a:schemeClr val="lt1"/>
                </a:solidFill>
                <a:latin typeface="Arial"/>
                <a:ea typeface="Arial"/>
                <a:cs typeface="Arial"/>
                <a:sym typeface="Arial"/>
              </a:defRPr>
            </a:lvl5pPr>
            <a:lvl6pPr marL="0" lvl="5" indent="0" algn="ctr">
              <a:spcBef>
                <a:spcPts val="0"/>
              </a:spcBef>
              <a:buNone/>
              <a:defRPr sz="1200" b="0" i="0" u="none" strike="noStrike" cap="none">
                <a:solidFill>
                  <a:schemeClr val="lt1"/>
                </a:solidFill>
                <a:latin typeface="Arial"/>
                <a:ea typeface="Arial"/>
                <a:cs typeface="Arial"/>
                <a:sym typeface="Arial"/>
              </a:defRPr>
            </a:lvl6pPr>
            <a:lvl7pPr marL="0" lvl="6" indent="0" algn="ctr">
              <a:spcBef>
                <a:spcPts val="0"/>
              </a:spcBef>
              <a:buNone/>
              <a:defRPr sz="1200" b="0" i="0" u="none" strike="noStrike" cap="none">
                <a:solidFill>
                  <a:schemeClr val="lt1"/>
                </a:solidFill>
                <a:latin typeface="Arial"/>
                <a:ea typeface="Arial"/>
                <a:cs typeface="Arial"/>
                <a:sym typeface="Arial"/>
              </a:defRPr>
            </a:lvl7pPr>
            <a:lvl8pPr marL="0" lvl="7" indent="0" algn="ctr">
              <a:spcBef>
                <a:spcPts val="0"/>
              </a:spcBef>
              <a:buNone/>
              <a:defRPr sz="1200" b="0" i="0" u="none" strike="noStrike" cap="none">
                <a:solidFill>
                  <a:schemeClr val="lt1"/>
                </a:solidFill>
                <a:latin typeface="Arial"/>
                <a:ea typeface="Arial"/>
                <a:cs typeface="Arial"/>
                <a:sym typeface="Arial"/>
              </a:defRPr>
            </a:lvl8pPr>
            <a:lvl9pPr marL="0" lvl="8" indent="0" algn="ctr">
              <a:spcBef>
                <a:spcPts val="0"/>
              </a:spcBef>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69" name="Google Shape;69;p19"/>
          <p:cNvSpPr/>
          <p:nvPr/>
        </p:nvSpPr>
        <p:spPr>
          <a:xfrm rot="5400000">
            <a:off x="-1144481" y="2479934"/>
            <a:ext cx="2482019" cy="19305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0" name="Google Shape;70;p19"/>
          <p:cNvSpPr txBox="1">
            <a:spLocks noGrp="1"/>
          </p:cNvSpPr>
          <p:nvPr>
            <p:ph type="subTitle" idx="2"/>
          </p:nvPr>
        </p:nvSpPr>
        <p:spPr>
          <a:xfrm>
            <a:off x="457201" y="2916821"/>
            <a:ext cx="3565818" cy="913525"/>
          </a:xfrm>
          <a:prstGeom prst="rect">
            <a:avLst/>
          </a:prstGeom>
          <a:noFill/>
          <a:ln>
            <a:noFill/>
          </a:ln>
        </p:spPr>
        <p:txBody>
          <a:bodyPr spcFirstLastPara="1" wrap="square" lIns="91425" tIns="45700" rIns="91425" bIns="45700" anchor="t" anchorCtr="0">
            <a:normAutofit/>
          </a:bodyPr>
          <a:lstStyle>
            <a:lvl1pPr lvl="0" algn="l">
              <a:spcBef>
                <a:spcPts val="400"/>
              </a:spcBef>
              <a:spcAft>
                <a:spcPts val="0"/>
              </a:spcAft>
              <a:buClr>
                <a:srgbClr val="005A84"/>
              </a:buClr>
              <a:buSzPts val="2000"/>
              <a:buNone/>
              <a:defRPr sz="2000" b="1">
                <a:solidFill>
                  <a:srgbClr val="005A84"/>
                </a:solidFill>
              </a:defRPr>
            </a:lvl1pPr>
            <a:lvl2pPr lvl="1" algn="ctr">
              <a:spcBef>
                <a:spcPts val="560"/>
              </a:spcBef>
              <a:spcAft>
                <a:spcPts val="0"/>
              </a:spcAft>
              <a:buClr>
                <a:srgbClr val="88D5E3"/>
              </a:buClr>
              <a:buSzPts val="2800"/>
              <a:buNone/>
              <a:defRPr>
                <a:solidFill>
                  <a:srgbClr val="88D5E3"/>
                </a:solidFill>
              </a:defRPr>
            </a:lvl2pPr>
            <a:lvl3pPr lvl="2" algn="ctr">
              <a:spcBef>
                <a:spcPts val="480"/>
              </a:spcBef>
              <a:spcAft>
                <a:spcPts val="0"/>
              </a:spcAft>
              <a:buClr>
                <a:srgbClr val="88D5E3"/>
              </a:buClr>
              <a:buSzPts val="2400"/>
              <a:buNone/>
              <a:defRPr>
                <a:solidFill>
                  <a:srgbClr val="88D5E3"/>
                </a:solidFill>
              </a:defRPr>
            </a:lvl3pPr>
            <a:lvl4pPr lvl="3" algn="ctr">
              <a:spcBef>
                <a:spcPts val="400"/>
              </a:spcBef>
              <a:spcAft>
                <a:spcPts val="0"/>
              </a:spcAft>
              <a:buClr>
                <a:srgbClr val="88D5E3"/>
              </a:buClr>
              <a:buSzPts val="2000"/>
              <a:buNone/>
              <a:defRPr>
                <a:solidFill>
                  <a:srgbClr val="88D5E3"/>
                </a:solidFill>
              </a:defRPr>
            </a:lvl4pPr>
            <a:lvl5pPr lvl="4" algn="ctr">
              <a:spcBef>
                <a:spcPts val="400"/>
              </a:spcBef>
              <a:spcAft>
                <a:spcPts val="0"/>
              </a:spcAft>
              <a:buClr>
                <a:srgbClr val="88D5E3"/>
              </a:buClr>
              <a:buSzPts val="2000"/>
              <a:buNone/>
              <a:defRPr>
                <a:solidFill>
                  <a:srgbClr val="88D5E3"/>
                </a:solidFill>
              </a:defRPr>
            </a:lvl5pPr>
            <a:lvl6pPr lvl="5" algn="ctr">
              <a:spcBef>
                <a:spcPts val="400"/>
              </a:spcBef>
              <a:spcAft>
                <a:spcPts val="0"/>
              </a:spcAft>
              <a:buClr>
                <a:srgbClr val="88D5E3"/>
              </a:buClr>
              <a:buSzPts val="2000"/>
              <a:buNone/>
              <a:defRPr>
                <a:solidFill>
                  <a:srgbClr val="88D5E3"/>
                </a:solidFill>
              </a:defRPr>
            </a:lvl6pPr>
            <a:lvl7pPr lvl="6" algn="ctr">
              <a:spcBef>
                <a:spcPts val="400"/>
              </a:spcBef>
              <a:spcAft>
                <a:spcPts val="0"/>
              </a:spcAft>
              <a:buClr>
                <a:srgbClr val="88D5E3"/>
              </a:buClr>
              <a:buSzPts val="2000"/>
              <a:buNone/>
              <a:defRPr>
                <a:solidFill>
                  <a:srgbClr val="88D5E3"/>
                </a:solidFill>
              </a:defRPr>
            </a:lvl7pPr>
            <a:lvl8pPr lvl="7" algn="ctr">
              <a:spcBef>
                <a:spcPts val="400"/>
              </a:spcBef>
              <a:spcAft>
                <a:spcPts val="0"/>
              </a:spcAft>
              <a:buClr>
                <a:srgbClr val="88D5E3"/>
              </a:buClr>
              <a:buSzPts val="2000"/>
              <a:buNone/>
              <a:defRPr>
                <a:solidFill>
                  <a:srgbClr val="88D5E3"/>
                </a:solidFill>
              </a:defRPr>
            </a:lvl8pPr>
            <a:lvl9pPr lvl="8" algn="ctr">
              <a:spcBef>
                <a:spcPts val="400"/>
              </a:spcBef>
              <a:spcAft>
                <a:spcPts val="0"/>
              </a:spcAft>
              <a:buClr>
                <a:srgbClr val="88D5E3"/>
              </a:buClr>
              <a:buSzPts val="2000"/>
              <a:buNone/>
              <a:defRPr>
                <a:solidFill>
                  <a:srgbClr val="88D5E3"/>
                </a:solidFill>
              </a:defRPr>
            </a:lvl9pPr>
          </a:lstStyle>
          <a:p>
            <a:endParaRPr/>
          </a:p>
        </p:txBody>
      </p:sp>
      <p:pic>
        <p:nvPicPr>
          <p:cNvPr id="71" name="Google Shape;71;p19" descr="A picture containing drawing&#10;&#10;Description automatically generated"/>
          <p:cNvPicPr preferRelativeResize="0"/>
          <p:nvPr/>
        </p:nvPicPr>
        <p:blipFill rotWithShape="1">
          <a:blip r:embed="rId2">
            <a:alphaModFix/>
          </a:blip>
          <a:srcRect/>
          <a:stretch/>
        </p:blipFill>
        <p:spPr>
          <a:xfrm>
            <a:off x="8378809" y="156181"/>
            <a:ext cx="615982" cy="488975"/>
          </a:xfrm>
          <a:prstGeom prst="rect">
            <a:avLst/>
          </a:prstGeom>
          <a:noFill/>
          <a:ln>
            <a:noFill/>
          </a:ln>
        </p:spPr>
      </p:pic>
      <p:sp>
        <p:nvSpPr>
          <p:cNvPr id="72" name="Google Shape;72;p19"/>
          <p:cNvSpPr txBox="1"/>
          <p:nvPr/>
        </p:nvSpPr>
        <p:spPr>
          <a:xfrm>
            <a:off x="457200" y="4851918"/>
            <a:ext cx="82296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0" i="1" u="none" strike="noStrike" cap="none">
                <a:solidFill>
                  <a:schemeClr val="dk1"/>
                </a:solidFill>
                <a:latin typeface="Arial"/>
                <a:ea typeface="Arial"/>
                <a:cs typeface="Arial"/>
                <a:sym typeface="Arial"/>
              </a:rPr>
              <a:t>“We are a community dedicated to leading and promoting the use of statistics within the healthcare industry for the benefit of patients.”</a:t>
            </a:r>
            <a:endParaRPr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8. Template single column with image">
  <p:cSld name="8. Template single column with image">
    <p:spTree>
      <p:nvGrpSpPr>
        <p:cNvPr id="1" name="Shape 73"/>
        <p:cNvGrpSpPr/>
        <p:nvPr/>
      </p:nvGrpSpPr>
      <p:grpSpPr>
        <a:xfrm>
          <a:off x="0" y="0"/>
          <a:ext cx="0" cy="0"/>
          <a:chOff x="0" y="0"/>
          <a:chExt cx="0" cy="0"/>
        </a:xfrm>
      </p:grpSpPr>
      <p:sp>
        <p:nvSpPr>
          <p:cNvPr id="74" name="Google Shape;74;p20"/>
          <p:cNvSpPr/>
          <p:nvPr/>
        </p:nvSpPr>
        <p:spPr>
          <a:xfrm>
            <a:off x="8296759" y="4767263"/>
            <a:ext cx="390041" cy="37623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5" name="Google Shape;75;p20"/>
          <p:cNvSpPr txBox="1">
            <a:spLocks noGrp="1"/>
          </p:cNvSpPr>
          <p:nvPr>
            <p:ph type="body" idx="1"/>
          </p:nvPr>
        </p:nvSpPr>
        <p:spPr>
          <a:xfrm>
            <a:off x="4648200" y="2759672"/>
            <a:ext cx="4038600" cy="2007591"/>
          </a:xfrm>
          <a:prstGeom prst="rect">
            <a:avLst/>
          </a:prstGeom>
          <a:noFill/>
          <a:ln>
            <a:noFill/>
          </a:ln>
        </p:spPr>
        <p:txBody>
          <a:bodyPr spcFirstLastPara="1" wrap="square" lIns="91425" tIns="45700" rIns="91425" bIns="45700" anchor="t" anchorCtr="0">
            <a:normAutofit/>
          </a:bodyPr>
          <a:lstStyle>
            <a:lvl1pPr marL="457200" lvl="0" indent="-228600" algn="l">
              <a:spcBef>
                <a:spcPts val="440"/>
              </a:spcBef>
              <a:spcAft>
                <a:spcPts val="0"/>
              </a:spcAft>
              <a:buClr>
                <a:srgbClr val="005A84"/>
              </a:buClr>
              <a:buSzPts val="2200"/>
              <a:buFont typeface="Arial"/>
              <a:buNone/>
              <a:defRPr sz="2200">
                <a:solidFill>
                  <a:srgbClr val="005A84"/>
                </a:solidFill>
              </a:defRPr>
            </a:lvl1pPr>
            <a:lvl2pPr marL="914400" lvl="1" indent="-228600" algn="l">
              <a:spcBef>
                <a:spcPts val="400"/>
              </a:spcBef>
              <a:spcAft>
                <a:spcPts val="0"/>
              </a:spcAft>
              <a:buClr>
                <a:srgbClr val="005A84"/>
              </a:buClr>
              <a:buSzPts val="2000"/>
              <a:buFont typeface="Arial"/>
              <a:buNone/>
              <a:defRPr sz="2000">
                <a:solidFill>
                  <a:srgbClr val="005A84"/>
                </a:solidFill>
              </a:defRPr>
            </a:lvl2pPr>
            <a:lvl3pPr marL="1371600" lvl="2" indent="-228600" algn="l">
              <a:spcBef>
                <a:spcPts val="360"/>
              </a:spcBef>
              <a:spcAft>
                <a:spcPts val="0"/>
              </a:spcAft>
              <a:buClr>
                <a:srgbClr val="005A84"/>
              </a:buClr>
              <a:buSzPts val="1800"/>
              <a:buFont typeface="Arial"/>
              <a:buNone/>
              <a:defRPr sz="1800">
                <a:solidFill>
                  <a:srgbClr val="005A84"/>
                </a:solidFill>
              </a:defRPr>
            </a:lvl3pPr>
            <a:lvl4pPr marL="1828800" lvl="3" indent="-228600" algn="l">
              <a:spcBef>
                <a:spcPts val="320"/>
              </a:spcBef>
              <a:spcAft>
                <a:spcPts val="0"/>
              </a:spcAft>
              <a:buClr>
                <a:srgbClr val="005A84"/>
              </a:buClr>
              <a:buSzPts val="1600"/>
              <a:buFont typeface="Arial"/>
              <a:buNone/>
              <a:defRPr sz="1600">
                <a:solidFill>
                  <a:srgbClr val="005A84"/>
                </a:solidFill>
              </a:defRPr>
            </a:lvl4pPr>
            <a:lvl5pPr marL="2286000" lvl="4" indent="-228600" algn="l">
              <a:spcBef>
                <a:spcPts val="280"/>
              </a:spcBef>
              <a:spcAft>
                <a:spcPts val="0"/>
              </a:spcAft>
              <a:buClr>
                <a:srgbClr val="005A84"/>
              </a:buClr>
              <a:buSzPts val="1400"/>
              <a:buFont typeface="Arial"/>
              <a:buNone/>
              <a:defRPr sz="1400">
                <a:solidFill>
                  <a:srgbClr val="005A84"/>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6" name="Google Shape;76;p20"/>
          <p:cNvSpPr txBox="1">
            <a:spLocks noGrp="1"/>
          </p:cNvSpPr>
          <p:nvPr>
            <p:ph type="sldNum" idx="12"/>
          </p:nvPr>
        </p:nvSpPr>
        <p:spPr>
          <a:xfrm>
            <a:off x="8296758" y="4767263"/>
            <a:ext cx="390041"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i="0" u="none" strike="noStrike" cap="none">
                <a:solidFill>
                  <a:schemeClr val="lt1"/>
                </a:solidFill>
                <a:latin typeface="Arial"/>
                <a:ea typeface="Arial"/>
                <a:cs typeface="Arial"/>
                <a:sym typeface="Arial"/>
              </a:defRPr>
            </a:lvl1pPr>
            <a:lvl2pPr marL="0" lvl="1" indent="0" algn="ctr">
              <a:spcBef>
                <a:spcPts val="0"/>
              </a:spcBef>
              <a:buNone/>
              <a:defRPr sz="1200" b="0" i="0" u="none" strike="noStrike" cap="none">
                <a:solidFill>
                  <a:schemeClr val="lt1"/>
                </a:solidFill>
                <a:latin typeface="Arial"/>
                <a:ea typeface="Arial"/>
                <a:cs typeface="Arial"/>
                <a:sym typeface="Arial"/>
              </a:defRPr>
            </a:lvl2pPr>
            <a:lvl3pPr marL="0" lvl="2" indent="0" algn="ctr">
              <a:spcBef>
                <a:spcPts val="0"/>
              </a:spcBef>
              <a:buNone/>
              <a:defRPr sz="1200" b="0" i="0" u="none" strike="noStrike" cap="none">
                <a:solidFill>
                  <a:schemeClr val="lt1"/>
                </a:solidFill>
                <a:latin typeface="Arial"/>
                <a:ea typeface="Arial"/>
                <a:cs typeface="Arial"/>
                <a:sym typeface="Arial"/>
              </a:defRPr>
            </a:lvl3pPr>
            <a:lvl4pPr marL="0" lvl="3" indent="0" algn="ctr">
              <a:spcBef>
                <a:spcPts val="0"/>
              </a:spcBef>
              <a:buNone/>
              <a:defRPr sz="1200" b="0" i="0" u="none" strike="noStrike" cap="none">
                <a:solidFill>
                  <a:schemeClr val="lt1"/>
                </a:solidFill>
                <a:latin typeface="Arial"/>
                <a:ea typeface="Arial"/>
                <a:cs typeface="Arial"/>
                <a:sym typeface="Arial"/>
              </a:defRPr>
            </a:lvl4pPr>
            <a:lvl5pPr marL="0" lvl="4" indent="0" algn="ctr">
              <a:spcBef>
                <a:spcPts val="0"/>
              </a:spcBef>
              <a:buNone/>
              <a:defRPr sz="1200" b="0" i="0" u="none" strike="noStrike" cap="none">
                <a:solidFill>
                  <a:schemeClr val="lt1"/>
                </a:solidFill>
                <a:latin typeface="Arial"/>
                <a:ea typeface="Arial"/>
                <a:cs typeface="Arial"/>
                <a:sym typeface="Arial"/>
              </a:defRPr>
            </a:lvl5pPr>
            <a:lvl6pPr marL="0" lvl="5" indent="0" algn="ctr">
              <a:spcBef>
                <a:spcPts val="0"/>
              </a:spcBef>
              <a:buNone/>
              <a:defRPr sz="1200" b="0" i="0" u="none" strike="noStrike" cap="none">
                <a:solidFill>
                  <a:schemeClr val="lt1"/>
                </a:solidFill>
                <a:latin typeface="Arial"/>
                <a:ea typeface="Arial"/>
                <a:cs typeface="Arial"/>
                <a:sym typeface="Arial"/>
              </a:defRPr>
            </a:lvl6pPr>
            <a:lvl7pPr marL="0" lvl="6" indent="0" algn="ctr">
              <a:spcBef>
                <a:spcPts val="0"/>
              </a:spcBef>
              <a:buNone/>
              <a:defRPr sz="1200" b="0" i="0" u="none" strike="noStrike" cap="none">
                <a:solidFill>
                  <a:schemeClr val="lt1"/>
                </a:solidFill>
                <a:latin typeface="Arial"/>
                <a:ea typeface="Arial"/>
                <a:cs typeface="Arial"/>
                <a:sym typeface="Arial"/>
              </a:defRPr>
            </a:lvl7pPr>
            <a:lvl8pPr marL="0" lvl="7" indent="0" algn="ctr">
              <a:spcBef>
                <a:spcPts val="0"/>
              </a:spcBef>
              <a:buNone/>
              <a:defRPr sz="1200" b="0" i="0" u="none" strike="noStrike" cap="none">
                <a:solidFill>
                  <a:schemeClr val="lt1"/>
                </a:solidFill>
                <a:latin typeface="Arial"/>
                <a:ea typeface="Arial"/>
                <a:cs typeface="Arial"/>
                <a:sym typeface="Arial"/>
              </a:defRPr>
            </a:lvl8pPr>
            <a:lvl9pPr marL="0" lvl="8" indent="0" algn="ctr">
              <a:spcBef>
                <a:spcPts val="0"/>
              </a:spcBef>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77" name="Google Shape;77;p20"/>
          <p:cNvSpPr/>
          <p:nvPr/>
        </p:nvSpPr>
        <p:spPr>
          <a:xfrm>
            <a:off x="0" y="0"/>
            <a:ext cx="2289090" cy="5143500"/>
          </a:xfrm>
          <a:prstGeom prst="rect">
            <a:avLst/>
          </a:prstGeom>
          <a:solidFill>
            <a:schemeClr val="dk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8" name="Google Shape;78;p20"/>
          <p:cNvSpPr/>
          <p:nvPr/>
        </p:nvSpPr>
        <p:spPr>
          <a:xfrm rot="5400000">
            <a:off x="2878538" y="2479933"/>
            <a:ext cx="2482019" cy="19305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9" name="Google Shape;79;p20"/>
          <p:cNvSpPr txBox="1">
            <a:spLocks noGrp="1"/>
          </p:cNvSpPr>
          <p:nvPr>
            <p:ph type="title"/>
          </p:nvPr>
        </p:nvSpPr>
        <p:spPr>
          <a:xfrm>
            <a:off x="4648200" y="1237292"/>
            <a:ext cx="4038600" cy="108744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400"/>
              <a:buFont typeface="Arial"/>
              <a:buNone/>
              <a:defRPr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a:spLocks noGrp="1"/>
          </p:cNvSpPr>
          <p:nvPr>
            <p:ph type="pic" idx="2"/>
          </p:nvPr>
        </p:nvSpPr>
        <p:spPr>
          <a:xfrm>
            <a:off x="458702" y="400050"/>
            <a:ext cx="3660775" cy="4367213"/>
          </a:xfrm>
          <a:prstGeom prst="rect">
            <a:avLst/>
          </a:prstGeom>
          <a:solidFill>
            <a:srgbClr val="005A84"/>
          </a:solidFill>
          <a:ln>
            <a:noFill/>
          </a:ln>
        </p:spPr>
      </p:sp>
      <p:pic>
        <p:nvPicPr>
          <p:cNvPr id="81" name="Google Shape;81;p20" descr="A picture containing drawing&#10;&#10;Description automatically generated"/>
          <p:cNvPicPr preferRelativeResize="0"/>
          <p:nvPr/>
        </p:nvPicPr>
        <p:blipFill rotWithShape="1">
          <a:blip r:embed="rId2">
            <a:alphaModFix/>
          </a:blip>
          <a:srcRect/>
          <a:stretch/>
        </p:blipFill>
        <p:spPr>
          <a:xfrm>
            <a:off x="8378809" y="156181"/>
            <a:ext cx="615982" cy="4889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9. Charts">
  <p:cSld name="9. Charts">
    <p:spTree>
      <p:nvGrpSpPr>
        <p:cNvPr id="1" name="Shape 82"/>
        <p:cNvGrpSpPr/>
        <p:nvPr/>
      </p:nvGrpSpPr>
      <p:grpSpPr>
        <a:xfrm>
          <a:off x="0" y="0"/>
          <a:ext cx="0" cy="0"/>
          <a:chOff x="0" y="0"/>
          <a:chExt cx="0" cy="0"/>
        </a:xfrm>
      </p:grpSpPr>
      <p:sp>
        <p:nvSpPr>
          <p:cNvPr id="83" name="Google Shape;83;p21"/>
          <p:cNvSpPr/>
          <p:nvPr/>
        </p:nvSpPr>
        <p:spPr>
          <a:xfrm>
            <a:off x="8296759" y="4767263"/>
            <a:ext cx="390041" cy="37623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4" name="Google Shape;84;p21"/>
          <p:cNvSpPr txBox="1">
            <a:spLocks noGrp="1"/>
          </p:cNvSpPr>
          <p:nvPr>
            <p:ph type="title"/>
          </p:nvPr>
        </p:nvSpPr>
        <p:spPr>
          <a:xfrm>
            <a:off x="457200" y="205979"/>
            <a:ext cx="7056489" cy="8572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400"/>
              <a:buFont typeface="Arial"/>
              <a:buNone/>
              <a:defRPr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21"/>
          <p:cNvSpPr txBox="1">
            <a:spLocks noGrp="1"/>
          </p:cNvSpPr>
          <p:nvPr>
            <p:ph type="body" idx="1"/>
          </p:nvPr>
        </p:nvSpPr>
        <p:spPr>
          <a:xfrm>
            <a:off x="457200" y="1253383"/>
            <a:ext cx="4038600" cy="3394472"/>
          </a:xfrm>
          <a:prstGeom prst="rect">
            <a:avLst/>
          </a:prstGeom>
          <a:noFill/>
          <a:ln>
            <a:noFill/>
          </a:ln>
        </p:spPr>
        <p:txBody>
          <a:bodyPr spcFirstLastPara="1" wrap="square" lIns="91425" tIns="45700" rIns="91425" bIns="45700" anchor="t" anchorCtr="0">
            <a:normAutofit/>
          </a:bodyPr>
          <a:lstStyle>
            <a:lvl1pPr marL="457200" lvl="0" indent="-228600" algn="l">
              <a:spcBef>
                <a:spcPts val="440"/>
              </a:spcBef>
              <a:spcAft>
                <a:spcPts val="0"/>
              </a:spcAft>
              <a:buClr>
                <a:srgbClr val="005A84"/>
              </a:buClr>
              <a:buSzPts val="2200"/>
              <a:buFont typeface="Arial"/>
              <a:buNone/>
              <a:defRPr sz="2200">
                <a:solidFill>
                  <a:srgbClr val="005A84"/>
                </a:solidFill>
              </a:defRPr>
            </a:lvl1pPr>
            <a:lvl2pPr marL="914400" lvl="1" indent="-228600" algn="l">
              <a:spcBef>
                <a:spcPts val="400"/>
              </a:spcBef>
              <a:spcAft>
                <a:spcPts val="0"/>
              </a:spcAft>
              <a:buClr>
                <a:srgbClr val="005A84"/>
              </a:buClr>
              <a:buSzPts val="2000"/>
              <a:buFont typeface="Arial"/>
              <a:buNone/>
              <a:defRPr sz="2000">
                <a:solidFill>
                  <a:srgbClr val="005A84"/>
                </a:solidFill>
              </a:defRPr>
            </a:lvl2pPr>
            <a:lvl3pPr marL="1371600" lvl="2" indent="-228600" algn="l">
              <a:spcBef>
                <a:spcPts val="360"/>
              </a:spcBef>
              <a:spcAft>
                <a:spcPts val="0"/>
              </a:spcAft>
              <a:buClr>
                <a:srgbClr val="005A84"/>
              </a:buClr>
              <a:buSzPts val="1800"/>
              <a:buFont typeface="Arial"/>
              <a:buNone/>
              <a:defRPr sz="1800">
                <a:solidFill>
                  <a:srgbClr val="005A84"/>
                </a:solidFill>
              </a:defRPr>
            </a:lvl3pPr>
            <a:lvl4pPr marL="1828800" lvl="3" indent="-228600" algn="l">
              <a:spcBef>
                <a:spcPts val="320"/>
              </a:spcBef>
              <a:spcAft>
                <a:spcPts val="0"/>
              </a:spcAft>
              <a:buClr>
                <a:srgbClr val="005A84"/>
              </a:buClr>
              <a:buSzPts val="1600"/>
              <a:buFont typeface="Arial"/>
              <a:buNone/>
              <a:defRPr sz="1600">
                <a:solidFill>
                  <a:srgbClr val="005A84"/>
                </a:solidFill>
              </a:defRPr>
            </a:lvl4pPr>
            <a:lvl5pPr marL="2286000" lvl="4" indent="-228600" algn="l">
              <a:spcBef>
                <a:spcPts val="280"/>
              </a:spcBef>
              <a:spcAft>
                <a:spcPts val="0"/>
              </a:spcAft>
              <a:buClr>
                <a:srgbClr val="005A84"/>
              </a:buClr>
              <a:buSzPts val="1400"/>
              <a:buFont typeface="Arial"/>
              <a:buNone/>
              <a:defRPr sz="1400">
                <a:solidFill>
                  <a:srgbClr val="005A84"/>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6" name="Google Shape;86;p21"/>
          <p:cNvSpPr txBox="1">
            <a:spLocks noGrp="1"/>
          </p:cNvSpPr>
          <p:nvPr>
            <p:ph type="sldNum" idx="12"/>
          </p:nvPr>
        </p:nvSpPr>
        <p:spPr>
          <a:xfrm>
            <a:off x="8296758" y="4767263"/>
            <a:ext cx="390041"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i="0" u="none" strike="noStrike" cap="none">
                <a:solidFill>
                  <a:schemeClr val="lt1"/>
                </a:solidFill>
                <a:latin typeface="Arial"/>
                <a:ea typeface="Arial"/>
                <a:cs typeface="Arial"/>
                <a:sym typeface="Arial"/>
              </a:defRPr>
            </a:lvl1pPr>
            <a:lvl2pPr marL="0" lvl="1" indent="0" algn="ctr">
              <a:spcBef>
                <a:spcPts val="0"/>
              </a:spcBef>
              <a:buNone/>
              <a:defRPr sz="1200" b="0" i="0" u="none" strike="noStrike" cap="none">
                <a:solidFill>
                  <a:schemeClr val="lt1"/>
                </a:solidFill>
                <a:latin typeface="Arial"/>
                <a:ea typeface="Arial"/>
                <a:cs typeface="Arial"/>
                <a:sym typeface="Arial"/>
              </a:defRPr>
            </a:lvl2pPr>
            <a:lvl3pPr marL="0" lvl="2" indent="0" algn="ctr">
              <a:spcBef>
                <a:spcPts val="0"/>
              </a:spcBef>
              <a:buNone/>
              <a:defRPr sz="1200" b="0" i="0" u="none" strike="noStrike" cap="none">
                <a:solidFill>
                  <a:schemeClr val="lt1"/>
                </a:solidFill>
                <a:latin typeface="Arial"/>
                <a:ea typeface="Arial"/>
                <a:cs typeface="Arial"/>
                <a:sym typeface="Arial"/>
              </a:defRPr>
            </a:lvl3pPr>
            <a:lvl4pPr marL="0" lvl="3" indent="0" algn="ctr">
              <a:spcBef>
                <a:spcPts val="0"/>
              </a:spcBef>
              <a:buNone/>
              <a:defRPr sz="1200" b="0" i="0" u="none" strike="noStrike" cap="none">
                <a:solidFill>
                  <a:schemeClr val="lt1"/>
                </a:solidFill>
                <a:latin typeface="Arial"/>
                <a:ea typeface="Arial"/>
                <a:cs typeface="Arial"/>
                <a:sym typeface="Arial"/>
              </a:defRPr>
            </a:lvl4pPr>
            <a:lvl5pPr marL="0" lvl="4" indent="0" algn="ctr">
              <a:spcBef>
                <a:spcPts val="0"/>
              </a:spcBef>
              <a:buNone/>
              <a:defRPr sz="1200" b="0" i="0" u="none" strike="noStrike" cap="none">
                <a:solidFill>
                  <a:schemeClr val="lt1"/>
                </a:solidFill>
                <a:latin typeface="Arial"/>
                <a:ea typeface="Arial"/>
                <a:cs typeface="Arial"/>
                <a:sym typeface="Arial"/>
              </a:defRPr>
            </a:lvl5pPr>
            <a:lvl6pPr marL="0" lvl="5" indent="0" algn="ctr">
              <a:spcBef>
                <a:spcPts val="0"/>
              </a:spcBef>
              <a:buNone/>
              <a:defRPr sz="1200" b="0" i="0" u="none" strike="noStrike" cap="none">
                <a:solidFill>
                  <a:schemeClr val="lt1"/>
                </a:solidFill>
                <a:latin typeface="Arial"/>
                <a:ea typeface="Arial"/>
                <a:cs typeface="Arial"/>
                <a:sym typeface="Arial"/>
              </a:defRPr>
            </a:lvl6pPr>
            <a:lvl7pPr marL="0" lvl="6" indent="0" algn="ctr">
              <a:spcBef>
                <a:spcPts val="0"/>
              </a:spcBef>
              <a:buNone/>
              <a:defRPr sz="1200" b="0" i="0" u="none" strike="noStrike" cap="none">
                <a:solidFill>
                  <a:schemeClr val="lt1"/>
                </a:solidFill>
                <a:latin typeface="Arial"/>
                <a:ea typeface="Arial"/>
                <a:cs typeface="Arial"/>
                <a:sym typeface="Arial"/>
              </a:defRPr>
            </a:lvl7pPr>
            <a:lvl8pPr marL="0" lvl="7" indent="0" algn="ctr">
              <a:spcBef>
                <a:spcPts val="0"/>
              </a:spcBef>
              <a:buNone/>
              <a:defRPr sz="1200" b="0" i="0" u="none" strike="noStrike" cap="none">
                <a:solidFill>
                  <a:schemeClr val="lt1"/>
                </a:solidFill>
                <a:latin typeface="Arial"/>
                <a:ea typeface="Arial"/>
                <a:cs typeface="Arial"/>
                <a:sym typeface="Arial"/>
              </a:defRPr>
            </a:lvl8pPr>
            <a:lvl9pPr marL="0" lvl="8" indent="0" algn="ctr">
              <a:spcBef>
                <a:spcPts val="0"/>
              </a:spcBef>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cxnSp>
        <p:nvCxnSpPr>
          <p:cNvPr id="87" name="Google Shape;87;p21"/>
          <p:cNvCxnSpPr/>
          <p:nvPr/>
        </p:nvCxnSpPr>
        <p:spPr>
          <a:xfrm rot="10800000">
            <a:off x="457200" y="1063229"/>
            <a:ext cx="8229600" cy="0"/>
          </a:xfrm>
          <a:prstGeom prst="straightConnector1">
            <a:avLst/>
          </a:prstGeom>
          <a:noFill/>
          <a:ln w="25400" cap="flat" cmpd="sng">
            <a:solidFill>
              <a:schemeClr val="dk1"/>
            </a:solidFill>
            <a:prstDash val="solid"/>
            <a:round/>
            <a:headEnd type="none" w="sm" len="sm"/>
            <a:tailEnd type="none" w="sm" len="sm"/>
          </a:ln>
        </p:spPr>
      </p:cxnSp>
      <p:sp>
        <p:nvSpPr>
          <p:cNvPr id="88" name="Google Shape;88;p21"/>
          <p:cNvSpPr>
            <a:spLocks noGrp="1"/>
          </p:cNvSpPr>
          <p:nvPr>
            <p:ph type="chart" idx="2"/>
          </p:nvPr>
        </p:nvSpPr>
        <p:spPr>
          <a:xfrm>
            <a:off x="4905192" y="1253287"/>
            <a:ext cx="3781609" cy="3394568"/>
          </a:xfrm>
          <a:prstGeom prst="rect">
            <a:avLst/>
          </a:prstGeom>
          <a:noFill/>
          <a:ln>
            <a:noFill/>
          </a:ln>
        </p:spPr>
        <p:txBody>
          <a:bodyPr spcFirstLastPara="1" wrap="square" lIns="91425" tIns="45700" rIns="91425" bIns="45700" anchor="t" anchorCtr="0">
            <a:normAutofit/>
          </a:bodyPr>
          <a:lstStyle>
            <a:lvl1pPr marR="0" lvl="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89" name="Google Shape;89;p21" descr="A picture containing drawing&#10;&#10;Description automatically generated"/>
          <p:cNvPicPr preferRelativeResize="0"/>
          <p:nvPr/>
        </p:nvPicPr>
        <p:blipFill rotWithShape="1">
          <a:blip r:embed="rId2">
            <a:alphaModFix/>
          </a:blip>
          <a:srcRect/>
          <a:stretch/>
        </p:blipFill>
        <p:spPr>
          <a:xfrm>
            <a:off x="8378809" y="156181"/>
            <a:ext cx="615982" cy="488975"/>
          </a:xfrm>
          <a:prstGeom prst="rect">
            <a:avLst/>
          </a:prstGeom>
          <a:noFill/>
          <a:ln>
            <a:noFill/>
          </a:ln>
        </p:spPr>
      </p:pic>
      <p:sp>
        <p:nvSpPr>
          <p:cNvPr id="90" name="Google Shape;90;p21"/>
          <p:cNvSpPr txBox="1"/>
          <p:nvPr/>
        </p:nvSpPr>
        <p:spPr>
          <a:xfrm>
            <a:off x="457200" y="4851918"/>
            <a:ext cx="8229600"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0" i="1" u="none" strike="noStrike" cap="none">
                <a:solidFill>
                  <a:schemeClr val="dk1"/>
                </a:solidFill>
                <a:latin typeface="Arial"/>
                <a:ea typeface="Arial"/>
                <a:cs typeface="Arial"/>
                <a:sym typeface="Arial"/>
              </a:rPr>
              <a:t>“We are a community dedicated to leading and promoting the use of statistics within the healthcare industry for the benefit of patients.”</a:t>
            </a:r>
            <a:endParaRPr sz="800" b="0" i="0" u="none" strike="noStrike" cap="none">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D5E3"/>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D5E3"/>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sp>
        <p:nvSpPr>
          <p:cNvPr id="174" name="Google Shape;174;g26daead407f_0_4122"/>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5" name="Google Shape;175;g26daead407f_0_4122"/>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6" name="Google Shape;176;g26daead407f_0_412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D5E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77" name="Google Shape;177;g26daead407f_0_412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D5E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78" name="Google Shape;178;g26daead407f_0_412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2"/>
        <p:cNvGrpSpPr/>
        <p:nvPr/>
      </p:nvGrpSpPr>
      <p:grpSpPr>
        <a:xfrm>
          <a:off x="0" y="0"/>
          <a:ext cx="0" cy="0"/>
          <a:chOff x="0" y="0"/>
          <a:chExt cx="0" cy="0"/>
        </a:xfrm>
      </p:grpSpPr>
      <p:sp>
        <p:nvSpPr>
          <p:cNvPr id="303" name="Google Shape;303;g26daead407f_0_4527"/>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4" name="Google Shape;304;g26daead407f_0_4527"/>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5" name="Google Shape;305;g26daead407f_0_452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D5E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06" name="Google Shape;306;g26daead407f_0_452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D5E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07" name="Google Shape;307;g26daead407f_0_452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6"/>
        <p:cNvGrpSpPr/>
        <p:nvPr/>
      </p:nvGrpSpPr>
      <p:grpSpPr>
        <a:xfrm>
          <a:off x="0" y="0"/>
          <a:ext cx="0" cy="0"/>
          <a:chOff x="0" y="0"/>
          <a:chExt cx="0" cy="0"/>
        </a:xfrm>
      </p:grpSpPr>
      <p:sp>
        <p:nvSpPr>
          <p:cNvPr id="467" name="Google Shape;467;g26daead407f_0_4750"/>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68" name="Google Shape;468;g26daead407f_0_4750"/>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9" name="Google Shape;469;g26daead407f_0_475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D5E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70" name="Google Shape;470;g26daead407f_0_475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D5E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71" name="Google Shape;471;g26daead407f_0_475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3"/>
        <p:cNvGrpSpPr/>
        <p:nvPr/>
      </p:nvGrpSpPr>
      <p:grpSpPr>
        <a:xfrm>
          <a:off x="0" y="0"/>
          <a:ext cx="0" cy="0"/>
          <a:chOff x="0" y="0"/>
          <a:chExt cx="0" cy="0"/>
        </a:xfrm>
      </p:grpSpPr>
      <p:sp>
        <p:nvSpPr>
          <p:cNvPr id="604" name="Google Shape;604;g27630fd06a1_0_173"/>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5" name="Google Shape;605;g27630fd06a1_0_173"/>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6" name="Google Shape;606;g27630fd06a1_0_17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D5E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07" name="Google Shape;607;g27630fd06a1_0_17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D5E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08" name="Google Shape;608;g27630fd06a1_0_17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5.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forms/d/e/1FAIpQLSfVoo6kBTYS6Bh2YSUDAEcV84S-kObmUgLCRCDG6TZlNcqvGA/viewform"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hyperlink" Target="https://www.psiweb.org/careers/educationandresources/schools-outreach/leaderboard/"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digdata.online/" TargetMode="External"/><Relationship Id="rId13" Type="http://schemas.openxmlformats.org/officeDocument/2006/relationships/hyperlink" Target="https://www.theaccessproject.org.uk/volunteer" TargetMode="External"/><Relationship Id="rId3" Type="http://schemas.openxmlformats.org/officeDocument/2006/relationships/image" Target="../media/image6.png"/><Relationship Id="rId7" Type="http://schemas.openxmlformats.org/officeDocument/2006/relationships/hyperlink" Target="https://www.thebigbang.org.uk/" TargetMode="External"/><Relationship Id="rId12" Type="http://schemas.openxmlformats.org/officeDocument/2006/relationships/hyperlink" Target="https://m4g.founders4schools.org.uk/" TargetMode="External"/><Relationship Id="rId2" Type="http://schemas.openxmlformats.org/officeDocument/2006/relationships/notesSlide" Target="../notesSlides/notesSlide14.xml"/><Relationship Id="rId16" Type="http://schemas.openxmlformats.org/officeDocument/2006/relationships/hyperlink" Target="https://www.psiweb.org/docs/default-source/calc-resources/schools-outreach/outreach-template.docx" TargetMode="External"/><Relationship Id="rId1" Type="http://schemas.openxmlformats.org/officeDocument/2006/relationships/slideLayout" Target="../slideLayouts/slideLayout6.xml"/><Relationship Id="rId6" Type="http://schemas.openxmlformats.org/officeDocument/2006/relationships/hyperlink" Target="https://bescience.org.uk/" TargetMode="External"/><Relationship Id="rId11" Type="http://schemas.openxmlformats.org/officeDocument/2006/relationships/hyperlink" Target="https://girlsindata.co.uk/" TargetMode="External"/><Relationship Id="rId5" Type="http://schemas.openxmlformats.org/officeDocument/2006/relationships/hyperlink" Target="https://imascientist.org.uk/scientists/" TargetMode="External"/><Relationship Id="rId15" Type="http://schemas.openxmlformats.org/officeDocument/2006/relationships/hyperlink" Target="https://www.careersandenterprise.co.uk/employers/help-schools-special-schools-and-colleges-shape-future-careers/" TargetMode="External"/><Relationship Id="rId10" Type="http://schemas.openxmlformats.org/officeDocument/2006/relationships/hyperlink" Target="https://codefirstgirls.com/opportunities/ambassadors/" TargetMode="External"/><Relationship Id="rId4" Type="http://schemas.openxmlformats.org/officeDocument/2006/relationships/hyperlink" Target="https://www.stem.org.uk/stem-ambassadors/become-a-stem-ambassador" TargetMode="External"/><Relationship Id="rId9" Type="http://schemas.openxmlformats.org/officeDocument/2006/relationships/hyperlink" Target="https://stemettes.org/" TargetMode="External"/><Relationship Id="rId14" Type="http://schemas.openxmlformats.org/officeDocument/2006/relationships/hyperlink" Target="https://www.inspiringthefuture.org/"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psiweb.org/careers/educationandresources/classroom-workshopshttps:/www.psiweb.org/careers/educationandresources/classroom-workshops" TargetMode="External"/><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s://docs.google.com/forms/d/e/1FAIpQLScekuOzS3PFssngWbC83Sx7KwTIw1kIYaF1L62HDibtQY7WjQ/viewform" TargetMode="External"/><Relationship Id="rId5" Type="http://schemas.openxmlformats.org/officeDocument/2006/relationships/hyperlink" Target="https://www.psiweb.org/careers/educationandresources/psi-member-material" TargetMode="External"/><Relationship Id="rId4" Type="http://schemas.openxmlformats.org/officeDocument/2006/relationships/hyperlink" Target="https://www.psiweb.org/careers/educationandresources/psi-career-talk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hyperlink" Target="https://calendar.google.com/calendar/u/0?cid=NDViMzIwYzU0YzQyYmI4Yzk2ZDhhNjliNDljOWE0ZDNlNzlmZWM1MDliM2M5ODA0MmY3M2Q4ZDEyZTc1OWIwMkBncm91cC5jYWxlbmRhci5nb29nbGUuY29t" TargetMode="External"/><Relationship Id="rId5" Type="http://schemas.openxmlformats.org/officeDocument/2006/relationships/image" Target="../media/image19.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6.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8.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0.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30.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1"/>
          <p:cNvSpPr txBox="1">
            <a:spLocks noGrp="1"/>
          </p:cNvSpPr>
          <p:nvPr>
            <p:ph type="subTitle" idx="1"/>
          </p:nvPr>
        </p:nvSpPr>
        <p:spPr>
          <a:xfrm>
            <a:off x="1371600" y="3363316"/>
            <a:ext cx="6400800" cy="74311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5A84"/>
              </a:buClr>
              <a:buSzPts val="2000"/>
              <a:buNone/>
            </a:pPr>
            <a:r>
              <a:rPr lang="en-US"/>
              <a:t>How to inspire the future workforce of pharmaceutical statistics</a:t>
            </a:r>
            <a:endParaRPr/>
          </a:p>
        </p:txBody>
      </p:sp>
      <p:sp>
        <p:nvSpPr>
          <p:cNvPr id="747" name="Google Shape;747;p1"/>
          <p:cNvSpPr txBox="1">
            <a:spLocks noGrp="1"/>
          </p:cNvSpPr>
          <p:nvPr>
            <p:ph type="title"/>
          </p:nvPr>
        </p:nvSpPr>
        <p:spPr>
          <a:xfrm>
            <a:off x="457200" y="1696463"/>
            <a:ext cx="8229600" cy="85725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Arial"/>
              <a:buNone/>
            </a:pPr>
            <a:r>
              <a:rPr lang="en-US" b="1"/>
              <a:t>NextGen is now! </a:t>
            </a:r>
            <a:endParaRPr b="1"/>
          </a:p>
        </p:txBody>
      </p:sp>
      <p:sp>
        <p:nvSpPr>
          <p:cNvPr id="748" name="Google Shape;748;p1"/>
          <p:cNvSpPr txBox="1">
            <a:spLocks noGrp="1"/>
          </p:cNvSpPr>
          <p:nvPr>
            <p:ph type="body" idx="2"/>
          </p:nvPr>
        </p:nvSpPr>
        <p:spPr>
          <a:xfrm>
            <a:off x="2650332" y="4367949"/>
            <a:ext cx="3871912"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5A84"/>
              </a:buClr>
              <a:buSzPts val="1200"/>
              <a:buFont typeface="Arial"/>
              <a:buNone/>
            </a:pPr>
            <a:r>
              <a:rPr lang="en-US"/>
              <a:t>11th September 2023</a:t>
            </a:r>
            <a:endParaRPr/>
          </a:p>
        </p:txBody>
      </p:sp>
      <p:pic>
        <p:nvPicPr>
          <p:cNvPr id="749" name="Google Shape;749;p1" descr="PSI Careers Logo"/>
          <p:cNvPicPr preferRelativeResize="0"/>
          <p:nvPr/>
        </p:nvPicPr>
        <p:blipFill rotWithShape="1">
          <a:blip r:embed="rId3">
            <a:alphaModFix/>
          </a:blip>
          <a:srcRect/>
          <a:stretch/>
        </p:blipFill>
        <p:spPr>
          <a:xfrm>
            <a:off x="5793968" y="11019"/>
            <a:ext cx="3350033" cy="87770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g26daead407f_0_5262"/>
          <p:cNvSpPr txBox="1">
            <a:spLocks noGrp="1"/>
          </p:cNvSpPr>
          <p:nvPr>
            <p:ph type="subTitle" idx="1"/>
          </p:nvPr>
        </p:nvSpPr>
        <p:spPr>
          <a:xfrm>
            <a:off x="1078250" y="1828650"/>
            <a:ext cx="6898200" cy="743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5A84"/>
              </a:buClr>
              <a:buSzPts val="2000"/>
              <a:buNone/>
            </a:pPr>
            <a:r>
              <a:rPr lang="en-US" sz="4000"/>
              <a:t>Schools Outreach</a:t>
            </a:r>
            <a:endParaRPr sz="4000"/>
          </a:p>
        </p:txBody>
      </p:sp>
      <p:sp>
        <p:nvSpPr>
          <p:cNvPr id="863" name="Google Shape;863;g26daead407f_0_5262"/>
          <p:cNvSpPr/>
          <p:nvPr/>
        </p:nvSpPr>
        <p:spPr>
          <a:xfrm>
            <a:off x="3718200" y="278875"/>
            <a:ext cx="1967400" cy="1262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64" name="Google Shape;864;g26daead407f_0_5262" descr="PSI Careers Logo"/>
          <p:cNvPicPr preferRelativeResize="0"/>
          <p:nvPr/>
        </p:nvPicPr>
        <p:blipFill rotWithShape="1">
          <a:blip r:embed="rId3">
            <a:alphaModFix/>
          </a:blip>
          <a:srcRect/>
          <a:stretch/>
        </p:blipFill>
        <p:spPr>
          <a:xfrm>
            <a:off x="5793968" y="11019"/>
            <a:ext cx="3350033" cy="877708"/>
          </a:xfrm>
          <a:prstGeom prst="rect">
            <a:avLst/>
          </a:prstGeom>
          <a:noFill/>
          <a:ln>
            <a:noFill/>
          </a:ln>
        </p:spPr>
      </p:pic>
      <p:pic>
        <p:nvPicPr>
          <p:cNvPr id="865" name="Google Shape;865;g26daead407f_0_5262"/>
          <p:cNvPicPr preferRelativeResize="0"/>
          <p:nvPr/>
        </p:nvPicPr>
        <p:blipFill>
          <a:blip r:embed="rId4">
            <a:alphaModFix/>
          </a:blip>
          <a:stretch>
            <a:fillRect/>
          </a:stretch>
        </p:blipFill>
        <p:spPr>
          <a:xfrm>
            <a:off x="178500" y="3715250"/>
            <a:ext cx="1295151" cy="1295151"/>
          </a:xfrm>
          <a:prstGeom prst="rect">
            <a:avLst/>
          </a:prstGeom>
          <a:noFill/>
          <a:ln>
            <a:noFill/>
          </a:ln>
        </p:spPr>
      </p:pic>
      <p:pic>
        <p:nvPicPr>
          <p:cNvPr id="866" name="Google Shape;866;g26daead407f_0_5262"/>
          <p:cNvPicPr preferRelativeResize="0"/>
          <p:nvPr/>
        </p:nvPicPr>
        <p:blipFill>
          <a:blip r:embed="rId5">
            <a:alphaModFix/>
          </a:blip>
          <a:stretch>
            <a:fillRect/>
          </a:stretch>
        </p:blipFill>
        <p:spPr>
          <a:xfrm>
            <a:off x="7682625" y="3669000"/>
            <a:ext cx="1295150" cy="1295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g26daead407f_0_5268"/>
          <p:cNvSpPr txBox="1">
            <a:spLocks noGrp="1"/>
          </p:cNvSpPr>
          <p:nvPr>
            <p:ph type="title"/>
          </p:nvPr>
        </p:nvSpPr>
        <p:spPr>
          <a:xfrm>
            <a:off x="457199" y="205979"/>
            <a:ext cx="7086900" cy="85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Arial"/>
              <a:buNone/>
            </a:pPr>
            <a:r>
              <a:rPr lang="en-US" sz="3000" b="1"/>
              <a:t>What is Schools Outreach?</a:t>
            </a:r>
            <a:endParaRPr sz="3000" b="1"/>
          </a:p>
        </p:txBody>
      </p:sp>
      <p:sp>
        <p:nvSpPr>
          <p:cNvPr id="873" name="Google Shape;873;g26daead407f_0_5268"/>
          <p:cNvSpPr txBox="1">
            <a:spLocks noGrp="1"/>
          </p:cNvSpPr>
          <p:nvPr>
            <p:ph type="body" idx="1"/>
          </p:nvPr>
        </p:nvSpPr>
        <p:spPr>
          <a:xfrm>
            <a:off x="457200" y="1130747"/>
            <a:ext cx="8229600" cy="33945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SzPts val="1800"/>
              <a:buChar char="•"/>
            </a:pPr>
            <a:r>
              <a:rPr lang="en-US" sz="1800" i="1"/>
              <a:t>A school outreach program builds partnerships between educational institutions and sponsoring organizations to open up new pathways for growth and success. It paves a better road to the future for students, sponsors, and their communities. </a:t>
            </a:r>
            <a:endParaRPr sz="1800" i="1"/>
          </a:p>
          <a:p>
            <a:pPr marL="0" lvl="0" indent="0" algn="l" rtl="0">
              <a:lnSpc>
                <a:spcPct val="115000"/>
              </a:lnSpc>
              <a:spcBef>
                <a:spcPts val="0"/>
              </a:spcBef>
              <a:spcAft>
                <a:spcPts val="0"/>
              </a:spcAft>
              <a:buNone/>
            </a:pPr>
            <a:endParaRPr sz="1800"/>
          </a:p>
          <a:p>
            <a:pPr marL="0" lvl="0" indent="0" algn="l" rtl="0">
              <a:lnSpc>
                <a:spcPct val="115000"/>
              </a:lnSpc>
              <a:spcBef>
                <a:spcPts val="0"/>
              </a:spcBef>
              <a:spcAft>
                <a:spcPts val="0"/>
              </a:spcAft>
              <a:buNone/>
            </a:pPr>
            <a:r>
              <a:rPr lang="en-US" sz="1800" b="1"/>
              <a:t>PSI supporting Schools Outreach:</a:t>
            </a:r>
            <a:endParaRPr sz="1800" b="1"/>
          </a:p>
          <a:p>
            <a:pPr marL="457200" lvl="0" indent="-342900" algn="l" rtl="0">
              <a:lnSpc>
                <a:spcPct val="115000"/>
              </a:lnSpc>
              <a:spcBef>
                <a:spcPts val="0"/>
              </a:spcBef>
              <a:spcAft>
                <a:spcPts val="0"/>
              </a:spcAft>
              <a:buSzPts val="1800"/>
              <a:buChar char="•"/>
            </a:pPr>
            <a:r>
              <a:rPr lang="en-US"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Promoti</a:t>
            </a:r>
            <a:r>
              <a:rPr lang="en-US" sz="1800"/>
              <a:t>ng opportunities in pharmaceutical/ healthcare industry </a:t>
            </a:r>
            <a:endParaRPr sz="1800"/>
          </a:p>
          <a:p>
            <a:pPr marL="457200" lvl="0" indent="-342900" algn="l" rtl="0">
              <a:lnSpc>
                <a:spcPct val="115000"/>
              </a:lnSpc>
              <a:spcBef>
                <a:spcPts val="0"/>
              </a:spcBef>
              <a:spcAft>
                <a:spcPts val="0"/>
              </a:spcAft>
              <a:buSzPts val="1800"/>
              <a:buChar char="•"/>
            </a:pPr>
            <a:r>
              <a:rPr lang="en-US" sz="1800"/>
              <a:t>Sharing working with data and use of numeracy skills in industry </a:t>
            </a:r>
            <a:endParaRPr sz="1800"/>
          </a:p>
          <a:p>
            <a:pPr marL="457200" lvl="0" indent="-342900" algn="l" rtl="0">
              <a:lnSpc>
                <a:spcPct val="115000"/>
              </a:lnSpc>
              <a:spcBef>
                <a:spcPts val="0"/>
              </a:spcBef>
              <a:spcAft>
                <a:spcPts val="0"/>
              </a:spcAft>
              <a:buSzPts val="1800"/>
              <a:buChar char="•"/>
            </a:pPr>
            <a:r>
              <a:rPr lang="en-US"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Encouraging relevant STEM studies to inspire NextGen into industry</a:t>
            </a:r>
            <a:endParaRPr sz="1800"/>
          </a:p>
        </p:txBody>
      </p:sp>
      <p:sp>
        <p:nvSpPr>
          <p:cNvPr id="874" name="Google Shape;874;g26daead407f_0_5268"/>
          <p:cNvSpPr txBox="1">
            <a:spLocks noGrp="1"/>
          </p:cNvSpPr>
          <p:nvPr>
            <p:ph type="sldNum" idx="12"/>
          </p:nvPr>
        </p:nvSpPr>
        <p:spPr>
          <a:xfrm>
            <a:off x="8296758" y="4767263"/>
            <a:ext cx="390000" cy="273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11</a:t>
            </a:fld>
            <a:endParaRPr/>
          </a:p>
        </p:txBody>
      </p:sp>
      <p:pic>
        <p:nvPicPr>
          <p:cNvPr id="875" name="Google Shape;875;g26daead407f_0_5268" descr="PSI Careers Logo"/>
          <p:cNvPicPr preferRelativeResize="0"/>
          <p:nvPr/>
        </p:nvPicPr>
        <p:blipFill rotWithShape="1">
          <a:blip r:embed="rId3">
            <a:alphaModFix/>
          </a:blip>
          <a:srcRect/>
          <a:stretch/>
        </p:blipFill>
        <p:spPr>
          <a:xfrm>
            <a:off x="5793968" y="11019"/>
            <a:ext cx="3350033" cy="877708"/>
          </a:xfrm>
          <a:prstGeom prst="rect">
            <a:avLst/>
          </a:prstGeom>
          <a:noFill/>
          <a:ln>
            <a:noFill/>
          </a:ln>
        </p:spPr>
      </p:pic>
      <p:pic>
        <p:nvPicPr>
          <p:cNvPr id="876" name="Google Shape;876;g26daead407f_0_5268"/>
          <p:cNvPicPr preferRelativeResize="0"/>
          <p:nvPr/>
        </p:nvPicPr>
        <p:blipFill>
          <a:blip r:embed="rId4">
            <a:alphaModFix/>
          </a:blip>
          <a:stretch>
            <a:fillRect/>
          </a:stretch>
        </p:blipFill>
        <p:spPr>
          <a:xfrm>
            <a:off x="90075" y="4064925"/>
            <a:ext cx="976250" cy="976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g26daead407f_0_5099"/>
          <p:cNvSpPr txBox="1">
            <a:spLocks noGrp="1"/>
          </p:cNvSpPr>
          <p:nvPr>
            <p:ph type="body" idx="1"/>
          </p:nvPr>
        </p:nvSpPr>
        <p:spPr>
          <a:xfrm>
            <a:off x="493650" y="1778927"/>
            <a:ext cx="8229600" cy="2919000"/>
          </a:xfrm>
          <a:prstGeom prst="rect">
            <a:avLst/>
          </a:prstGeom>
          <a:noFill/>
          <a:ln>
            <a:noFill/>
          </a:ln>
        </p:spPr>
        <p:txBody>
          <a:bodyPr spcFirstLastPara="1" wrap="square" lIns="91425" tIns="45700" rIns="91425" bIns="45700" anchor="t" anchorCtr="0">
            <a:normAutofit fontScale="92500" lnSpcReduction="10000"/>
          </a:bodyPr>
          <a:lstStyle/>
          <a:p>
            <a:pPr marL="139700" lvl="0" indent="0" algn="l" rtl="0">
              <a:spcBef>
                <a:spcPts val="0"/>
              </a:spcBef>
              <a:spcAft>
                <a:spcPts val="0"/>
              </a:spcAft>
              <a:buClr>
                <a:schemeClr val="accent1"/>
              </a:buClr>
              <a:buSzPct val="122222"/>
              <a:buNone/>
            </a:pPr>
            <a:r>
              <a:rPr lang="en-US" sz="1800" i="1"/>
              <a:t>This scheme will </a:t>
            </a:r>
            <a:r>
              <a:rPr lang="en-US" sz="1800" i="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aim to </a:t>
            </a:r>
            <a:r>
              <a:rPr lang="en-US" sz="1800" i="1"/>
              <a:t>recognise PSI members who have made exceptional outreach contributions throughout the year.</a:t>
            </a:r>
            <a:endParaRPr sz="1800" i="1"/>
          </a:p>
          <a:p>
            <a:pPr marL="139700" lvl="0" indent="0" algn="l" rtl="0">
              <a:spcBef>
                <a:spcPts val="0"/>
              </a:spcBef>
              <a:spcAft>
                <a:spcPts val="0"/>
              </a:spcAft>
              <a:buClr>
                <a:schemeClr val="accent1"/>
              </a:buClr>
              <a:buSzPct val="122222"/>
              <a:buNone/>
            </a:pPr>
            <a:endParaRPr sz="1800"/>
          </a:p>
          <a:p>
            <a:pPr marL="139700" lvl="0" indent="0" algn="l" rtl="0">
              <a:spcBef>
                <a:spcPts val="0"/>
              </a:spcBef>
              <a:spcAft>
                <a:spcPts val="0"/>
              </a:spcAft>
              <a:buClr>
                <a:schemeClr val="dk2"/>
              </a:buClr>
              <a:buSzPct val="61111"/>
              <a:buNone/>
            </a:pPr>
            <a:r>
              <a:rPr lang="en-US" sz="1800"/>
              <a:t>The award will recognise the top individual members who completed the highest number of outreach activities during the academic year.</a:t>
            </a:r>
            <a:endParaRPr sz="1800"/>
          </a:p>
          <a:p>
            <a:pPr marL="139700" lvl="0" indent="0" algn="l" rtl="0">
              <a:spcBef>
                <a:spcPts val="0"/>
              </a:spcBef>
              <a:spcAft>
                <a:spcPts val="0"/>
              </a:spcAft>
              <a:buClr>
                <a:schemeClr val="dk2"/>
              </a:buClr>
              <a:buSzPct val="61111"/>
              <a:buNone/>
            </a:pPr>
            <a:endParaRPr sz="1800"/>
          </a:p>
          <a:p>
            <a:pPr marL="139700" lvl="0" indent="0" algn="l" rtl="0">
              <a:spcBef>
                <a:spcPts val="0"/>
              </a:spcBef>
              <a:spcAft>
                <a:spcPts val="0"/>
              </a:spcAft>
              <a:buClr>
                <a:schemeClr val="dk2"/>
              </a:buClr>
              <a:buSzPct val="61111"/>
              <a:buNone/>
            </a:pPr>
            <a:r>
              <a:rPr lang="en-US" sz="1800"/>
              <a:t>At PSI Conference 2024 we will announce:</a:t>
            </a:r>
            <a:endParaRPr sz="1800"/>
          </a:p>
          <a:p>
            <a:pPr marL="457200" lvl="0" indent="-334327" algn="l" rtl="0">
              <a:spcBef>
                <a:spcPts val="0"/>
              </a:spcBef>
              <a:spcAft>
                <a:spcPts val="0"/>
              </a:spcAft>
              <a:buSzPct val="100000"/>
              <a:buChar char="•"/>
            </a:pPr>
            <a:r>
              <a:rPr lang="en-US" sz="1800"/>
              <a:t>The top 10, who will receive a certificate.</a:t>
            </a:r>
            <a:endParaRPr sz="1800"/>
          </a:p>
          <a:p>
            <a:pPr marL="457200" lvl="0" indent="-334327" algn="l" rtl="0">
              <a:spcBef>
                <a:spcPts val="0"/>
              </a:spcBef>
              <a:spcAft>
                <a:spcPts val="0"/>
              </a:spcAft>
              <a:buSzPct val="100000"/>
              <a:buChar char="•"/>
            </a:pPr>
            <a:r>
              <a:rPr lang="en-US" sz="1800"/>
              <a:t>The winner, who will win:</a:t>
            </a:r>
            <a:endParaRPr sz="1800"/>
          </a:p>
          <a:p>
            <a:pPr marL="914400" lvl="1" indent="-334327" algn="l" rtl="0">
              <a:spcBef>
                <a:spcPts val="0"/>
              </a:spcBef>
              <a:spcAft>
                <a:spcPts val="0"/>
              </a:spcAft>
              <a:buSzPct val="100000"/>
              <a:buChar char="–"/>
            </a:pPr>
            <a:r>
              <a:rPr lang="en-US" sz="1800"/>
              <a:t>£50 voucher of their choice,</a:t>
            </a:r>
            <a:endParaRPr sz="1800"/>
          </a:p>
          <a:p>
            <a:pPr marL="914400" lvl="1" indent="-334327" algn="l" rtl="0">
              <a:spcBef>
                <a:spcPts val="0"/>
              </a:spcBef>
              <a:spcAft>
                <a:spcPts val="0"/>
              </a:spcAft>
              <a:buSzPct val="100000"/>
              <a:buChar char="–"/>
            </a:pPr>
            <a:r>
              <a:rPr lang="en-US" sz="1800"/>
              <a:t>£250 STEM grant for a participating school</a:t>
            </a:r>
            <a:endParaRPr sz="1800"/>
          </a:p>
          <a:p>
            <a:pPr marL="139700" lvl="0" indent="0" algn="l" rtl="0">
              <a:spcBef>
                <a:spcPts val="0"/>
              </a:spcBef>
              <a:spcAft>
                <a:spcPts val="0"/>
              </a:spcAft>
              <a:buClr>
                <a:schemeClr val="dk2"/>
              </a:buClr>
              <a:buSzPct val="61111"/>
              <a:buFont typeface="Arial"/>
              <a:buNone/>
            </a:pPr>
            <a:endParaRPr sz="1800"/>
          </a:p>
          <a:p>
            <a:pPr marL="139700" lvl="0" indent="0" algn="l" rtl="0">
              <a:spcBef>
                <a:spcPts val="0"/>
              </a:spcBef>
              <a:spcAft>
                <a:spcPts val="0"/>
              </a:spcAft>
              <a:buClr>
                <a:schemeClr val="dk2"/>
              </a:buClr>
              <a:buSzPct val="61111"/>
              <a:buFont typeface="Arial"/>
              <a:buNone/>
            </a:pPr>
            <a:endParaRPr sz="1800"/>
          </a:p>
        </p:txBody>
      </p:sp>
      <p:sp>
        <p:nvSpPr>
          <p:cNvPr id="883" name="Google Shape;883;g26daead407f_0_5099"/>
          <p:cNvSpPr txBox="1">
            <a:spLocks noGrp="1"/>
          </p:cNvSpPr>
          <p:nvPr>
            <p:ph type="sldNum" idx="12"/>
          </p:nvPr>
        </p:nvSpPr>
        <p:spPr>
          <a:xfrm>
            <a:off x="8296758" y="4767263"/>
            <a:ext cx="390000" cy="273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12</a:t>
            </a:fld>
            <a:endParaRPr/>
          </a:p>
        </p:txBody>
      </p:sp>
      <p:pic>
        <p:nvPicPr>
          <p:cNvPr id="884" name="Google Shape;884;g26daead407f_0_5099" descr="PSI Careers Logo"/>
          <p:cNvPicPr preferRelativeResize="0"/>
          <p:nvPr/>
        </p:nvPicPr>
        <p:blipFill rotWithShape="1">
          <a:blip r:embed="rId3">
            <a:alphaModFix/>
          </a:blip>
          <a:srcRect/>
          <a:stretch/>
        </p:blipFill>
        <p:spPr>
          <a:xfrm>
            <a:off x="5793968" y="11019"/>
            <a:ext cx="3350033" cy="877708"/>
          </a:xfrm>
          <a:prstGeom prst="rect">
            <a:avLst/>
          </a:prstGeom>
          <a:noFill/>
          <a:ln>
            <a:noFill/>
          </a:ln>
        </p:spPr>
      </p:pic>
      <p:pic>
        <p:nvPicPr>
          <p:cNvPr id="885" name="Google Shape;885;g26daead407f_0_5099"/>
          <p:cNvPicPr preferRelativeResize="0"/>
          <p:nvPr/>
        </p:nvPicPr>
        <p:blipFill>
          <a:blip r:embed="rId4">
            <a:alphaModFix/>
          </a:blip>
          <a:stretch>
            <a:fillRect/>
          </a:stretch>
        </p:blipFill>
        <p:spPr>
          <a:xfrm>
            <a:off x="1502976" y="91175"/>
            <a:ext cx="3234601" cy="1617300"/>
          </a:xfrm>
          <a:prstGeom prst="rect">
            <a:avLst/>
          </a:prstGeom>
          <a:noFill/>
          <a:ln>
            <a:noFill/>
          </a:ln>
        </p:spPr>
      </p:pic>
      <p:pic>
        <p:nvPicPr>
          <p:cNvPr id="886" name="Google Shape;886;g26daead407f_0_5099"/>
          <p:cNvPicPr preferRelativeResize="0"/>
          <p:nvPr/>
        </p:nvPicPr>
        <p:blipFill>
          <a:blip r:embed="rId5">
            <a:alphaModFix/>
          </a:blip>
          <a:stretch>
            <a:fillRect/>
          </a:stretch>
        </p:blipFill>
        <p:spPr>
          <a:xfrm>
            <a:off x="90075" y="4064925"/>
            <a:ext cx="976250" cy="976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g26daead407f_0_5231"/>
          <p:cNvSpPr txBox="1">
            <a:spLocks noGrp="1"/>
          </p:cNvSpPr>
          <p:nvPr>
            <p:ph type="title"/>
          </p:nvPr>
        </p:nvSpPr>
        <p:spPr>
          <a:xfrm>
            <a:off x="457199" y="205979"/>
            <a:ext cx="7086900" cy="85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Arial"/>
              <a:buNone/>
            </a:pPr>
            <a:r>
              <a:rPr lang="en-US" sz="3000" b="1"/>
              <a:t>Want to enter the scheme?</a:t>
            </a:r>
            <a:endParaRPr sz="3000" b="1"/>
          </a:p>
        </p:txBody>
      </p:sp>
      <p:sp>
        <p:nvSpPr>
          <p:cNvPr id="893" name="Google Shape;893;g26daead407f_0_5231"/>
          <p:cNvSpPr txBox="1">
            <a:spLocks noGrp="1"/>
          </p:cNvSpPr>
          <p:nvPr>
            <p:ph type="body" idx="1"/>
          </p:nvPr>
        </p:nvSpPr>
        <p:spPr>
          <a:xfrm>
            <a:off x="457200" y="1276197"/>
            <a:ext cx="8229600" cy="33945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SzPts val="1800"/>
              <a:buChar char="•"/>
            </a:pPr>
            <a:r>
              <a:rPr lang="en-US" sz="1800"/>
              <a:t>Submit </a:t>
            </a:r>
            <a:r>
              <a:rPr lang="en-US" sz="1800" u="sng">
                <a:solidFill>
                  <a:schemeClr val="hlink"/>
                </a:solidFill>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activity completion form</a:t>
            </a:r>
            <a:r>
              <a:rPr lang="en-US"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 </a:t>
            </a:r>
            <a:r>
              <a:rPr lang="en-US" sz="1800"/>
              <a:t>from the website each time you complete an outreach activity within a School. </a:t>
            </a:r>
            <a:endParaRPr sz="1800"/>
          </a:p>
          <a:p>
            <a:pPr marL="457200" lvl="0" indent="-342900" algn="l" rtl="0">
              <a:lnSpc>
                <a:spcPct val="115000"/>
              </a:lnSpc>
              <a:spcBef>
                <a:spcPts val="0"/>
              </a:spcBef>
              <a:spcAft>
                <a:spcPts val="0"/>
              </a:spcAft>
              <a:buSzPts val="1800"/>
              <a:buChar char="•"/>
            </a:pPr>
            <a:r>
              <a:rPr lang="en-US" sz="1800"/>
              <a:t>We will keep a running total of activities you submit, and if you make it into the top champions each month, you’ll find yourself displayed on the </a:t>
            </a:r>
            <a:r>
              <a:rPr lang="en-US" sz="1800" u="sng">
                <a:solidFill>
                  <a:schemeClr val="hlink"/>
                </a:solidFill>
                <a:hlinkClick r:id="rId4"/>
              </a:rPr>
              <a:t>leaderboard</a:t>
            </a:r>
            <a:r>
              <a:rPr lang="en-US" sz="1800"/>
              <a:t> on our website!</a:t>
            </a:r>
            <a:endParaRPr sz="1800"/>
          </a:p>
          <a:p>
            <a:pPr marL="457200" lvl="0" indent="-342900" algn="l" rtl="0">
              <a:lnSpc>
                <a:spcPct val="115000"/>
              </a:lnSpc>
              <a:spcBef>
                <a:spcPts val="0"/>
              </a:spcBef>
              <a:spcAft>
                <a:spcPts val="0"/>
              </a:spcAft>
              <a:buSzPts val="1800"/>
              <a:buChar char="•"/>
            </a:pPr>
            <a:r>
              <a:rPr lang="en-US" sz="1800"/>
              <a:t>What counts as an activity?</a:t>
            </a:r>
            <a:endParaRPr sz="1800"/>
          </a:p>
          <a:p>
            <a:pPr marL="914400" lvl="1" indent="-317500" algn="l" rtl="0">
              <a:lnSpc>
                <a:spcPct val="115000"/>
              </a:lnSpc>
              <a:spcBef>
                <a:spcPts val="0"/>
              </a:spcBef>
              <a:spcAft>
                <a:spcPts val="0"/>
              </a:spcAft>
              <a:buSzPts val="1400"/>
              <a:buChar char="–"/>
            </a:pPr>
            <a:r>
              <a:rPr lang="en-US" sz="1400" i="1"/>
              <a:t>F2F workshop, virtual workshop, school assembly, careers talk, other type of careers event/ activity etc.</a:t>
            </a:r>
            <a:endParaRPr sz="1400" i="1"/>
          </a:p>
          <a:p>
            <a:pPr marL="457200" lvl="0" indent="-342900" algn="l" rtl="0">
              <a:lnSpc>
                <a:spcPct val="115000"/>
              </a:lnSpc>
              <a:spcBef>
                <a:spcPts val="0"/>
              </a:spcBef>
              <a:spcAft>
                <a:spcPts val="0"/>
              </a:spcAft>
              <a:buSzPts val="1800"/>
              <a:buChar char="•"/>
            </a:pPr>
            <a:r>
              <a:rPr lang="en-US" sz="1800"/>
              <a:t>On your own or as part of a team?</a:t>
            </a:r>
            <a:endParaRPr sz="1800"/>
          </a:p>
          <a:p>
            <a:pPr marL="914400" lvl="1" indent="-317500" algn="l" rtl="0">
              <a:lnSpc>
                <a:spcPct val="115000"/>
              </a:lnSpc>
              <a:spcBef>
                <a:spcPts val="0"/>
              </a:spcBef>
              <a:spcAft>
                <a:spcPts val="0"/>
              </a:spcAft>
              <a:buSzPts val="1400"/>
              <a:buChar char="–"/>
            </a:pPr>
            <a:r>
              <a:rPr lang="en-US" sz="1400" i="1"/>
              <a:t>Either is fine! But if you wish for your involvement to be considered for the incentive scheme each member of the team will need to submit an activity completion form!</a:t>
            </a:r>
            <a:endParaRPr sz="1400"/>
          </a:p>
        </p:txBody>
      </p:sp>
      <p:sp>
        <p:nvSpPr>
          <p:cNvPr id="894" name="Google Shape;894;g26daead407f_0_5231"/>
          <p:cNvSpPr txBox="1">
            <a:spLocks noGrp="1"/>
          </p:cNvSpPr>
          <p:nvPr>
            <p:ph type="sldNum" idx="12"/>
          </p:nvPr>
        </p:nvSpPr>
        <p:spPr>
          <a:xfrm>
            <a:off x="8296758" y="4767263"/>
            <a:ext cx="390000" cy="273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13</a:t>
            </a:fld>
            <a:endParaRPr/>
          </a:p>
        </p:txBody>
      </p:sp>
      <p:pic>
        <p:nvPicPr>
          <p:cNvPr id="895" name="Google Shape;895;g26daead407f_0_5231" descr="PSI Careers Logo"/>
          <p:cNvPicPr preferRelativeResize="0"/>
          <p:nvPr/>
        </p:nvPicPr>
        <p:blipFill rotWithShape="1">
          <a:blip r:embed="rId5">
            <a:alphaModFix/>
          </a:blip>
          <a:srcRect/>
          <a:stretch/>
        </p:blipFill>
        <p:spPr>
          <a:xfrm>
            <a:off x="5793968" y="11019"/>
            <a:ext cx="3350033" cy="877708"/>
          </a:xfrm>
          <a:prstGeom prst="rect">
            <a:avLst/>
          </a:prstGeom>
          <a:noFill/>
          <a:ln>
            <a:noFill/>
          </a:ln>
        </p:spPr>
      </p:pic>
      <p:pic>
        <p:nvPicPr>
          <p:cNvPr id="896" name="Google Shape;896;g26daead407f_0_5231"/>
          <p:cNvPicPr preferRelativeResize="0"/>
          <p:nvPr/>
        </p:nvPicPr>
        <p:blipFill>
          <a:blip r:embed="rId6">
            <a:alphaModFix/>
          </a:blip>
          <a:stretch>
            <a:fillRect/>
          </a:stretch>
        </p:blipFill>
        <p:spPr>
          <a:xfrm>
            <a:off x="90075" y="4064925"/>
            <a:ext cx="976250" cy="976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g26daead407f_0_5123"/>
          <p:cNvSpPr txBox="1">
            <a:spLocks noGrp="1"/>
          </p:cNvSpPr>
          <p:nvPr>
            <p:ph type="title"/>
          </p:nvPr>
        </p:nvSpPr>
        <p:spPr>
          <a:xfrm>
            <a:off x="457200" y="205979"/>
            <a:ext cx="7056600" cy="85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Arial"/>
              <a:buNone/>
            </a:pPr>
            <a:r>
              <a:rPr lang="en-US" sz="3000" b="1"/>
              <a:t>How to find an activity?</a:t>
            </a:r>
            <a:endParaRPr sz="3000" b="1"/>
          </a:p>
        </p:txBody>
      </p:sp>
      <p:pic>
        <p:nvPicPr>
          <p:cNvPr id="903" name="Google Shape;903;g26daead407f_0_5123" descr="PSI Careers Logo"/>
          <p:cNvPicPr preferRelativeResize="0"/>
          <p:nvPr/>
        </p:nvPicPr>
        <p:blipFill rotWithShape="1">
          <a:blip r:embed="rId3">
            <a:alphaModFix/>
          </a:blip>
          <a:srcRect/>
          <a:stretch/>
        </p:blipFill>
        <p:spPr>
          <a:xfrm>
            <a:off x="5793968" y="11019"/>
            <a:ext cx="3350033" cy="877708"/>
          </a:xfrm>
          <a:prstGeom prst="rect">
            <a:avLst/>
          </a:prstGeom>
          <a:noFill/>
          <a:ln>
            <a:noFill/>
          </a:ln>
        </p:spPr>
      </p:pic>
      <p:grpSp>
        <p:nvGrpSpPr>
          <p:cNvPr id="904" name="Google Shape;904;g26daead407f_0_5123"/>
          <p:cNvGrpSpPr/>
          <p:nvPr/>
        </p:nvGrpSpPr>
        <p:grpSpPr>
          <a:xfrm>
            <a:off x="460142" y="1130131"/>
            <a:ext cx="7821236" cy="3578424"/>
            <a:chOff x="2942" y="46444"/>
            <a:chExt cx="7821236" cy="3578424"/>
          </a:xfrm>
        </p:grpSpPr>
        <p:sp>
          <p:nvSpPr>
            <p:cNvPr id="905" name="Google Shape;905;g26daead407f_0_5123"/>
            <p:cNvSpPr/>
            <p:nvPr/>
          </p:nvSpPr>
          <p:spPr>
            <a:xfrm>
              <a:off x="2942" y="46444"/>
              <a:ext cx="1769400" cy="657600"/>
            </a:xfrm>
            <a:prstGeom prst="rect">
              <a:avLst/>
            </a:prstGeom>
            <a:gradFill>
              <a:gsLst>
                <a:gs pos="0">
                  <a:srgbClr val="005E96"/>
                </a:gs>
                <a:gs pos="100000">
                  <a:srgbClr val="A2BEE4"/>
                </a:gs>
              </a:gsLst>
              <a:lin ang="16200038" scaled="0"/>
            </a:grad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g26daead407f_0_5123"/>
            <p:cNvSpPr txBox="1"/>
            <p:nvPr/>
          </p:nvSpPr>
          <p:spPr>
            <a:xfrm>
              <a:off x="2942" y="46444"/>
              <a:ext cx="1769400" cy="657600"/>
            </a:xfrm>
            <a:prstGeom prst="rect">
              <a:avLst/>
            </a:prstGeom>
            <a:noFill/>
            <a:ln>
              <a:noFill/>
            </a:ln>
          </p:spPr>
          <p:txBody>
            <a:bodyPr spcFirstLastPara="1" wrap="square" lIns="135125" tIns="77200" rIns="135125" bIns="77200"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b="0" i="0" u="none" strike="noStrike" cap="none">
                  <a:solidFill>
                    <a:schemeClr val="lt1"/>
                  </a:solidFill>
                  <a:latin typeface="Arial"/>
                  <a:ea typeface="Arial"/>
                  <a:cs typeface="Arial"/>
                  <a:sym typeface="Arial"/>
                </a:rPr>
                <a:t>STEM Specific</a:t>
              </a:r>
              <a:endParaRPr/>
            </a:p>
          </p:txBody>
        </p:sp>
        <p:sp>
          <p:nvSpPr>
            <p:cNvPr id="907" name="Google Shape;907;g26daead407f_0_5123"/>
            <p:cNvSpPr/>
            <p:nvPr/>
          </p:nvSpPr>
          <p:spPr>
            <a:xfrm>
              <a:off x="2942" y="704068"/>
              <a:ext cx="1769400" cy="2920800"/>
            </a:xfrm>
            <a:prstGeom prst="rect">
              <a:avLst/>
            </a:prstGeom>
            <a:solidFill>
              <a:srgbClr val="CAD0D8">
                <a:alpha val="89800"/>
              </a:srgbClr>
            </a:solidFill>
            <a:ln w="9525" cap="flat" cmpd="sng">
              <a:solidFill>
                <a:srgbClr val="CAD0D8">
                  <a:alpha val="89800"/>
                </a:srgbClr>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g26daead407f_0_5123"/>
            <p:cNvSpPr txBox="1"/>
            <p:nvPr/>
          </p:nvSpPr>
          <p:spPr>
            <a:xfrm>
              <a:off x="2942" y="704068"/>
              <a:ext cx="1769400" cy="2920800"/>
            </a:xfrm>
            <a:prstGeom prst="rect">
              <a:avLst/>
            </a:prstGeom>
            <a:noFill/>
            <a:ln>
              <a:noFill/>
            </a:ln>
          </p:spPr>
          <p:txBody>
            <a:bodyPr spcFirstLastPara="1" wrap="square" lIns="101325" tIns="101325" rIns="135125" bIns="152000" anchor="t" anchorCtr="0">
              <a:noAutofit/>
            </a:bodyPr>
            <a:lstStyle/>
            <a:p>
              <a:pPr marL="171450" marR="0" lvl="1" indent="-171450" algn="l" rtl="0">
                <a:lnSpc>
                  <a:spcPct val="90000"/>
                </a:lnSpc>
                <a:spcBef>
                  <a:spcPts val="0"/>
                </a:spcBef>
                <a:spcAft>
                  <a:spcPts val="0"/>
                </a:spcAft>
                <a:buClr>
                  <a:srgbClr val="000000"/>
                </a:buClr>
                <a:buSzPts val="1900"/>
                <a:buFont typeface="Arial"/>
                <a:buChar char="•"/>
              </a:pPr>
              <a:r>
                <a:rPr lang="en-US" sz="19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STEMnet</a:t>
              </a:r>
              <a:endParaRPr sz="1900" b="0" i="0" u="none" strike="noStrike" cap="none">
                <a:solidFill>
                  <a:srgbClr val="000000"/>
                </a:solidFill>
                <a:latin typeface="Arial"/>
                <a:ea typeface="Arial"/>
                <a:cs typeface="Arial"/>
                <a:sym typeface="Arial"/>
              </a:endParaRPr>
            </a:p>
            <a:p>
              <a:pPr marL="171450" marR="0" lvl="1" indent="-171450" algn="l" rtl="0">
                <a:lnSpc>
                  <a:spcPct val="90000"/>
                </a:lnSpc>
                <a:spcBef>
                  <a:spcPts val="285"/>
                </a:spcBef>
                <a:spcAft>
                  <a:spcPts val="0"/>
                </a:spcAft>
                <a:buClr>
                  <a:srgbClr val="000000"/>
                </a:buClr>
                <a:buSzPts val="1900"/>
                <a:buFont typeface="Arial"/>
                <a:buChar char="•"/>
              </a:pPr>
              <a:r>
                <a:rPr lang="en-US" sz="19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I’m a scientist, get me out of here</a:t>
              </a:r>
              <a:endParaRPr sz="1900" b="0" i="0" u="none" strike="noStrike" cap="none">
                <a:solidFill>
                  <a:srgbClr val="000000"/>
                </a:solidFill>
                <a:latin typeface="Arial"/>
                <a:ea typeface="Arial"/>
                <a:cs typeface="Arial"/>
                <a:sym typeface="Arial"/>
              </a:endParaRPr>
            </a:p>
            <a:p>
              <a:pPr marL="171450" marR="0" lvl="1" indent="-171450" algn="l" rtl="0">
                <a:lnSpc>
                  <a:spcPct val="90000"/>
                </a:lnSpc>
                <a:spcBef>
                  <a:spcPts val="285"/>
                </a:spcBef>
                <a:spcAft>
                  <a:spcPts val="0"/>
                </a:spcAft>
                <a:buClr>
                  <a:srgbClr val="000000"/>
                </a:buClr>
                <a:buSzPts val="1900"/>
                <a:buFont typeface="Arial"/>
                <a:buChar char="•"/>
              </a:pPr>
              <a:r>
                <a:rPr lang="en-US" sz="19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BeScience STEM</a:t>
              </a:r>
              <a:endParaRPr sz="1900" b="0" i="0" u="none" strike="noStrike" cap="none">
                <a:solidFill>
                  <a:srgbClr val="000000"/>
                </a:solidFill>
                <a:latin typeface="Arial"/>
                <a:ea typeface="Arial"/>
                <a:cs typeface="Arial"/>
                <a:sym typeface="Arial"/>
              </a:endParaRPr>
            </a:p>
            <a:p>
              <a:pPr marL="171450" marR="0" lvl="1" indent="-171450" algn="l" rtl="0">
                <a:lnSpc>
                  <a:spcPct val="90000"/>
                </a:lnSpc>
                <a:spcBef>
                  <a:spcPts val="285"/>
                </a:spcBef>
                <a:spcAft>
                  <a:spcPts val="0"/>
                </a:spcAft>
                <a:buClr>
                  <a:srgbClr val="000000"/>
                </a:buClr>
                <a:buSzPts val="1900"/>
                <a:buFont typeface="Arial"/>
                <a:buChar char="•"/>
              </a:pPr>
              <a:r>
                <a:rPr lang="en-US" sz="19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The Big Bang</a:t>
              </a:r>
              <a:endParaRPr sz="1900" b="0" i="0" u="none" strike="noStrike" cap="none">
                <a:solidFill>
                  <a:srgbClr val="000000"/>
                </a:solidFill>
                <a:latin typeface="Arial"/>
                <a:ea typeface="Arial"/>
                <a:cs typeface="Arial"/>
                <a:sym typeface="Arial"/>
              </a:endParaRPr>
            </a:p>
            <a:p>
              <a:pPr marL="171450" marR="0" lvl="1" indent="-171450" algn="l" rtl="0">
                <a:lnSpc>
                  <a:spcPct val="90000"/>
                </a:lnSpc>
                <a:spcBef>
                  <a:spcPts val="285"/>
                </a:spcBef>
                <a:spcAft>
                  <a:spcPts val="0"/>
                </a:spcAft>
                <a:buClr>
                  <a:srgbClr val="000000"/>
                </a:buClr>
                <a:buSzPts val="1900"/>
                <a:buFont typeface="Arial"/>
                <a:buChar char="•"/>
              </a:pPr>
              <a:r>
                <a:rPr lang="en-US" sz="1900" b="0" i="0" u="sng" strike="noStrike" cap="none">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DIG Data</a:t>
              </a:r>
              <a:endParaRPr sz="1900" b="0" i="0" u="none" strike="noStrike" cap="none">
                <a:solidFill>
                  <a:srgbClr val="000000"/>
                </a:solidFill>
                <a:latin typeface="Arial"/>
                <a:ea typeface="Arial"/>
                <a:cs typeface="Arial"/>
                <a:sym typeface="Arial"/>
              </a:endParaRPr>
            </a:p>
          </p:txBody>
        </p:sp>
        <p:sp>
          <p:nvSpPr>
            <p:cNvPr id="909" name="Google Shape;909;g26daead407f_0_5123"/>
            <p:cNvSpPr/>
            <p:nvPr/>
          </p:nvSpPr>
          <p:spPr>
            <a:xfrm>
              <a:off x="2020221" y="46444"/>
              <a:ext cx="1769400" cy="657600"/>
            </a:xfrm>
            <a:prstGeom prst="rect">
              <a:avLst/>
            </a:prstGeom>
            <a:gradFill>
              <a:gsLst>
                <a:gs pos="0">
                  <a:srgbClr val="005E96"/>
                </a:gs>
                <a:gs pos="100000">
                  <a:srgbClr val="A2BEE4"/>
                </a:gs>
              </a:gsLst>
              <a:lin ang="16200038" scaled="0"/>
            </a:grad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g26daead407f_0_5123"/>
            <p:cNvSpPr txBox="1"/>
            <p:nvPr/>
          </p:nvSpPr>
          <p:spPr>
            <a:xfrm>
              <a:off x="2020221" y="46444"/>
              <a:ext cx="1769400" cy="657600"/>
            </a:xfrm>
            <a:prstGeom prst="rect">
              <a:avLst/>
            </a:prstGeom>
            <a:noFill/>
            <a:ln>
              <a:noFill/>
            </a:ln>
          </p:spPr>
          <p:txBody>
            <a:bodyPr spcFirstLastPara="1" wrap="square" lIns="135125" tIns="77200" rIns="135125" bIns="77200"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b="0" i="0" u="none" strike="noStrike" cap="none">
                  <a:solidFill>
                    <a:schemeClr val="lt1"/>
                  </a:solidFill>
                  <a:latin typeface="Arial"/>
                  <a:ea typeface="Arial"/>
                  <a:cs typeface="Arial"/>
                  <a:sym typeface="Arial"/>
                </a:rPr>
                <a:t>Female Focussed</a:t>
              </a:r>
              <a:endParaRPr/>
            </a:p>
          </p:txBody>
        </p:sp>
        <p:sp>
          <p:nvSpPr>
            <p:cNvPr id="911" name="Google Shape;911;g26daead407f_0_5123"/>
            <p:cNvSpPr/>
            <p:nvPr/>
          </p:nvSpPr>
          <p:spPr>
            <a:xfrm>
              <a:off x="2020221" y="704068"/>
              <a:ext cx="1769400" cy="2920800"/>
            </a:xfrm>
            <a:prstGeom prst="rect">
              <a:avLst/>
            </a:prstGeom>
            <a:solidFill>
              <a:srgbClr val="CAD0D8">
                <a:alpha val="89800"/>
              </a:srgbClr>
            </a:solidFill>
            <a:ln w="9525" cap="flat" cmpd="sng">
              <a:solidFill>
                <a:srgbClr val="CAD0D8">
                  <a:alpha val="89800"/>
                </a:srgbClr>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g26daead407f_0_5123"/>
            <p:cNvSpPr txBox="1"/>
            <p:nvPr/>
          </p:nvSpPr>
          <p:spPr>
            <a:xfrm>
              <a:off x="2020221" y="704068"/>
              <a:ext cx="1769400" cy="2920800"/>
            </a:xfrm>
            <a:prstGeom prst="rect">
              <a:avLst/>
            </a:prstGeom>
            <a:noFill/>
            <a:ln>
              <a:noFill/>
            </a:ln>
          </p:spPr>
          <p:txBody>
            <a:bodyPr spcFirstLastPara="1" wrap="square" lIns="101325" tIns="101325" rIns="135125" bIns="152000" anchor="t" anchorCtr="0">
              <a:noAutofit/>
            </a:bodyPr>
            <a:lstStyle/>
            <a:p>
              <a:pPr marL="171450" marR="0" lvl="1" indent="-171450" algn="l" rtl="0">
                <a:lnSpc>
                  <a:spcPct val="90000"/>
                </a:lnSpc>
                <a:spcBef>
                  <a:spcPts val="0"/>
                </a:spcBef>
                <a:spcAft>
                  <a:spcPts val="0"/>
                </a:spcAft>
                <a:buClr>
                  <a:srgbClr val="000000"/>
                </a:buClr>
                <a:buSzPts val="1900"/>
                <a:buFont typeface="Arial"/>
                <a:buChar char="•"/>
              </a:pPr>
              <a:r>
                <a:rPr lang="en-US" sz="1900" b="0" i="0" u="sng" strike="noStrike" cap="none">
                  <a:solidFill>
                    <a:srgbClr val="000000"/>
                  </a:solidFill>
                  <a:latin typeface="Arial"/>
                  <a:ea typeface="Arial"/>
                  <a:cs typeface="Arial"/>
                  <a:sym typeface="Arial"/>
                  <a:hlinkClick r:id="rId9">
                    <a:extLst>
                      <a:ext uri="{A12FA001-AC4F-418D-AE19-62706E023703}">
                        <ahyp:hlinkClr xmlns:ahyp="http://schemas.microsoft.com/office/drawing/2018/hyperlinkcolor" val="tx"/>
                      </a:ext>
                    </a:extLst>
                  </a:hlinkClick>
                </a:rPr>
                <a:t>Stemettes</a:t>
              </a:r>
              <a:endParaRPr sz="1900" b="0" i="0" u="none" strike="noStrike" cap="none">
                <a:solidFill>
                  <a:srgbClr val="000000"/>
                </a:solidFill>
                <a:latin typeface="Arial"/>
                <a:ea typeface="Arial"/>
                <a:cs typeface="Arial"/>
                <a:sym typeface="Arial"/>
              </a:endParaRPr>
            </a:p>
            <a:p>
              <a:pPr marL="171450" marR="0" lvl="1" indent="-171450" algn="l" rtl="0">
                <a:lnSpc>
                  <a:spcPct val="90000"/>
                </a:lnSpc>
                <a:spcBef>
                  <a:spcPts val="285"/>
                </a:spcBef>
                <a:spcAft>
                  <a:spcPts val="0"/>
                </a:spcAft>
                <a:buClr>
                  <a:srgbClr val="000000"/>
                </a:buClr>
                <a:buSzPts val="1900"/>
                <a:buFont typeface="Arial"/>
                <a:buChar char="•"/>
              </a:pPr>
              <a:r>
                <a:rPr lang="en-US" sz="1900" b="0" i="0" u="sng" strike="noStrike" cap="none">
                  <a:solidFill>
                    <a:srgbClr val="000000"/>
                  </a:solidFill>
                  <a:latin typeface="Arial"/>
                  <a:ea typeface="Arial"/>
                  <a:cs typeface="Arial"/>
                  <a:sym typeface="Arial"/>
                  <a:hlinkClick r:id="rId10">
                    <a:extLst>
                      <a:ext uri="{A12FA001-AC4F-418D-AE19-62706E023703}">
                        <ahyp:hlinkClr xmlns:ahyp="http://schemas.microsoft.com/office/drawing/2018/hyperlinkcolor" val="tx"/>
                      </a:ext>
                    </a:extLst>
                  </a:hlinkClick>
                </a:rPr>
                <a:t>Code First Girls</a:t>
              </a:r>
              <a:endParaRPr sz="1900" b="0" i="0" u="none" strike="noStrike" cap="none">
                <a:solidFill>
                  <a:srgbClr val="000000"/>
                </a:solidFill>
                <a:latin typeface="Arial"/>
                <a:ea typeface="Arial"/>
                <a:cs typeface="Arial"/>
                <a:sym typeface="Arial"/>
              </a:endParaRPr>
            </a:p>
            <a:p>
              <a:pPr marL="171450" marR="0" lvl="1" indent="-171450" algn="l" rtl="0">
                <a:lnSpc>
                  <a:spcPct val="90000"/>
                </a:lnSpc>
                <a:spcBef>
                  <a:spcPts val="285"/>
                </a:spcBef>
                <a:spcAft>
                  <a:spcPts val="0"/>
                </a:spcAft>
                <a:buClr>
                  <a:srgbClr val="000000"/>
                </a:buClr>
                <a:buSzPts val="1900"/>
                <a:buFont typeface="Arial"/>
                <a:buChar char="•"/>
              </a:pPr>
              <a:r>
                <a:rPr lang="en-US" sz="1900" b="0" i="0" u="sng" strike="noStrike" cap="none">
                  <a:solidFill>
                    <a:srgbClr val="000000"/>
                  </a:solidFill>
                  <a:latin typeface="Arial"/>
                  <a:ea typeface="Arial"/>
                  <a:cs typeface="Arial"/>
                  <a:sym typeface="Arial"/>
                  <a:hlinkClick r:id="rId11">
                    <a:extLst>
                      <a:ext uri="{A12FA001-AC4F-418D-AE19-62706E023703}">
                        <ahyp:hlinkClr xmlns:ahyp="http://schemas.microsoft.com/office/drawing/2018/hyperlinkcolor" val="tx"/>
                      </a:ext>
                    </a:extLst>
                  </a:hlinkClick>
                </a:rPr>
                <a:t>Girls in data</a:t>
              </a:r>
              <a:endParaRPr sz="1900"/>
            </a:p>
            <a:p>
              <a:pPr marL="171450" marR="0" lvl="1" indent="-171450" algn="l" rtl="0">
                <a:lnSpc>
                  <a:spcPct val="90000"/>
                </a:lnSpc>
                <a:spcBef>
                  <a:spcPts val="285"/>
                </a:spcBef>
                <a:spcAft>
                  <a:spcPts val="0"/>
                </a:spcAft>
                <a:buClr>
                  <a:schemeClr val="dk2"/>
                </a:buClr>
                <a:buSzPts val="1900"/>
                <a:buChar char="•"/>
              </a:pPr>
              <a:r>
                <a:rPr lang="en-US" sz="1900" u="sng">
                  <a:solidFill>
                    <a:schemeClr val="dk2"/>
                  </a:solidFill>
                  <a:hlinkClick r:id="rId12">
                    <a:extLst>
                      <a:ext uri="{A12FA001-AC4F-418D-AE19-62706E023703}">
                        <ahyp:hlinkClr xmlns:ahyp="http://schemas.microsoft.com/office/drawing/2018/hyperlinkcolor" val="tx"/>
                      </a:ext>
                    </a:extLst>
                  </a:hlinkClick>
                </a:rPr>
                <a:t>Maths4Girls</a:t>
              </a:r>
              <a:endParaRPr sz="1900">
                <a:solidFill>
                  <a:schemeClr val="dk2"/>
                </a:solidFill>
              </a:endParaRPr>
            </a:p>
          </p:txBody>
        </p:sp>
        <p:sp>
          <p:nvSpPr>
            <p:cNvPr id="913" name="Google Shape;913;g26daead407f_0_5123"/>
            <p:cNvSpPr/>
            <p:nvPr/>
          </p:nvSpPr>
          <p:spPr>
            <a:xfrm>
              <a:off x="4037499" y="46444"/>
              <a:ext cx="1769400" cy="657600"/>
            </a:xfrm>
            <a:prstGeom prst="rect">
              <a:avLst/>
            </a:prstGeom>
            <a:gradFill>
              <a:gsLst>
                <a:gs pos="0">
                  <a:srgbClr val="005E96"/>
                </a:gs>
                <a:gs pos="100000">
                  <a:srgbClr val="A2BEE4"/>
                </a:gs>
              </a:gsLst>
              <a:lin ang="16200038" scaled="0"/>
            </a:grad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g26daead407f_0_5123"/>
            <p:cNvSpPr txBox="1"/>
            <p:nvPr/>
          </p:nvSpPr>
          <p:spPr>
            <a:xfrm>
              <a:off x="4037499" y="46444"/>
              <a:ext cx="1769400" cy="657600"/>
            </a:xfrm>
            <a:prstGeom prst="rect">
              <a:avLst/>
            </a:prstGeom>
            <a:noFill/>
            <a:ln>
              <a:noFill/>
            </a:ln>
          </p:spPr>
          <p:txBody>
            <a:bodyPr spcFirstLastPara="1" wrap="square" lIns="135125" tIns="77200" rIns="135125" bIns="77200" anchor="ctr" anchorCtr="0">
              <a:noAutofit/>
            </a:bodyPr>
            <a:lstStyle/>
            <a:p>
              <a:pPr marL="0" lvl="0" indent="0" algn="ctr" rtl="0">
                <a:lnSpc>
                  <a:spcPct val="90000"/>
                </a:lnSpc>
                <a:spcBef>
                  <a:spcPts val="0"/>
                </a:spcBef>
                <a:spcAft>
                  <a:spcPts val="0"/>
                </a:spcAft>
                <a:buClr>
                  <a:schemeClr val="dk2"/>
                </a:buClr>
                <a:buSzPts val="1900"/>
                <a:buFont typeface="Arial"/>
                <a:buNone/>
              </a:pPr>
              <a:r>
                <a:rPr lang="en-US" sz="1900">
                  <a:solidFill>
                    <a:schemeClr val="lt1"/>
                  </a:solidFill>
                </a:rPr>
                <a:t>General</a:t>
              </a:r>
              <a:endParaRPr/>
            </a:p>
          </p:txBody>
        </p:sp>
        <p:sp>
          <p:nvSpPr>
            <p:cNvPr id="915" name="Google Shape;915;g26daead407f_0_5123"/>
            <p:cNvSpPr/>
            <p:nvPr/>
          </p:nvSpPr>
          <p:spPr>
            <a:xfrm>
              <a:off x="4037499" y="704068"/>
              <a:ext cx="1769400" cy="2920800"/>
            </a:xfrm>
            <a:prstGeom prst="rect">
              <a:avLst/>
            </a:prstGeom>
            <a:solidFill>
              <a:srgbClr val="CAD0D8">
                <a:alpha val="89800"/>
              </a:srgbClr>
            </a:solidFill>
            <a:ln w="9525" cap="flat" cmpd="sng">
              <a:solidFill>
                <a:srgbClr val="CAD0D8">
                  <a:alpha val="89800"/>
                </a:srgbClr>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g26daead407f_0_5123"/>
            <p:cNvSpPr txBox="1"/>
            <p:nvPr/>
          </p:nvSpPr>
          <p:spPr>
            <a:xfrm>
              <a:off x="4037499" y="704068"/>
              <a:ext cx="1769400" cy="2920800"/>
            </a:xfrm>
            <a:prstGeom prst="rect">
              <a:avLst/>
            </a:prstGeom>
            <a:noFill/>
            <a:ln>
              <a:noFill/>
            </a:ln>
          </p:spPr>
          <p:txBody>
            <a:bodyPr spcFirstLastPara="1" wrap="square" lIns="101325" tIns="101325" rIns="135125" bIns="152000" anchor="t" anchorCtr="0">
              <a:noAutofit/>
            </a:bodyPr>
            <a:lstStyle/>
            <a:p>
              <a:pPr marL="171450" marR="0" lvl="1" indent="-171450" algn="l" rtl="0">
                <a:lnSpc>
                  <a:spcPct val="90000"/>
                </a:lnSpc>
                <a:spcBef>
                  <a:spcPts val="285"/>
                </a:spcBef>
                <a:spcAft>
                  <a:spcPts val="0"/>
                </a:spcAft>
                <a:buClr>
                  <a:srgbClr val="000000"/>
                </a:buClr>
                <a:buSzPts val="1900"/>
                <a:buFont typeface="Arial"/>
                <a:buChar char="•"/>
              </a:pPr>
              <a:r>
                <a:rPr lang="en-US" sz="1900" u="sng">
                  <a:solidFill>
                    <a:schemeClr val="dk2"/>
                  </a:solidFill>
                  <a:hlinkClick r:id="rId13">
                    <a:extLst>
                      <a:ext uri="{A12FA001-AC4F-418D-AE19-62706E023703}">
                        <ahyp:hlinkClr xmlns:ahyp="http://schemas.microsoft.com/office/drawing/2018/hyperlinkcolor" val="tx"/>
                      </a:ext>
                    </a:extLst>
                  </a:hlinkClick>
                </a:rPr>
                <a:t>The Access Project</a:t>
              </a:r>
              <a:endParaRPr/>
            </a:p>
            <a:p>
              <a:pPr marL="171450" marR="0" lvl="1" indent="-171450" algn="l" rtl="0">
                <a:lnSpc>
                  <a:spcPct val="90000"/>
                </a:lnSpc>
                <a:spcBef>
                  <a:spcPts val="285"/>
                </a:spcBef>
                <a:spcAft>
                  <a:spcPts val="0"/>
                </a:spcAft>
                <a:buClr>
                  <a:srgbClr val="000000"/>
                </a:buClr>
                <a:buSzPts val="1900"/>
                <a:buFont typeface="Arial"/>
                <a:buChar char="•"/>
              </a:pPr>
              <a:r>
                <a:rPr lang="en-US" sz="1900" u="sng">
                  <a:solidFill>
                    <a:schemeClr val="dk2"/>
                  </a:solidFill>
                  <a:hlinkClick r:id="rId14">
                    <a:extLst>
                      <a:ext uri="{A12FA001-AC4F-418D-AE19-62706E023703}">
                        <ahyp:hlinkClr xmlns:ahyp="http://schemas.microsoft.com/office/drawing/2018/hyperlinkcolor" val="tx"/>
                      </a:ext>
                    </a:extLst>
                  </a:hlinkClick>
                </a:rPr>
                <a:t>Inspiring for the future</a:t>
              </a:r>
              <a:endParaRPr/>
            </a:p>
            <a:p>
              <a:pPr marL="171450" marR="0" lvl="1" indent="-171450" algn="l" rtl="0">
                <a:lnSpc>
                  <a:spcPct val="90000"/>
                </a:lnSpc>
                <a:spcBef>
                  <a:spcPts val="285"/>
                </a:spcBef>
                <a:spcAft>
                  <a:spcPts val="0"/>
                </a:spcAft>
                <a:buClr>
                  <a:srgbClr val="000000"/>
                </a:buClr>
                <a:buSzPts val="1900"/>
                <a:buFont typeface="Arial"/>
                <a:buChar char="•"/>
              </a:pPr>
              <a:r>
                <a:rPr lang="en-US" sz="1900" u="sng">
                  <a:solidFill>
                    <a:schemeClr val="dk2"/>
                  </a:solidFill>
                  <a:hlinkClick r:id="rId15">
                    <a:extLst>
                      <a:ext uri="{A12FA001-AC4F-418D-AE19-62706E023703}">
                        <ahyp:hlinkClr xmlns:ahyp="http://schemas.microsoft.com/office/drawing/2018/hyperlinkcolor" val="tx"/>
                      </a:ext>
                    </a:extLst>
                  </a:hlinkClick>
                </a:rPr>
                <a:t>Enterprise Advisers</a:t>
              </a:r>
              <a:endParaRPr sz="1900"/>
            </a:p>
          </p:txBody>
        </p:sp>
        <p:sp>
          <p:nvSpPr>
            <p:cNvPr id="917" name="Google Shape;917;g26daead407f_0_5123"/>
            <p:cNvSpPr/>
            <p:nvPr/>
          </p:nvSpPr>
          <p:spPr>
            <a:xfrm>
              <a:off x="6054778" y="46444"/>
              <a:ext cx="1769400" cy="657600"/>
            </a:xfrm>
            <a:prstGeom prst="rect">
              <a:avLst/>
            </a:prstGeom>
            <a:gradFill>
              <a:gsLst>
                <a:gs pos="0">
                  <a:srgbClr val="005E96"/>
                </a:gs>
                <a:gs pos="100000">
                  <a:srgbClr val="A2BEE4"/>
                </a:gs>
              </a:gsLst>
              <a:lin ang="16200038" scaled="0"/>
            </a:gradFill>
            <a:ln>
              <a:noFill/>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g26daead407f_0_5123"/>
            <p:cNvSpPr txBox="1"/>
            <p:nvPr/>
          </p:nvSpPr>
          <p:spPr>
            <a:xfrm>
              <a:off x="6054778" y="46444"/>
              <a:ext cx="1769400" cy="657600"/>
            </a:xfrm>
            <a:prstGeom prst="rect">
              <a:avLst/>
            </a:prstGeom>
            <a:noFill/>
            <a:ln>
              <a:noFill/>
            </a:ln>
          </p:spPr>
          <p:txBody>
            <a:bodyPr spcFirstLastPara="1" wrap="square" lIns="135125" tIns="77200" rIns="135125" bIns="77200" anchor="ctr" anchorCtr="0">
              <a:noAutofit/>
            </a:bodyPr>
            <a:lstStyle/>
            <a:p>
              <a:pPr marL="0" lvl="0" indent="0" algn="ctr" rtl="0">
                <a:lnSpc>
                  <a:spcPct val="90000"/>
                </a:lnSpc>
                <a:spcBef>
                  <a:spcPts val="0"/>
                </a:spcBef>
                <a:spcAft>
                  <a:spcPts val="0"/>
                </a:spcAft>
                <a:buClr>
                  <a:schemeClr val="dk2"/>
                </a:buClr>
                <a:buSzPts val="1900"/>
                <a:buFont typeface="Arial"/>
                <a:buNone/>
              </a:pPr>
              <a:r>
                <a:rPr lang="en-US" sz="1900">
                  <a:solidFill>
                    <a:schemeClr val="lt1"/>
                  </a:solidFill>
                </a:rPr>
                <a:t>Member Led</a:t>
              </a:r>
              <a:endParaRPr sz="1900">
                <a:solidFill>
                  <a:schemeClr val="lt1"/>
                </a:solidFill>
              </a:endParaRPr>
            </a:p>
          </p:txBody>
        </p:sp>
        <p:sp>
          <p:nvSpPr>
            <p:cNvPr id="919" name="Google Shape;919;g26daead407f_0_5123"/>
            <p:cNvSpPr/>
            <p:nvPr/>
          </p:nvSpPr>
          <p:spPr>
            <a:xfrm>
              <a:off x="6054778" y="704068"/>
              <a:ext cx="1769400" cy="2920800"/>
            </a:xfrm>
            <a:prstGeom prst="rect">
              <a:avLst/>
            </a:prstGeom>
            <a:solidFill>
              <a:srgbClr val="CAD0D8">
                <a:alpha val="89800"/>
              </a:srgbClr>
            </a:solidFill>
            <a:ln w="9525" cap="flat" cmpd="sng">
              <a:solidFill>
                <a:srgbClr val="CAD0D8">
                  <a:alpha val="89800"/>
                </a:srgbClr>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g26daead407f_0_5123"/>
            <p:cNvSpPr txBox="1"/>
            <p:nvPr/>
          </p:nvSpPr>
          <p:spPr>
            <a:xfrm>
              <a:off x="6054778" y="704068"/>
              <a:ext cx="1769400" cy="2920800"/>
            </a:xfrm>
            <a:prstGeom prst="rect">
              <a:avLst/>
            </a:prstGeom>
            <a:noFill/>
            <a:ln>
              <a:noFill/>
            </a:ln>
          </p:spPr>
          <p:txBody>
            <a:bodyPr spcFirstLastPara="1" wrap="square" lIns="101325" tIns="101325" rIns="135125" bIns="152000" anchor="t" anchorCtr="0">
              <a:noAutofit/>
            </a:bodyPr>
            <a:lstStyle/>
            <a:p>
              <a:pPr marL="171450" marR="0" lvl="1" indent="-171450" algn="l" rtl="0">
                <a:lnSpc>
                  <a:spcPct val="90000"/>
                </a:lnSpc>
                <a:spcBef>
                  <a:spcPts val="285"/>
                </a:spcBef>
                <a:spcAft>
                  <a:spcPts val="0"/>
                </a:spcAft>
                <a:buClr>
                  <a:schemeClr val="dk2"/>
                </a:buClr>
                <a:buSzPts val="1900"/>
                <a:buChar char="•"/>
              </a:pPr>
              <a:r>
                <a:rPr lang="en-US" sz="1900">
                  <a:solidFill>
                    <a:schemeClr val="dk2"/>
                  </a:solidFill>
                </a:rPr>
                <a:t>University/ Alumni networks</a:t>
              </a:r>
              <a:endParaRPr>
                <a:solidFill>
                  <a:schemeClr val="dk2"/>
                </a:solidFill>
              </a:endParaRPr>
            </a:p>
            <a:p>
              <a:pPr marL="171450" marR="0" lvl="1" indent="-171450" algn="l" rtl="0">
                <a:lnSpc>
                  <a:spcPct val="90000"/>
                </a:lnSpc>
                <a:spcBef>
                  <a:spcPts val="285"/>
                </a:spcBef>
                <a:spcAft>
                  <a:spcPts val="0"/>
                </a:spcAft>
                <a:buClr>
                  <a:schemeClr val="dk2"/>
                </a:buClr>
                <a:buSzPts val="1900"/>
                <a:buChar char="•"/>
              </a:pPr>
              <a:r>
                <a:rPr lang="en-US" sz="1900">
                  <a:solidFill>
                    <a:schemeClr val="dk2"/>
                  </a:solidFill>
                </a:rPr>
                <a:t>Employer</a:t>
              </a:r>
              <a:endParaRPr>
                <a:solidFill>
                  <a:schemeClr val="dk2"/>
                </a:solidFill>
              </a:endParaRPr>
            </a:p>
            <a:p>
              <a:pPr marL="171450" marR="0" lvl="1" indent="-171450" algn="l" rtl="0">
                <a:lnSpc>
                  <a:spcPct val="90000"/>
                </a:lnSpc>
                <a:spcBef>
                  <a:spcPts val="285"/>
                </a:spcBef>
                <a:spcAft>
                  <a:spcPts val="0"/>
                </a:spcAft>
                <a:buClr>
                  <a:schemeClr val="dk2"/>
                </a:buClr>
                <a:buSzPts val="1900"/>
                <a:buChar char="•"/>
              </a:pPr>
              <a:r>
                <a:rPr lang="en-US" sz="1900">
                  <a:solidFill>
                    <a:schemeClr val="dk2"/>
                  </a:solidFill>
                </a:rPr>
                <a:t>Personal connections</a:t>
              </a:r>
              <a:endParaRPr sz="1900">
                <a:solidFill>
                  <a:schemeClr val="dk2"/>
                </a:solidFill>
              </a:endParaRPr>
            </a:p>
          </p:txBody>
        </p:sp>
      </p:grpSp>
      <p:sp>
        <p:nvSpPr>
          <p:cNvPr id="921" name="Google Shape;921;g26daead407f_0_5123"/>
          <p:cNvSpPr txBox="1"/>
          <p:nvPr/>
        </p:nvSpPr>
        <p:spPr>
          <a:xfrm>
            <a:off x="6664675" y="3674600"/>
            <a:ext cx="1431000" cy="92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Use our </a:t>
            </a:r>
            <a:r>
              <a:rPr lang="en-US" u="sng">
                <a:solidFill>
                  <a:schemeClr val="hlink"/>
                </a:solidFill>
                <a:hlinkClick r:id="rId16"/>
              </a:rPr>
              <a:t>letter template</a:t>
            </a:r>
            <a:r>
              <a:rPr lang="en-US"/>
              <a: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Google Shape;927;g26daead407f_0_5091"/>
          <p:cNvSpPr txBox="1">
            <a:spLocks noGrp="1"/>
          </p:cNvSpPr>
          <p:nvPr>
            <p:ph type="title"/>
          </p:nvPr>
        </p:nvSpPr>
        <p:spPr>
          <a:xfrm>
            <a:off x="457199" y="205979"/>
            <a:ext cx="7086900" cy="85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Arial"/>
              <a:buNone/>
            </a:pPr>
            <a:r>
              <a:rPr lang="en-US" sz="3000" b="1"/>
              <a:t>What materials to use?</a:t>
            </a:r>
            <a:endParaRPr sz="3000" b="1"/>
          </a:p>
        </p:txBody>
      </p:sp>
      <p:sp>
        <p:nvSpPr>
          <p:cNvPr id="928" name="Google Shape;928;g26daead407f_0_5091"/>
          <p:cNvSpPr txBox="1">
            <a:spLocks noGrp="1"/>
          </p:cNvSpPr>
          <p:nvPr>
            <p:ph type="body" idx="1"/>
          </p:nvPr>
        </p:nvSpPr>
        <p:spPr>
          <a:xfrm>
            <a:off x="457200" y="1276197"/>
            <a:ext cx="8229600" cy="3394500"/>
          </a:xfrm>
          <a:prstGeom prst="rect">
            <a:avLst/>
          </a:prstGeom>
          <a:noFill/>
          <a:ln>
            <a:noFill/>
          </a:ln>
        </p:spPr>
        <p:txBody>
          <a:bodyPr spcFirstLastPara="1" wrap="square" lIns="91425" tIns="45700" rIns="91425" bIns="45700" anchor="t" anchorCtr="0">
            <a:normAutofit/>
          </a:bodyPr>
          <a:lstStyle/>
          <a:p>
            <a:pPr marL="457200" lvl="0" indent="-342900" algn="l" rtl="0">
              <a:spcBef>
                <a:spcPts val="0"/>
              </a:spcBef>
              <a:spcAft>
                <a:spcPts val="0"/>
              </a:spcAft>
              <a:buSzPts val="1800"/>
              <a:buChar char="•"/>
            </a:pPr>
            <a:r>
              <a:rPr lang="en-US" sz="1800" dirty="0"/>
              <a:t>PSI Materials </a:t>
            </a:r>
            <a:endParaRPr sz="1800" dirty="0"/>
          </a:p>
          <a:p>
            <a:pPr marL="914400" lvl="1" indent="-317500" algn="l" rtl="0">
              <a:spcBef>
                <a:spcPts val="0"/>
              </a:spcBef>
              <a:spcAft>
                <a:spcPts val="0"/>
              </a:spcAft>
              <a:buSzPts val="1400"/>
              <a:buChar char="–"/>
            </a:pPr>
            <a:r>
              <a:rPr lang="en-US" sz="1400" dirty="0"/>
              <a:t>6 </a:t>
            </a:r>
            <a:r>
              <a:rPr lang="en-US" sz="1400" u="sng" dirty="0">
                <a:solidFill>
                  <a:schemeClr val="hlink"/>
                </a:solidFill>
                <a:hlinkClick r:id="rId3"/>
              </a:rPr>
              <a:t>classroom workshops</a:t>
            </a:r>
            <a:r>
              <a:rPr lang="en-US" sz="1400" dirty="0"/>
              <a:t> currently available on our website</a:t>
            </a:r>
            <a:endParaRPr sz="1400" dirty="0"/>
          </a:p>
          <a:p>
            <a:pPr marL="914400" lvl="1" indent="-317500" algn="l" rtl="0">
              <a:spcBef>
                <a:spcPts val="0"/>
              </a:spcBef>
              <a:spcAft>
                <a:spcPts val="0"/>
              </a:spcAft>
              <a:buSzPts val="1400"/>
              <a:buChar char="–"/>
            </a:pPr>
            <a:r>
              <a:rPr lang="en-US" sz="1400" dirty="0"/>
              <a:t>2 sets of </a:t>
            </a:r>
            <a:r>
              <a:rPr lang="en-US" sz="1400" dirty="0">
                <a:hlinkClick r:id="rId4"/>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careers talk slides</a:t>
            </a:r>
            <a:r>
              <a:rPr lang="en-US" sz="1400" dirty="0">
                <a:hlinkClick r:id="rId4"/>
              </a:rPr>
              <a:t> </a:t>
            </a:r>
            <a:r>
              <a:rPr lang="en-US" sz="1400" dirty="0"/>
              <a:t>(Yr6+, Yr11+)</a:t>
            </a:r>
            <a:endParaRPr sz="1400" dirty="0"/>
          </a:p>
          <a:p>
            <a:pPr marL="914400" lvl="1" indent="-317500" algn="l" rtl="0">
              <a:spcBef>
                <a:spcPts val="0"/>
              </a:spcBef>
              <a:spcAft>
                <a:spcPts val="0"/>
              </a:spcAft>
              <a:buSzPts val="1400"/>
              <a:buChar char="–"/>
            </a:pPr>
            <a:r>
              <a:rPr lang="en-US" sz="1400" dirty="0"/>
              <a:t>If you use PSI materials, you will be </a:t>
            </a:r>
            <a:r>
              <a:rPr lang="en-US" sz="1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sent</a:t>
            </a:r>
            <a:r>
              <a:rPr lang="en-US" sz="1400" dirty="0"/>
              <a:t> a feedback form to complete!</a:t>
            </a:r>
            <a:endParaRPr sz="1400" dirty="0"/>
          </a:p>
          <a:p>
            <a:pPr marL="914400" lvl="0" indent="0" algn="l" rtl="0">
              <a:spcBef>
                <a:spcPts val="0"/>
              </a:spcBef>
              <a:spcAft>
                <a:spcPts val="0"/>
              </a:spcAft>
              <a:buNone/>
            </a:pPr>
            <a:endParaRPr sz="1400" dirty="0"/>
          </a:p>
          <a:p>
            <a:pPr marL="457200" lvl="0" indent="-342900" algn="l" rtl="0">
              <a:spcBef>
                <a:spcPts val="0"/>
              </a:spcBef>
              <a:spcAft>
                <a:spcPts val="0"/>
              </a:spcAft>
              <a:buSzPts val="1800"/>
              <a:buChar char="•"/>
            </a:pPr>
            <a:r>
              <a:rPr lang="en-US" sz="1800" dirty="0"/>
              <a:t>Create your own</a:t>
            </a:r>
            <a:endParaRPr sz="1800" dirty="0"/>
          </a:p>
          <a:p>
            <a:pPr marL="914400" lvl="1" indent="-317500" algn="l" rtl="0">
              <a:spcBef>
                <a:spcPts val="0"/>
              </a:spcBef>
              <a:spcAft>
                <a:spcPts val="0"/>
              </a:spcAft>
              <a:buSzPts val="1400"/>
              <a:buChar char="–"/>
            </a:pPr>
            <a:r>
              <a:rPr lang="en-US" sz="1400" dirty="0"/>
              <a:t>Adapt to the needs of your activity/ schools requirements</a:t>
            </a:r>
            <a:endParaRPr sz="1400" dirty="0"/>
          </a:p>
          <a:p>
            <a:pPr marL="914400" lvl="1" indent="-317500" algn="l" rtl="0">
              <a:spcBef>
                <a:spcPts val="0"/>
              </a:spcBef>
              <a:spcAft>
                <a:spcPts val="0"/>
              </a:spcAft>
              <a:buSzPts val="1400"/>
              <a:buChar char="–"/>
            </a:pPr>
            <a:r>
              <a:rPr lang="en-US" sz="1400" dirty="0"/>
              <a:t>Take inspiration from our </a:t>
            </a:r>
            <a:r>
              <a:rPr lang="en-US" sz="1400" u="sng" dirty="0">
                <a:solidFill>
                  <a:schemeClr val="hlink"/>
                </a:solidFill>
                <a:hlinkClick r:id="rId5"/>
              </a:rPr>
              <a:t>Member Materials Library</a:t>
            </a:r>
            <a:endParaRPr sz="1400" dirty="0"/>
          </a:p>
          <a:p>
            <a:pPr marL="914400" lvl="1" indent="-317500" algn="l" rtl="0">
              <a:spcBef>
                <a:spcPts val="0"/>
              </a:spcBef>
              <a:spcAft>
                <a:spcPts val="0"/>
              </a:spcAft>
              <a:buSzPts val="1400"/>
              <a:buChar char="–"/>
            </a:pPr>
            <a:r>
              <a:rPr lang="en-US" sz="1400" u="sng" dirty="0">
                <a:solidFill>
                  <a:schemeClr val="hlink"/>
                </a:solidFill>
                <a:hlinkClick r:id="rId6"/>
              </a:rPr>
              <a:t>S</a:t>
            </a:r>
            <a:r>
              <a:rPr lang="en-US" sz="1400" u="sng" dirty="0">
                <a:solidFill>
                  <a:schemeClr val="hlink"/>
                </a:solidFill>
                <a:hlinkClick r:id="rId6"/>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ubmit your materials</a:t>
            </a:r>
            <a:r>
              <a:rPr lang="en-US" sz="1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 to be added to our Member Materials Library after use</a:t>
            </a:r>
            <a:r>
              <a:rPr lang="en-US" sz="1400" dirty="0"/>
              <a:t>!</a:t>
            </a:r>
            <a:endParaRPr sz="1400" dirty="0"/>
          </a:p>
          <a:p>
            <a:pPr marL="139700" lvl="0" indent="0" algn="l" rtl="0">
              <a:spcBef>
                <a:spcPts val="0"/>
              </a:spcBef>
              <a:spcAft>
                <a:spcPts val="0"/>
              </a:spcAft>
              <a:buClr>
                <a:schemeClr val="accent1"/>
              </a:buClr>
              <a:buSzPts val="2200"/>
              <a:buNone/>
            </a:pPr>
            <a:endParaRPr dirty="0"/>
          </a:p>
          <a:p>
            <a:pPr marL="139700" lvl="0" indent="0" algn="l" rtl="0">
              <a:spcBef>
                <a:spcPts val="0"/>
              </a:spcBef>
              <a:spcAft>
                <a:spcPts val="0"/>
              </a:spcAft>
              <a:buClr>
                <a:schemeClr val="accent1"/>
              </a:buClr>
              <a:buSzPts val="2200"/>
              <a:buNone/>
            </a:pPr>
            <a:endParaRPr dirty="0"/>
          </a:p>
        </p:txBody>
      </p:sp>
      <p:sp>
        <p:nvSpPr>
          <p:cNvPr id="929" name="Google Shape;929;g26daead407f_0_5091"/>
          <p:cNvSpPr txBox="1">
            <a:spLocks noGrp="1"/>
          </p:cNvSpPr>
          <p:nvPr>
            <p:ph type="sldNum" idx="12"/>
          </p:nvPr>
        </p:nvSpPr>
        <p:spPr>
          <a:xfrm>
            <a:off x="8296758" y="4767263"/>
            <a:ext cx="390000" cy="273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15</a:t>
            </a:fld>
            <a:endParaRPr/>
          </a:p>
        </p:txBody>
      </p:sp>
      <p:pic>
        <p:nvPicPr>
          <p:cNvPr id="930" name="Google Shape;930;g26daead407f_0_5091" descr="PSI Careers Logo"/>
          <p:cNvPicPr preferRelativeResize="0"/>
          <p:nvPr/>
        </p:nvPicPr>
        <p:blipFill rotWithShape="1">
          <a:blip r:embed="rId7">
            <a:alphaModFix/>
          </a:blip>
          <a:srcRect/>
          <a:stretch/>
        </p:blipFill>
        <p:spPr>
          <a:xfrm>
            <a:off x="5793968" y="11019"/>
            <a:ext cx="3350033" cy="877708"/>
          </a:xfrm>
          <a:prstGeom prst="rect">
            <a:avLst/>
          </a:prstGeom>
          <a:noFill/>
          <a:ln>
            <a:noFill/>
          </a:ln>
        </p:spPr>
      </p:pic>
      <p:pic>
        <p:nvPicPr>
          <p:cNvPr id="931" name="Google Shape;931;g26daead407f_0_5091"/>
          <p:cNvPicPr preferRelativeResize="0"/>
          <p:nvPr/>
        </p:nvPicPr>
        <p:blipFill>
          <a:blip r:embed="rId8">
            <a:alphaModFix/>
          </a:blip>
          <a:stretch>
            <a:fillRect/>
          </a:stretch>
        </p:blipFill>
        <p:spPr>
          <a:xfrm>
            <a:off x="90075" y="4064925"/>
            <a:ext cx="976250" cy="9762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g26daead407f_0_339"/>
          <p:cNvSpPr txBox="1">
            <a:spLocks noGrp="1"/>
          </p:cNvSpPr>
          <p:nvPr>
            <p:ph type="title"/>
          </p:nvPr>
        </p:nvSpPr>
        <p:spPr>
          <a:xfrm>
            <a:off x="457200" y="205979"/>
            <a:ext cx="7056600" cy="85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Arial"/>
              <a:buNone/>
            </a:pPr>
            <a:r>
              <a:rPr lang="en-US" sz="3000" b="1"/>
              <a:t>Dates for the Diary</a:t>
            </a:r>
            <a:endParaRPr sz="3000" b="1"/>
          </a:p>
        </p:txBody>
      </p:sp>
      <p:sp>
        <p:nvSpPr>
          <p:cNvPr id="938" name="Google Shape;938;g26daead407f_0_339"/>
          <p:cNvSpPr txBox="1">
            <a:spLocks noGrp="1"/>
          </p:cNvSpPr>
          <p:nvPr>
            <p:ph type="body" idx="1"/>
          </p:nvPr>
        </p:nvSpPr>
        <p:spPr>
          <a:xfrm>
            <a:off x="457200" y="4431678"/>
            <a:ext cx="8297400" cy="306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440"/>
              </a:spcBef>
              <a:spcAft>
                <a:spcPts val="0"/>
              </a:spcAft>
              <a:buNone/>
            </a:pPr>
            <a:r>
              <a:rPr lang="en-US" sz="1400" i="1">
                <a:solidFill>
                  <a:srgbClr val="9900FF"/>
                </a:solidFill>
              </a:rPr>
              <a:t>Remember to submit your activity completion forms by the end of each month to be considered for the monthly leaderboard updates!</a:t>
            </a:r>
            <a:endParaRPr sz="1400" i="1">
              <a:solidFill>
                <a:srgbClr val="9900FF"/>
              </a:solidFill>
            </a:endParaRPr>
          </a:p>
        </p:txBody>
      </p:sp>
      <p:pic>
        <p:nvPicPr>
          <p:cNvPr id="939" name="Google Shape;939;g26daead407f_0_339" descr="PSI Careers Logo"/>
          <p:cNvPicPr preferRelativeResize="0"/>
          <p:nvPr/>
        </p:nvPicPr>
        <p:blipFill rotWithShape="1">
          <a:blip r:embed="rId3">
            <a:alphaModFix/>
          </a:blip>
          <a:srcRect/>
          <a:stretch/>
        </p:blipFill>
        <p:spPr>
          <a:xfrm>
            <a:off x="5793968" y="11019"/>
            <a:ext cx="3350033" cy="877708"/>
          </a:xfrm>
          <a:prstGeom prst="rect">
            <a:avLst/>
          </a:prstGeom>
          <a:noFill/>
          <a:ln>
            <a:noFill/>
          </a:ln>
        </p:spPr>
      </p:pic>
      <p:pic>
        <p:nvPicPr>
          <p:cNvPr id="940" name="Google Shape;940;g26daead407f_0_339"/>
          <p:cNvPicPr preferRelativeResize="0"/>
          <p:nvPr/>
        </p:nvPicPr>
        <p:blipFill>
          <a:blip r:embed="rId4">
            <a:alphaModFix/>
          </a:blip>
          <a:stretch>
            <a:fillRect/>
          </a:stretch>
        </p:blipFill>
        <p:spPr>
          <a:xfrm>
            <a:off x="457200" y="1128454"/>
            <a:ext cx="5602990" cy="3238148"/>
          </a:xfrm>
          <a:prstGeom prst="rect">
            <a:avLst/>
          </a:prstGeom>
          <a:noFill/>
          <a:ln>
            <a:noFill/>
          </a:ln>
        </p:spPr>
      </p:pic>
      <p:pic>
        <p:nvPicPr>
          <p:cNvPr id="941" name="Google Shape;941;g26daead407f_0_339"/>
          <p:cNvPicPr preferRelativeResize="0"/>
          <p:nvPr/>
        </p:nvPicPr>
        <p:blipFill>
          <a:blip r:embed="rId5">
            <a:alphaModFix/>
          </a:blip>
          <a:stretch>
            <a:fillRect/>
          </a:stretch>
        </p:blipFill>
        <p:spPr>
          <a:xfrm>
            <a:off x="6954513" y="1969200"/>
            <a:ext cx="1295151" cy="1295151"/>
          </a:xfrm>
          <a:prstGeom prst="rect">
            <a:avLst/>
          </a:prstGeom>
          <a:noFill/>
          <a:ln>
            <a:noFill/>
          </a:ln>
        </p:spPr>
      </p:pic>
      <p:sp>
        <p:nvSpPr>
          <p:cNvPr id="942" name="Google Shape;942;g26daead407f_0_339"/>
          <p:cNvSpPr txBox="1"/>
          <p:nvPr/>
        </p:nvSpPr>
        <p:spPr>
          <a:xfrm>
            <a:off x="6094787" y="1277384"/>
            <a:ext cx="2905500" cy="2678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a:solidFill>
                  <a:srgbClr val="005A84"/>
                </a:solidFill>
              </a:rPr>
              <a:t>View our calendar of engagement days of interest on our Schools Outreach webpage!</a:t>
            </a:r>
            <a:endParaRPr sz="1200">
              <a:solidFill>
                <a:srgbClr val="005A84"/>
              </a:solidFill>
            </a:endParaRPr>
          </a:p>
          <a:p>
            <a:pPr marL="0" lvl="0" indent="0" algn="l" rtl="0">
              <a:spcBef>
                <a:spcPts val="0"/>
              </a:spcBef>
              <a:spcAft>
                <a:spcPts val="0"/>
              </a:spcAft>
              <a:buNone/>
            </a:pPr>
            <a:endParaRPr sz="1200">
              <a:solidFill>
                <a:srgbClr val="005A84"/>
              </a:solidFill>
            </a:endParaRPr>
          </a:p>
          <a:p>
            <a:pPr marL="0" marR="0" lvl="0" indent="0" algn="l" rtl="0">
              <a:lnSpc>
                <a:spcPct val="100000"/>
              </a:lnSpc>
              <a:spcBef>
                <a:spcPts val="0"/>
              </a:spcBef>
              <a:spcAft>
                <a:spcPts val="0"/>
              </a:spcAft>
              <a:buNone/>
            </a:pPr>
            <a:endParaRPr sz="1200">
              <a:solidFill>
                <a:srgbClr val="005A84"/>
              </a:solidFill>
            </a:endParaRPr>
          </a:p>
          <a:p>
            <a:pPr marL="0" marR="0" lvl="0" indent="0" algn="l" rtl="0">
              <a:lnSpc>
                <a:spcPct val="100000"/>
              </a:lnSpc>
              <a:spcBef>
                <a:spcPts val="0"/>
              </a:spcBef>
              <a:spcAft>
                <a:spcPts val="0"/>
              </a:spcAft>
              <a:buNone/>
            </a:pPr>
            <a:endParaRPr sz="1200">
              <a:solidFill>
                <a:srgbClr val="005A84"/>
              </a:solidFill>
            </a:endParaRPr>
          </a:p>
          <a:p>
            <a:pPr marL="0" marR="0" lvl="0" indent="0" algn="l" rtl="0">
              <a:lnSpc>
                <a:spcPct val="100000"/>
              </a:lnSpc>
              <a:spcBef>
                <a:spcPts val="0"/>
              </a:spcBef>
              <a:spcAft>
                <a:spcPts val="0"/>
              </a:spcAft>
              <a:buNone/>
            </a:pPr>
            <a:endParaRPr sz="1200">
              <a:solidFill>
                <a:srgbClr val="005A84"/>
              </a:solidFill>
            </a:endParaRPr>
          </a:p>
          <a:p>
            <a:pPr marL="0" marR="0" lvl="0" indent="0" algn="l" rtl="0">
              <a:lnSpc>
                <a:spcPct val="100000"/>
              </a:lnSpc>
              <a:spcBef>
                <a:spcPts val="0"/>
              </a:spcBef>
              <a:spcAft>
                <a:spcPts val="0"/>
              </a:spcAft>
              <a:buNone/>
            </a:pPr>
            <a:endParaRPr sz="1200">
              <a:solidFill>
                <a:srgbClr val="005A84"/>
              </a:solidFill>
            </a:endParaRPr>
          </a:p>
          <a:p>
            <a:pPr marL="0" marR="0" lvl="0" indent="0" algn="l" rtl="0">
              <a:lnSpc>
                <a:spcPct val="100000"/>
              </a:lnSpc>
              <a:spcBef>
                <a:spcPts val="0"/>
              </a:spcBef>
              <a:spcAft>
                <a:spcPts val="0"/>
              </a:spcAft>
              <a:buNone/>
            </a:pPr>
            <a:endParaRPr sz="1200">
              <a:solidFill>
                <a:srgbClr val="005A84"/>
              </a:solidFill>
            </a:endParaRPr>
          </a:p>
          <a:p>
            <a:pPr marL="0" marR="0" lvl="0" indent="0" algn="l" rtl="0">
              <a:lnSpc>
                <a:spcPct val="100000"/>
              </a:lnSpc>
              <a:spcBef>
                <a:spcPts val="0"/>
              </a:spcBef>
              <a:spcAft>
                <a:spcPts val="0"/>
              </a:spcAft>
              <a:buNone/>
            </a:pPr>
            <a:endParaRPr sz="1200">
              <a:solidFill>
                <a:srgbClr val="005A84"/>
              </a:solidFill>
            </a:endParaRPr>
          </a:p>
          <a:p>
            <a:pPr marL="0" marR="0" lvl="0" indent="0" algn="l" rtl="0">
              <a:lnSpc>
                <a:spcPct val="100000"/>
              </a:lnSpc>
              <a:spcBef>
                <a:spcPts val="0"/>
              </a:spcBef>
              <a:spcAft>
                <a:spcPts val="0"/>
              </a:spcAft>
              <a:buNone/>
            </a:pPr>
            <a:endParaRPr sz="1200">
              <a:solidFill>
                <a:srgbClr val="005A84"/>
              </a:solidFill>
            </a:endParaRPr>
          </a:p>
          <a:p>
            <a:pPr marL="0" marR="0" lvl="0" indent="0" algn="l" rtl="0">
              <a:lnSpc>
                <a:spcPct val="100000"/>
              </a:lnSpc>
              <a:spcBef>
                <a:spcPts val="0"/>
              </a:spcBef>
              <a:spcAft>
                <a:spcPts val="0"/>
              </a:spcAft>
              <a:buNone/>
            </a:pPr>
            <a:endParaRPr sz="1200">
              <a:solidFill>
                <a:srgbClr val="005A84"/>
              </a:solidFill>
            </a:endParaRPr>
          </a:p>
          <a:p>
            <a:pPr marL="0" marR="0" lvl="0" indent="0" algn="l" rtl="0">
              <a:lnSpc>
                <a:spcPct val="100000"/>
              </a:lnSpc>
              <a:spcBef>
                <a:spcPts val="0"/>
              </a:spcBef>
              <a:spcAft>
                <a:spcPts val="0"/>
              </a:spcAft>
              <a:buNone/>
            </a:pPr>
            <a:r>
              <a:rPr lang="en-US" sz="1200">
                <a:solidFill>
                  <a:srgbClr val="005A84"/>
                </a:solidFill>
              </a:rPr>
              <a:t>Or you can view it directly </a:t>
            </a:r>
            <a:r>
              <a:rPr lang="en-US" sz="1200" u="sng">
                <a:solidFill>
                  <a:schemeClr val="hlink"/>
                </a:solidFill>
                <a:hlinkClick r:id="rId6"/>
              </a:rPr>
              <a:t>here</a:t>
            </a:r>
            <a:r>
              <a:rPr lang="en-US" sz="1200">
                <a:solidFill>
                  <a:srgbClr val="005A84"/>
                </a:solidFill>
              </a:rPr>
              <a:t>!</a:t>
            </a:r>
            <a:endParaRPr sz="1200">
              <a:solidFill>
                <a:srgbClr val="005A84"/>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endParaRPr>
          </a:p>
          <a:p>
            <a:pPr marL="45720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g26daead407f_0_5115"/>
          <p:cNvSpPr txBox="1">
            <a:spLocks noGrp="1"/>
          </p:cNvSpPr>
          <p:nvPr>
            <p:ph type="title"/>
          </p:nvPr>
        </p:nvSpPr>
        <p:spPr>
          <a:xfrm>
            <a:off x="457199" y="205979"/>
            <a:ext cx="7086900" cy="85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Arial"/>
              <a:buNone/>
            </a:pPr>
            <a:r>
              <a:rPr lang="en-US" sz="3000" b="1"/>
              <a:t>Benefits of Outreach</a:t>
            </a:r>
            <a:endParaRPr sz="3000" b="1"/>
          </a:p>
        </p:txBody>
      </p:sp>
      <p:sp>
        <p:nvSpPr>
          <p:cNvPr id="949" name="Google Shape;949;g26daead407f_0_5115"/>
          <p:cNvSpPr txBox="1">
            <a:spLocks noGrp="1"/>
          </p:cNvSpPr>
          <p:nvPr>
            <p:ph type="body" idx="1"/>
          </p:nvPr>
        </p:nvSpPr>
        <p:spPr>
          <a:xfrm>
            <a:off x="457200" y="1276197"/>
            <a:ext cx="8229600" cy="33945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1800" b="1"/>
              <a:t>For the PSI community:</a:t>
            </a:r>
            <a:endParaRPr sz="1800" b="1"/>
          </a:p>
          <a:p>
            <a:pPr marL="457200" lvl="0" indent="-342900" algn="l" rtl="0">
              <a:spcBef>
                <a:spcPts val="0"/>
              </a:spcBef>
              <a:spcAft>
                <a:spcPts val="0"/>
              </a:spcAft>
              <a:buSzPts val="1800"/>
              <a:buChar char="•"/>
            </a:pPr>
            <a:r>
              <a:rPr lang="en-US" sz="1800"/>
              <a:t>Strengthen the PSI brand identity</a:t>
            </a:r>
            <a:endParaRPr sz="1800"/>
          </a:p>
          <a:p>
            <a:pPr marL="457200" lvl="0" indent="-342900" algn="l" rtl="0">
              <a:spcBef>
                <a:spcPts val="0"/>
              </a:spcBef>
              <a:spcAft>
                <a:spcPts val="0"/>
              </a:spcAft>
              <a:buSzPts val="1800"/>
              <a:buChar char="•"/>
            </a:pPr>
            <a:r>
              <a:rPr lang="en-US" sz="1800"/>
              <a:t>Encourage improved education on numeracy skills</a:t>
            </a:r>
            <a:endParaRPr sz="1800"/>
          </a:p>
          <a:p>
            <a:pPr marL="457200" lvl="0" indent="-342900" algn="l" rtl="0">
              <a:spcBef>
                <a:spcPts val="0"/>
              </a:spcBef>
              <a:spcAft>
                <a:spcPts val="0"/>
              </a:spcAft>
              <a:buSzPts val="1800"/>
              <a:buChar char="•"/>
            </a:pPr>
            <a:r>
              <a:rPr lang="en-US" sz="1800"/>
              <a:t>Inspire more students to continue their STEM education beyond GCSEs</a:t>
            </a:r>
            <a:endParaRPr sz="1800"/>
          </a:p>
          <a:p>
            <a:pPr marL="0" lvl="0" indent="0" algn="l" rtl="0">
              <a:spcBef>
                <a:spcPts val="0"/>
              </a:spcBef>
              <a:spcAft>
                <a:spcPts val="0"/>
              </a:spcAft>
              <a:buNone/>
            </a:pPr>
            <a:endParaRPr sz="1800"/>
          </a:p>
          <a:p>
            <a:pPr marL="0" lvl="0" indent="0" algn="l" rtl="0">
              <a:spcBef>
                <a:spcPts val="0"/>
              </a:spcBef>
              <a:spcAft>
                <a:spcPts val="0"/>
              </a:spcAft>
              <a:buClr>
                <a:schemeClr val="dk2"/>
              </a:buClr>
              <a:buSzPts val="1100"/>
              <a:buFont typeface="Arial"/>
              <a:buNone/>
            </a:pPr>
            <a:r>
              <a:rPr lang="en-US" sz="1800" b="1"/>
              <a:t>For the PSI member:</a:t>
            </a:r>
            <a:endParaRPr sz="1800" b="1"/>
          </a:p>
          <a:p>
            <a:pPr marL="457200" lvl="0" indent="-342900" algn="l" rtl="0">
              <a:spcBef>
                <a:spcPts val="0"/>
              </a:spcBef>
              <a:spcAft>
                <a:spcPts val="0"/>
              </a:spcAft>
              <a:buSzPts val="1800"/>
              <a:buChar char="•"/>
            </a:pPr>
            <a:r>
              <a:rPr lang="en-US" sz="1800"/>
              <a:t>Develop presentation and communication skills</a:t>
            </a:r>
            <a:endParaRPr sz="1800"/>
          </a:p>
          <a:p>
            <a:pPr marL="457200" lvl="0" indent="-342900" algn="l" rtl="0">
              <a:spcBef>
                <a:spcPts val="0"/>
              </a:spcBef>
              <a:spcAft>
                <a:spcPts val="0"/>
              </a:spcAft>
              <a:buSzPts val="1800"/>
              <a:buChar char="•"/>
            </a:pPr>
            <a:r>
              <a:rPr lang="en-US" sz="1800"/>
              <a:t>Demonstrate leadership and organisational skills</a:t>
            </a:r>
            <a:endParaRPr sz="1800"/>
          </a:p>
          <a:p>
            <a:pPr marL="457200" lvl="0" indent="-342900" algn="l" rtl="0">
              <a:spcBef>
                <a:spcPts val="0"/>
              </a:spcBef>
              <a:spcAft>
                <a:spcPts val="0"/>
              </a:spcAft>
              <a:buSzPts val="1800"/>
              <a:buChar char="•"/>
            </a:pPr>
            <a:r>
              <a:rPr lang="en-US" sz="1800"/>
              <a:t>Additional variety into daily work activities </a:t>
            </a:r>
            <a:endParaRPr/>
          </a:p>
        </p:txBody>
      </p:sp>
      <p:sp>
        <p:nvSpPr>
          <p:cNvPr id="950" name="Google Shape;950;g26daead407f_0_5115"/>
          <p:cNvSpPr txBox="1">
            <a:spLocks noGrp="1"/>
          </p:cNvSpPr>
          <p:nvPr>
            <p:ph type="sldNum" idx="12"/>
          </p:nvPr>
        </p:nvSpPr>
        <p:spPr>
          <a:xfrm>
            <a:off x="8296758" y="4767263"/>
            <a:ext cx="390000" cy="273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17</a:t>
            </a:fld>
            <a:endParaRPr/>
          </a:p>
        </p:txBody>
      </p:sp>
      <p:pic>
        <p:nvPicPr>
          <p:cNvPr id="951" name="Google Shape;951;g26daead407f_0_5115" descr="PSI Careers Logo"/>
          <p:cNvPicPr preferRelativeResize="0"/>
          <p:nvPr/>
        </p:nvPicPr>
        <p:blipFill rotWithShape="1">
          <a:blip r:embed="rId3">
            <a:alphaModFix/>
          </a:blip>
          <a:srcRect/>
          <a:stretch/>
        </p:blipFill>
        <p:spPr>
          <a:xfrm>
            <a:off x="5793968" y="11019"/>
            <a:ext cx="3350033" cy="87770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g26daead407f_0_1904"/>
          <p:cNvSpPr txBox="1">
            <a:spLocks noGrp="1"/>
          </p:cNvSpPr>
          <p:nvPr>
            <p:ph type="subTitle" idx="1"/>
          </p:nvPr>
        </p:nvSpPr>
        <p:spPr>
          <a:xfrm>
            <a:off x="1078250" y="1828650"/>
            <a:ext cx="6898200" cy="743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5A84"/>
              </a:buClr>
              <a:buSzPts val="2000"/>
              <a:buNone/>
            </a:pPr>
            <a:r>
              <a:rPr lang="en-US" sz="4000"/>
              <a:t>Panel Discussion</a:t>
            </a:r>
            <a:endParaRPr sz="4000"/>
          </a:p>
        </p:txBody>
      </p:sp>
      <p:sp>
        <p:nvSpPr>
          <p:cNvPr id="957" name="Google Shape;957;g26daead407f_0_1904"/>
          <p:cNvSpPr/>
          <p:nvPr/>
        </p:nvSpPr>
        <p:spPr>
          <a:xfrm>
            <a:off x="3718200" y="278875"/>
            <a:ext cx="1967400" cy="1262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58" name="Google Shape;958;g26daead407f_0_1904" descr="PSI Careers Logo"/>
          <p:cNvPicPr preferRelativeResize="0"/>
          <p:nvPr/>
        </p:nvPicPr>
        <p:blipFill rotWithShape="1">
          <a:blip r:embed="rId3">
            <a:alphaModFix/>
          </a:blip>
          <a:srcRect/>
          <a:stretch/>
        </p:blipFill>
        <p:spPr>
          <a:xfrm>
            <a:off x="5793968" y="11019"/>
            <a:ext cx="3350033" cy="877708"/>
          </a:xfrm>
          <a:prstGeom prst="rect">
            <a:avLst/>
          </a:prstGeom>
          <a:noFill/>
          <a:ln>
            <a:noFill/>
          </a:ln>
        </p:spPr>
      </p:pic>
      <p:pic>
        <p:nvPicPr>
          <p:cNvPr id="959" name="Google Shape;959;g26daead407f_0_1904"/>
          <p:cNvPicPr preferRelativeResize="0"/>
          <p:nvPr/>
        </p:nvPicPr>
        <p:blipFill>
          <a:blip r:embed="rId4">
            <a:alphaModFix/>
          </a:blip>
          <a:stretch>
            <a:fillRect/>
          </a:stretch>
        </p:blipFill>
        <p:spPr>
          <a:xfrm>
            <a:off x="3793625" y="3140000"/>
            <a:ext cx="1619450" cy="16194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g26daead407f_0_3982"/>
          <p:cNvSpPr txBox="1">
            <a:spLocks noGrp="1"/>
          </p:cNvSpPr>
          <p:nvPr>
            <p:ph type="sldNum" idx="12"/>
          </p:nvPr>
        </p:nvSpPr>
        <p:spPr>
          <a:xfrm>
            <a:off x="8296758" y="4767263"/>
            <a:ext cx="390000" cy="27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19</a:t>
            </a:fld>
            <a:endParaRPr/>
          </a:p>
        </p:txBody>
      </p:sp>
      <p:sp>
        <p:nvSpPr>
          <p:cNvPr id="968" name="Google Shape;968;g26daead407f_0_3982"/>
          <p:cNvSpPr txBox="1">
            <a:spLocks noGrp="1"/>
          </p:cNvSpPr>
          <p:nvPr>
            <p:ph type="title"/>
          </p:nvPr>
        </p:nvSpPr>
        <p:spPr>
          <a:xfrm>
            <a:off x="531750" y="2036398"/>
            <a:ext cx="8379300" cy="1392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400"/>
              <a:buFont typeface="Arial"/>
              <a:buNone/>
            </a:pPr>
            <a:r>
              <a:rPr lang="en-US" sz="3000"/>
              <a:t>Please submit your questions by using the Q&amp;A function on Zoom. Click ‘Like’ to upvote a question!</a:t>
            </a:r>
            <a:endParaRPr sz="3000"/>
          </a:p>
        </p:txBody>
      </p:sp>
      <p:pic>
        <p:nvPicPr>
          <p:cNvPr id="969" name="Google Shape;969;g26daead407f_0_3982"/>
          <p:cNvPicPr preferRelativeResize="0"/>
          <p:nvPr/>
        </p:nvPicPr>
        <p:blipFill>
          <a:blip r:embed="rId3">
            <a:alphaModFix/>
          </a:blip>
          <a:stretch>
            <a:fillRect/>
          </a:stretch>
        </p:blipFill>
        <p:spPr>
          <a:xfrm>
            <a:off x="7949175" y="0"/>
            <a:ext cx="1121950" cy="1121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g26daead407f_0_1403"/>
          <p:cNvSpPr txBox="1">
            <a:spLocks noGrp="1"/>
          </p:cNvSpPr>
          <p:nvPr>
            <p:ph type="title"/>
          </p:nvPr>
        </p:nvSpPr>
        <p:spPr>
          <a:xfrm>
            <a:off x="352024" y="218004"/>
            <a:ext cx="7086900" cy="85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Arial"/>
              <a:buNone/>
            </a:pPr>
            <a:r>
              <a:rPr lang="en-US" sz="3000" b="1"/>
              <a:t>Before We Start...</a:t>
            </a:r>
            <a:endParaRPr sz="3000" b="1"/>
          </a:p>
        </p:txBody>
      </p:sp>
      <p:sp>
        <p:nvSpPr>
          <p:cNvPr id="756" name="Google Shape;756;g26daead407f_0_1403"/>
          <p:cNvSpPr txBox="1">
            <a:spLocks noGrp="1"/>
          </p:cNvSpPr>
          <p:nvPr>
            <p:ph type="sldNum" idx="12"/>
          </p:nvPr>
        </p:nvSpPr>
        <p:spPr>
          <a:xfrm>
            <a:off x="8296758" y="4767263"/>
            <a:ext cx="390000" cy="27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a:t>
            </a:fld>
            <a:endParaRPr/>
          </a:p>
        </p:txBody>
      </p:sp>
      <p:sp>
        <p:nvSpPr>
          <p:cNvPr id="757" name="Google Shape;757;g26daead407f_0_1403"/>
          <p:cNvSpPr txBox="1"/>
          <p:nvPr/>
        </p:nvSpPr>
        <p:spPr>
          <a:xfrm>
            <a:off x="502325" y="1415000"/>
            <a:ext cx="8143200" cy="2401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800" b="1" i="0" u="none" strike="noStrike" cap="none">
                <a:solidFill>
                  <a:schemeClr val="dk1"/>
                </a:solidFill>
                <a:latin typeface="Arial"/>
                <a:ea typeface="Arial"/>
                <a:cs typeface="Arial"/>
                <a:sym typeface="Arial"/>
              </a:rPr>
              <a:t>Voice</a:t>
            </a:r>
            <a:r>
              <a:rPr lang="en-US" sz="1800" b="0" i="0" u="none" strike="noStrike" cap="none">
                <a:solidFill>
                  <a:srgbClr val="000000"/>
                </a:solidFill>
                <a:latin typeface="Arial"/>
                <a:ea typeface="Arial"/>
                <a:cs typeface="Arial"/>
                <a:sym typeface="Arial"/>
              </a:rPr>
              <a:t>: Audience is automatically muted as default</a:t>
            </a:r>
            <a:endParaRPr sz="18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800" b="1" i="0" u="none" strike="noStrike" cap="none">
                <a:solidFill>
                  <a:schemeClr val="dk1"/>
                </a:solidFill>
                <a:latin typeface="Arial"/>
                <a:ea typeface="Arial"/>
                <a:cs typeface="Arial"/>
                <a:sym typeface="Arial"/>
              </a:rPr>
              <a:t>Q&amp;A</a:t>
            </a:r>
            <a:r>
              <a:rPr lang="en-US" sz="1800" b="0" i="0" u="none" strike="noStrike" cap="none">
                <a:solidFill>
                  <a:srgbClr val="000000"/>
                </a:solidFill>
                <a:latin typeface="Arial"/>
                <a:ea typeface="Arial"/>
                <a:cs typeface="Arial"/>
                <a:sym typeface="Arial"/>
              </a:rPr>
              <a:t>: Please do ask questions! Click ‘Like’ to upvote a question.</a:t>
            </a:r>
            <a:br>
              <a:rPr lang="en-US" sz="1800" b="0" i="0" u="none" strike="noStrike" cap="none">
                <a:solidFill>
                  <a:srgbClr val="000000"/>
                </a:solidFill>
                <a:latin typeface="Arial"/>
                <a:ea typeface="Arial"/>
                <a:cs typeface="Arial"/>
                <a:sym typeface="Arial"/>
              </a:rPr>
            </a:br>
            <a:r>
              <a:rPr lang="en-US" sz="1800" b="0" i="0" u="none" strike="noStrike" cap="none">
                <a:solidFill>
                  <a:srgbClr val="000000"/>
                </a:solidFill>
                <a:latin typeface="Arial"/>
                <a:ea typeface="Arial"/>
                <a:cs typeface="Arial"/>
                <a:sym typeface="Arial"/>
              </a:rPr>
              <a:t>          If question is relevant for our panel</a:t>
            </a:r>
            <a:r>
              <a:rPr lang="en-US" sz="1800"/>
              <a:t>, w</a:t>
            </a:r>
            <a:r>
              <a:rPr lang="en-US" sz="1800" b="0" i="0" u="none" strike="noStrike" cap="none">
                <a:solidFill>
                  <a:srgbClr val="000000"/>
                </a:solidFill>
                <a:latin typeface="Arial"/>
                <a:ea typeface="Arial"/>
                <a:cs typeface="Arial"/>
                <a:sym typeface="Arial"/>
              </a:rPr>
              <a:t>e will </a:t>
            </a:r>
            <a:r>
              <a:rPr lang="en-US" sz="1800"/>
              <a:t>look to</a:t>
            </a:r>
            <a:r>
              <a:rPr lang="en-US" sz="1800" b="0" i="0" u="none" strike="noStrike" cap="none">
                <a:solidFill>
                  <a:srgbClr val="000000"/>
                </a:solidFill>
                <a:latin typeface="Arial"/>
                <a:ea typeface="Arial"/>
                <a:cs typeface="Arial"/>
                <a:sym typeface="Arial"/>
              </a:rPr>
              <a:t> answer </a:t>
            </a:r>
            <a:endParaRPr sz="18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r>
              <a:rPr lang="en-US" sz="1800"/>
              <a:t>   these</a:t>
            </a:r>
            <a:r>
              <a:rPr lang="en-US" sz="1800" b="0" i="0" u="none" strike="noStrike" cap="none">
                <a:solidFill>
                  <a:srgbClr val="000000"/>
                </a:solidFill>
                <a:latin typeface="Arial"/>
                <a:ea typeface="Arial"/>
                <a:cs typeface="Arial"/>
                <a:sym typeface="Arial"/>
              </a:rPr>
              <a:t> at the end during th</a:t>
            </a:r>
            <a:r>
              <a:rPr lang="en-US" sz="1800"/>
              <a:t>e panel discussion.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800" b="1" i="0" u="none" strike="noStrike" cap="none">
                <a:solidFill>
                  <a:schemeClr val="dk1"/>
                </a:solidFill>
                <a:latin typeface="Arial"/>
                <a:ea typeface="Arial"/>
                <a:cs typeface="Arial"/>
                <a:sym typeface="Arial"/>
              </a:rPr>
              <a:t>Technical issues: </a:t>
            </a:r>
            <a:r>
              <a:rPr lang="en-US" sz="1800" b="0" i="0" u="none" strike="noStrike" cap="none">
                <a:solidFill>
                  <a:schemeClr val="dk2"/>
                </a:solidFill>
                <a:latin typeface="Arial"/>
                <a:ea typeface="Arial"/>
                <a:cs typeface="Arial"/>
                <a:sym typeface="Arial"/>
              </a:rPr>
              <a:t>please raise your hand / use the Chat box</a:t>
            </a:r>
            <a:endParaRPr sz="1800" b="0" i="0" u="none" strike="noStrike" cap="none">
              <a:solidFill>
                <a:srgbClr val="000000"/>
              </a:solidFill>
              <a:latin typeface="Arial"/>
              <a:ea typeface="Arial"/>
              <a:cs typeface="Arial"/>
              <a:sym typeface="Arial"/>
            </a:endParaRPr>
          </a:p>
        </p:txBody>
      </p:sp>
      <p:pic>
        <p:nvPicPr>
          <p:cNvPr id="758" name="Google Shape;758;g26daead407f_0_1403"/>
          <p:cNvPicPr preferRelativeResize="0"/>
          <p:nvPr/>
        </p:nvPicPr>
        <p:blipFill rotWithShape="1">
          <a:blip r:embed="rId3">
            <a:alphaModFix/>
          </a:blip>
          <a:srcRect/>
          <a:stretch/>
        </p:blipFill>
        <p:spPr>
          <a:xfrm>
            <a:off x="7327850" y="2257425"/>
            <a:ext cx="771525" cy="628650"/>
          </a:xfrm>
          <a:prstGeom prst="rect">
            <a:avLst/>
          </a:prstGeom>
          <a:noFill/>
          <a:ln>
            <a:noFill/>
          </a:ln>
          <a:effectLst>
            <a:outerShdw blurRad="57150" dist="19050" dir="5400000" algn="bl" rotWithShape="0">
              <a:srgbClr val="000000">
                <a:alpha val="48240"/>
              </a:srgbClr>
            </a:outerShdw>
          </a:effectLst>
        </p:spPr>
      </p:pic>
      <p:pic>
        <p:nvPicPr>
          <p:cNvPr id="759" name="Google Shape;759;g26daead407f_0_1403"/>
          <p:cNvPicPr preferRelativeResize="0"/>
          <p:nvPr/>
        </p:nvPicPr>
        <p:blipFill rotWithShape="1">
          <a:blip r:embed="rId4">
            <a:alphaModFix/>
          </a:blip>
          <a:srcRect/>
          <a:stretch/>
        </p:blipFill>
        <p:spPr>
          <a:xfrm>
            <a:off x="7365950" y="3400813"/>
            <a:ext cx="695325" cy="542925"/>
          </a:xfrm>
          <a:prstGeom prst="rect">
            <a:avLst/>
          </a:prstGeom>
          <a:noFill/>
          <a:ln>
            <a:noFill/>
          </a:ln>
        </p:spPr>
      </p:pic>
      <p:pic>
        <p:nvPicPr>
          <p:cNvPr id="760" name="Google Shape;760;g26daead407f_0_1403" descr="PSI Careers Logo"/>
          <p:cNvPicPr preferRelativeResize="0"/>
          <p:nvPr/>
        </p:nvPicPr>
        <p:blipFill rotWithShape="1">
          <a:blip r:embed="rId5">
            <a:alphaModFix/>
          </a:blip>
          <a:srcRect/>
          <a:stretch/>
        </p:blipFill>
        <p:spPr>
          <a:xfrm>
            <a:off x="5793968" y="11019"/>
            <a:ext cx="3350033" cy="87770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7" name="Google Shape;977;g26daead407f_0_5211"/>
          <p:cNvSpPr txBox="1">
            <a:spLocks noGrp="1"/>
          </p:cNvSpPr>
          <p:nvPr>
            <p:ph type="title"/>
          </p:nvPr>
        </p:nvSpPr>
        <p:spPr>
          <a:xfrm>
            <a:off x="1641983" y="1575406"/>
            <a:ext cx="5859900" cy="1172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060"/>
              <a:buFont typeface="Arial"/>
              <a:buNone/>
            </a:pPr>
            <a:r>
              <a:rPr lang="en-US" sz="3000"/>
              <a:t>Introduce yourself!</a:t>
            </a:r>
            <a:endParaRPr sz="3000"/>
          </a:p>
        </p:txBody>
      </p:sp>
      <p:sp>
        <p:nvSpPr>
          <p:cNvPr id="978" name="Google Shape;978;g26daead407f_0_5211"/>
          <p:cNvSpPr txBox="1">
            <a:spLocks noGrp="1"/>
          </p:cNvSpPr>
          <p:nvPr>
            <p:ph type="sldNum" idx="12"/>
          </p:nvPr>
        </p:nvSpPr>
        <p:spPr>
          <a:xfrm>
            <a:off x="8296758" y="4767263"/>
            <a:ext cx="390000" cy="27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20</a:t>
            </a:fld>
            <a:endParaRPr/>
          </a:p>
        </p:txBody>
      </p:sp>
      <p:pic>
        <p:nvPicPr>
          <p:cNvPr id="979" name="Google Shape;979;g26daead407f_0_5211"/>
          <p:cNvPicPr preferRelativeResize="0"/>
          <p:nvPr/>
        </p:nvPicPr>
        <p:blipFill>
          <a:blip r:embed="rId3">
            <a:alphaModFix/>
          </a:blip>
          <a:stretch>
            <a:fillRect/>
          </a:stretch>
        </p:blipFill>
        <p:spPr>
          <a:xfrm>
            <a:off x="7949175" y="0"/>
            <a:ext cx="1121950" cy="11219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Google Shape;984;g27630fd06a1_0_156"/>
          <p:cNvSpPr txBox="1">
            <a:spLocks noGrp="1"/>
          </p:cNvSpPr>
          <p:nvPr>
            <p:ph type="title"/>
          </p:nvPr>
        </p:nvSpPr>
        <p:spPr>
          <a:xfrm>
            <a:off x="457199" y="205979"/>
            <a:ext cx="7086900" cy="85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Arial"/>
              <a:buNone/>
            </a:pPr>
            <a:r>
              <a:rPr lang="en-US" sz="3000" b="1"/>
              <a:t>Steve Mallett</a:t>
            </a:r>
            <a:endParaRPr sz="3000" b="1"/>
          </a:p>
        </p:txBody>
      </p:sp>
      <p:sp>
        <p:nvSpPr>
          <p:cNvPr id="985" name="Google Shape;985;g27630fd06a1_0_156"/>
          <p:cNvSpPr txBox="1">
            <a:spLocks noGrp="1"/>
          </p:cNvSpPr>
          <p:nvPr>
            <p:ph type="body" idx="2"/>
          </p:nvPr>
        </p:nvSpPr>
        <p:spPr>
          <a:xfrm>
            <a:off x="3330600" y="2890441"/>
            <a:ext cx="2484300" cy="2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1200"/>
              <a:buFont typeface="Arial"/>
              <a:buNone/>
            </a:pPr>
            <a:r>
              <a:rPr lang="en-US"/>
              <a:t>Your journey with schools outreach</a:t>
            </a:r>
            <a:endParaRPr/>
          </a:p>
        </p:txBody>
      </p:sp>
      <p:sp>
        <p:nvSpPr>
          <p:cNvPr id="986" name="Google Shape;986;g27630fd06a1_0_156"/>
          <p:cNvSpPr txBox="1">
            <a:spLocks noGrp="1"/>
          </p:cNvSpPr>
          <p:nvPr>
            <p:ph type="body" idx="4"/>
          </p:nvPr>
        </p:nvSpPr>
        <p:spPr>
          <a:xfrm>
            <a:off x="6111496" y="2890441"/>
            <a:ext cx="2484300" cy="2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1200"/>
              <a:buFont typeface="Arial"/>
              <a:buNone/>
            </a:pPr>
            <a:r>
              <a:rPr lang="en-US"/>
              <a:t>How did you discover the pharma industry?</a:t>
            </a:r>
            <a:endParaRPr/>
          </a:p>
        </p:txBody>
      </p:sp>
      <p:sp>
        <p:nvSpPr>
          <p:cNvPr id="987" name="Google Shape;987;g27630fd06a1_0_156"/>
          <p:cNvSpPr txBox="1">
            <a:spLocks noGrp="1"/>
          </p:cNvSpPr>
          <p:nvPr>
            <p:ph type="body" idx="6"/>
          </p:nvPr>
        </p:nvSpPr>
        <p:spPr>
          <a:xfrm>
            <a:off x="3330600" y="3422582"/>
            <a:ext cx="2484300" cy="970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1200"/>
              <a:buFont typeface="Arial"/>
              <a:buNone/>
            </a:pPr>
            <a:r>
              <a:rPr lang="en-US"/>
              <a:t>PSI/CALC committee 2013-2016</a:t>
            </a:r>
            <a:endParaRPr/>
          </a:p>
          <a:p>
            <a:pPr marL="0" lvl="0" indent="0" algn="l" rtl="0">
              <a:lnSpc>
                <a:spcPct val="100000"/>
              </a:lnSpc>
              <a:spcBef>
                <a:spcPts val="0"/>
              </a:spcBef>
              <a:spcAft>
                <a:spcPts val="0"/>
              </a:spcAft>
              <a:buClr>
                <a:schemeClr val="lt1"/>
              </a:buClr>
              <a:buSzPts val="1200"/>
              <a:buFont typeface="Arial"/>
              <a:buNone/>
            </a:pPr>
            <a:r>
              <a:rPr lang="en-US"/>
              <a:t>CALC/STEM events</a:t>
            </a:r>
            <a:endParaRPr/>
          </a:p>
          <a:p>
            <a:pPr marL="0" lvl="0" indent="0" algn="l" rtl="0">
              <a:lnSpc>
                <a:spcPct val="100000"/>
              </a:lnSpc>
              <a:spcBef>
                <a:spcPts val="0"/>
              </a:spcBef>
              <a:spcAft>
                <a:spcPts val="0"/>
              </a:spcAft>
              <a:buClr>
                <a:schemeClr val="lt1"/>
              </a:buClr>
              <a:buSzPts val="1200"/>
              <a:buFont typeface="Arial"/>
              <a:buNone/>
            </a:pPr>
            <a:r>
              <a:rPr lang="en-US"/>
              <a:t>GSK/STEM events</a:t>
            </a:r>
            <a:endParaRPr/>
          </a:p>
          <a:p>
            <a:pPr marL="0" lvl="0" indent="0" algn="l" rtl="0">
              <a:lnSpc>
                <a:spcPct val="100000"/>
              </a:lnSpc>
              <a:spcBef>
                <a:spcPts val="0"/>
              </a:spcBef>
              <a:spcAft>
                <a:spcPts val="0"/>
              </a:spcAft>
              <a:buClr>
                <a:schemeClr val="lt1"/>
              </a:buClr>
              <a:buSzPts val="1200"/>
              <a:buFont typeface="Arial"/>
              <a:buNone/>
            </a:pPr>
            <a:r>
              <a:rPr lang="en-US"/>
              <a:t>Local school STEM activities</a:t>
            </a:r>
            <a:endParaRPr/>
          </a:p>
        </p:txBody>
      </p:sp>
      <p:sp>
        <p:nvSpPr>
          <p:cNvPr id="988" name="Google Shape;988;g27630fd06a1_0_156"/>
          <p:cNvSpPr txBox="1">
            <a:spLocks noGrp="1"/>
          </p:cNvSpPr>
          <p:nvPr>
            <p:ph type="body" idx="7"/>
          </p:nvPr>
        </p:nvSpPr>
        <p:spPr>
          <a:xfrm>
            <a:off x="6111496" y="3422582"/>
            <a:ext cx="2484300" cy="970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1200"/>
              <a:buFont typeface="Arial"/>
              <a:buNone/>
            </a:pPr>
            <a:r>
              <a:rPr lang="en-US"/>
              <a:t>Advert in New Scientist for Contract Research Organisation (had no idea what that meant, but was attracted by “research” and the salary was good!)</a:t>
            </a:r>
            <a:endParaRPr/>
          </a:p>
        </p:txBody>
      </p:sp>
      <p:sp>
        <p:nvSpPr>
          <p:cNvPr id="989" name="Google Shape;989;g27630fd06a1_0_156"/>
          <p:cNvSpPr txBox="1">
            <a:spLocks noGrp="1"/>
          </p:cNvSpPr>
          <p:nvPr>
            <p:ph type="body" idx="14"/>
          </p:nvPr>
        </p:nvSpPr>
        <p:spPr>
          <a:xfrm>
            <a:off x="3330600" y="1199797"/>
            <a:ext cx="2484300" cy="2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1200"/>
              <a:buFont typeface="Arial"/>
              <a:buNone/>
            </a:pPr>
            <a:r>
              <a:rPr lang="en-US"/>
              <a:t>Role &amp; Company	</a:t>
            </a:r>
            <a:endParaRPr/>
          </a:p>
        </p:txBody>
      </p:sp>
      <p:sp>
        <p:nvSpPr>
          <p:cNvPr id="990" name="Google Shape;990;g27630fd06a1_0_156"/>
          <p:cNvSpPr txBox="1">
            <a:spLocks noGrp="1"/>
          </p:cNvSpPr>
          <p:nvPr>
            <p:ph type="body" idx="16"/>
          </p:nvPr>
        </p:nvSpPr>
        <p:spPr>
          <a:xfrm>
            <a:off x="6111496" y="1199797"/>
            <a:ext cx="2484300" cy="2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1200"/>
              <a:buFont typeface="Arial"/>
              <a:buNone/>
            </a:pPr>
            <a:r>
              <a:rPr lang="en-US"/>
              <a:t>Your career journey</a:t>
            </a:r>
            <a:endParaRPr/>
          </a:p>
        </p:txBody>
      </p:sp>
      <p:sp>
        <p:nvSpPr>
          <p:cNvPr id="991" name="Google Shape;991;g27630fd06a1_0_156"/>
          <p:cNvSpPr txBox="1">
            <a:spLocks noGrp="1"/>
          </p:cNvSpPr>
          <p:nvPr>
            <p:ph type="body" idx="18"/>
          </p:nvPr>
        </p:nvSpPr>
        <p:spPr>
          <a:xfrm>
            <a:off x="3330600" y="1731938"/>
            <a:ext cx="2484300" cy="970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1200"/>
              <a:buFont typeface="Arial"/>
              <a:buNone/>
            </a:pPr>
            <a:r>
              <a:rPr lang="en-US"/>
              <a:t>Senior Manager Statistics</a:t>
            </a:r>
            <a:endParaRPr/>
          </a:p>
          <a:p>
            <a:pPr marL="0" lvl="0" indent="0" algn="l" rtl="0">
              <a:lnSpc>
                <a:spcPct val="100000"/>
              </a:lnSpc>
              <a:spcBef>
                <a:spcPts val="0"/>
              </a:spcBef>
              <a:spcAft>
                <a:spcPts val="0"/>
              </a:spcAft>
              <a:buClr>
                <a:schemeClr val="lt1"/>
              </a:buClr>
              <a:buSzPts val="1200"/>
              <a:buFont typeface="Arial"/>
              <a:buNone/>
            </a:pPr>
            <a:r>
              <a:rPr lang="en-US"/>
              <a:t>Veramed</a:t>
            </a:r>
            <a:endParaRPr/>
          </a:p>
        </p:txBody>
      </p:sp>
      <p:sp>
        <p:nvSpPr>
          <p:cNvPr id="992" name="Google Shape;992;g27630fd06a1_0_156"/>
          <p:cNvSpPr txBox="1">
            <a:spLocks noGrp="1"/>
          </p:cNvSpPr>
          <p:nvPr>
            <p:ph type="body" idx="19"/>
          </p:nvPr>
        </p:nvSpPr>
        <p:spPr>
          <a:xfrm>
            <a:off x="6111496" y="1731938"/>
            <a:ext cx="2484300" cy="970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1200"/>
              <a:buFont typeface="Arial"/>
              <a:buNone/>
            </a:pPr>
            <a:r>
              <a:rPr lang="en-US"/>
              <a:t>BSc/MPhil Biochemistry</a:t>
            </a:r>
            <a:endParaRPr/>
          </a:p>
          <a:p>
            <a:pPr marL="0" lvl="0" indent="0" algn="l" rtl="0">
              <a:lnSpc>
                <a:spcPct val="100000"/>
              </a:lnSpc>
              <a:spcBef>
                <a:spcPts val="0"/>
              </a:spcBef>
              <a:spcAft>
                <a:spcPts val="0"/>
              </a:spcAft>
              <a:buClr>
                <a:schemeClr val="lt1"/>
              </a:buClr>
              <a:buSzPts val="1200"/>
              <a:buFont typeface="Arial"/>
              <a:buNone/>
            </a:pPr>
            <a:r>
              <a:rPr lang="en-US"/>
              <a:t>Parexel (programmer)</a:t>
            </a:r>
            <a:endParaRPr/>
          </a:p>
          <a:p>
            <a:pPr marL="0" lvl="0" indent="0" algn="l" rtl="0">
              <a:lnSpc>
                <a:spcPct val="100000"/>
              </a:lnSpc>
              <a:spcBef>
                <a:spcPts val="0"/>
              </a:spcBef>
              <a:spcAft>
                <a:spcPts val="0"/>
              </a:spcAft>
              <a:buClr>
                <a:schemeClr val="lt1"/>
              </a:buClr>
              <a:buSzPts val="1200"/>
              <a:buFont typeface="Arial"/>
              <a:buNone/>
            </a:pPr>
            <a:r>
              <a:rPr lang="en-US"/>
              <a:t>GSK (programmer=&gt;stats)</a:t>
            </a:r>
            <a:endParaRPr/>
          </a:p>
          <a:p>
            <a:pPr marL="0" lvl="0" indent="0" algn="l" rtl="0">
              <a:lnSpc>
                <a:spcPct val="100000"/>
              </a:lnSpc>
              <a:spcBef>
                <a:spcPts val="0"/>
              </a:spcBef>
              <a:spcAft>
                <a:spcPts val="0"/>
              </a:spcAft>
              <a:buClr>
                <a:schemeClr val="lt1"/>
              </a:buClr>
              <a:buSzPts val="1200"/>
              <a:buFont typeface="Arial"/>
              <a:buNone/>
            </a:pPr>
            <a:r>
              <a:rPr lang="en-US"/>
              <a:t>MSc Applied Stats (part time)</a:t>
            </a:r>
            <a:endParaRPr/>
          </a:p>
          <a:p>
            <a:pPr marL="0" lvl="0" indent="0" algn="l" rtl="0">
              <a:lnSpc>
                <a:spcPct val="100000"/>
              </a:lnSpc>
              <a:spcBef>
                <a:spcPts val="0"/>
              </a:spcBef>
              <a:spcAft>
                <a:spcPts val="0"/>
              </a:spcAft>
              <a:buClr>
                <a:schemeClr val="lt1"/>
              </a:buClr>
              <a:buSzPts val="1200"/>
              <a:buFont typeface="Arial"/>
              <a:buNone/>
            </a:pPr>
            <a:r>
              <a:rPr lang="en-US"/>
              <a:t>Veramed</a:t>
            </a:r>
            <a:endParaRPr/>
          </a:p>
          <a:p>
            <a:pPr marL="0" lvl="0" indent="0" algn="l" rtl="0">
              <a:lnSpc>
                <a:spcPct val="100000"/>
              </a:lnSpc>
              <a:spcBef>
                <a:spcPts val="0"/>
              </a:spcBef>
              <a:spcAft>
                <a:spcPts val="0"/>
              </a:spcAft>
              <a:buClr>
                <a:schemeClr val="lt1"/>
              </a:buClr>
              <a:buSzPts val="1200"/>
              <a:buFont typeface="Arial"/>
              <a:buNone/>
            </a:pPr>
            <a:endParaRPr/>
          </a:p>
        </p:txBody>
      </p:sp>
      <p:sp>
        <p:nvSpPr>
          <p:cNvPr id="993" name="Google Shape;993;g27630fd06a1_0_156"/>
          <p:cNvSpPr/>
          <p:nvPr/>
        </p:nvSpPr>
        <p:spPr>
          <a:xfrm>
            <a:off x="458975" y="1199800"/>
            <a:ext cx="2681100" cy="3273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g27630fd06a1_0_156"/>
          <p:cNvSpPr/>
          <p:nvPr/>
        </p:nvSpPr>
        <p:spPr>
          <a:xfrm>
            <a:off x="502700" y="4567950"/>
            <a:ext cx="4575300" cy="269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g27630fd06a1_0_156"/>
          <p:cNvSpPr txBox="1"/>
          <p:nvPr/>
        </p:nvSpPr>
        <p:spPr>
          <a:xfrm>
            <a:off x="932525" y="1653800"/>
            <a:ext cx="1748400" cy="36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96" name="Google Shape;996;g27630fd06a1_0_156" descr="PSI Careers Logo"/>
          <p:cNvPicPr preferRelativeResize="0"/>
          <p:nvPr/>
        </p:nvPicPr>
        <p:blipFill rotWithShape="1">
          <a:blip r:embed="rId3">
            <a:alphaModFix/>
          </a:blip>
          <a:srcRect/>
          <a:stretch/>
        </p:blipFill>
        <p:spPr>
          <a:xfrm>
            <a:off x="5793968" y="11019"/>
            <a:ext cx="3350033" cy="877708"/>
          </a:xfrm>
          <a:prstGeom prst="rect">
            <a:avLst/>
          </a:prstGeom>
          <a:noFill/>
          <a:ln>
            <a:noFill/>
          </a:ln>
        </p:spPr>
      </p:pic>
      <p:pic>
        <p:nvPicPr>
          <p:cNvPr id="997" name="Google Shape;997;g27630fd06a1_0_156" descr="A person in a white shirt&#10;&#10;Description automatically generated"/>
          <p:cNvPicPr preferRelativeResize="0"/>
          <p:nvPr/>
        </p:nvPicPr>
        <p:blipFill rotWithShape="1">
          <a:blip r:embed="rId4">
            <a:alphaModFix/>
          </a:blip>
          <a:srcRect/>
          <a:stretch/>
        </p:blipFill>
        <p:spPr>
          <a:xfrm>
            <a:off x="864792" y="1414597"/>
            <a:ext cx="1892243" cy="283027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sp>
        <p:nvSpPr>
          <p:cNvPr id="1002" name="Google Shape;1002;g26daead407f_0_5044"/>
          <p:cNvSpPr txBox="1">
            <a:spLocks noGrp="1"/>
          </p:cNvSpPr>
          <p:nvPr>
            <p:ph type="title"/>
          </p:nvPr>
        </p:nvSpPr>
        <p:spPr>
          <a:xfrm>
            <a:off x="457199" y="205979"/>
            <a:ext cx="7086900" cy="85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Arial"/>
              <a:buNone/>
            </a:pPr>
            <a:r>
              <a:rPr lang="en-US" sz="3000" b="1"/>
              <a:t>Claire Brittain</a:t>
            </a:r>
            <a:endParaRPr sz="3000" b="1"/>
          </a:p>
        </p:txBody>
      </p:sp>
      <p:sp>
        <p:nvSpPr>
          <p:cNvPr id="1003" name="Google Shape;1003;g26daead407f_0_5044"/>
          <p:cNvSpPr txBox="1">
            <a:spLocks noGrp="1"/>
          </p:cNvSpPr>
          <p:nvPr>
            <p:ph type="body" idx="2"/>
          </p:nvPr>
        </p:nvSpPr>
        <p:spPr>
          <a:xfrm>
            <a:off x="3330600" y="2890441"/>
            <a:ext cx="2484300" cy="2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200"/>
              <a:buFont typeface="Arial"/>
              <a:buNone/>
            </a:pPr>
            <a:r>
              <a:rPr lang="en-US"/>
              <a:t>Your journey with schools outreach</a:t>
            </a:r>
            <a:endParaRPr/>
          </a:p>
        </p:txBody>
      </p:sp>
      <p:sp>
        <p:nvSpPr>
          <p:cNvPr id="1004" name="Google Shape;1004;g26daead407f_0_5044"/>
          <p:cNvSpPr txBox="1">
            <a:spLocks noGrp="1"/>
          </p:cNvSpPr>
          <p:nvPr>
            <p:ph type="body" idx="4"/>
          </p:nvPr>
        </p:nvSpPr>
        <p:spPr>
          <a:xfrm>
            <a:off x="6111496" y="2890441"/>
            <a:ext cx="2484300" cy="2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200"/>
              <a:buFont typeface="Arial"/>
              <a:buNone/>
            </a:pPr>
            <a:r>
              <a:rPr lang="en-US"/>
              <a:t>How did you discover the pharma industry?</a:t>
            </a:r>
            <a:endParaRPr/>
          </a:p>
        </p:txBody>
      </p:sp>
      <p:sp>
        <p:nvSpPr>
          <p:cNvPr id="1005" name="Google Shape;1005;g26daead407f_0_5044"/>
          <p:cNvSpPr txBox="1">
            <a:spLocks noGrp="1"/>
          </p:cNvSpPr>
          <p:nvPr>
            <p:ph type="body" idx="6"/>
          </p:nvPr>
        </p:nvSpPr>
        <p:spPr>
          <a:xfrm>
            <a:off x="3330600" y="3422582"/>
            <a:ext cx="2484300" cy="970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200"/>
              <a:buFont typeface="Arial"/>
              <a:buNone/>
            </a:pPr>
            <a:r>
              <a:rPr lang="en-US"/>
              <a:t>CALC committee supported previous PSI school events including Big Bang events</a:t>
            </a:r>
            <a:endParaRPr/>
          </a:p>
          <a:p>
            <a:pPr marL="0" lvl="0" indent="0" algn="l" rtl="0">
              <a:spcBef>
                <a:spcPts val="0"/>
              </a:spcBef>
              <a:spcAft>
                <a:spcPts val="0"/>
              </a:spcAft>
              <a:buClr>
                <a:schemeClr val="lt1"/>
              </a:buClr>
              <a:buSzPts val="1200"/>
              <a:buFont typeface="Arial"/>
              <a:buNone/>
            </a:pPr>
            <a:r>
              <a:rPr lang="en-US"/>
              <a:t>Co-wrote workshops including Maths in Medicine </a:t>
            </a:r>
            <a:endParaRPr/>
          </a:p>
        </p:txBody>
      </p:sp>
      <p:sp>
        <p:nvSpPr>
          <p:cNvPr id="1006" name="Google Shape;1006;g26daead407f_0_5044"/>
          <p:cNvSpPr txBox="1">
            <a:spLocks noGrp="1"/>
          </p:cNvSpPr>
          <p:nvPr>
            <p:ph type="body" idx="7"/>
          </p:nvPr>
        </p:nvSpPr>
        <p:spPr>
          <a:xfrm>
            <a:off x="6111496" y="3422582"/>
            <a:ext cx="2484300" cy="970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200"/>
              <a:buFont typeface="Arial"/>
              <a:buNone/>
            </a:pPr>
            <a:r>
              <a:rPr lang="en-US"/>
              <a:t>A lucky discussion I had with university lecturer when trying to get out of taking a finance module in my 3rd BSc</a:t>
            </a:r>
            <a:endParaRPr/>
          </a:p>
        </p:txBody>
      </p:sp>
      <p:sp>
        <p:nvSpPr>
          <p:cNvPr id="1007" name="Google Shape;1007;g26daead407f_0_5044"/>
          <p:cNvSpPr txBox="1">
            <a:spLocks noGrp="1"/>
          </p:cNvSpPr>
          <p:nvPr>
            <p:ph type="body" idx="14"/>
          </p:nvPr>
        </p:nvSpPr>
        <p:spPr>
          <a:xfrm>
            <a:off x="3330600" y="1199797"/>
            <a:ext cx="2484300" cy="2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200"/>
              <a:buFont typeface="Arial"/>
              <a:buNone/>
            </a:pPr>
            <a:r>
              <a:rPr lang="en-US"/>
              <a:t>Role &amp; Company	</a:t>
            </a:r>
            <a:endParaRPr/>
          </a:p>
        </p:txBody>
      </p:sp>
      <p:sp>
        <p:nvSpPr>
          <p:cNvPr id="1008" name="Google Shape;1008;g26daead407f_0_5044"/>
          <p:cNvSpPr txBox="1">
            <a:spLocks noGrp="1"/>
          </p:cNvSpPr>
          <p:nvPr>
            <p:ph type="body" idx="16"/>
          </p:nvPr>
        </p:nvSpPr>
        <p:spPr>
          <a:xfrm>
            <a:off x="6111496" y="1199797"/>
            <a:ext cx="2484300" cy="2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200"/>
              <a:buFont typeface="Arial"/>
              <a:buNone/>
            </a:pPr>
            <a:r>
              <a:rPr lang="en-US"/>
              <a:t>Your career journey</a:t>
            </a:r>
            <a:endParaRPr/>
          </a:p>
        </p:txBody>
      </p:sp>
      <p:sp>
        <p:nvSpPr>
          <p:cNvPr id="1009" name="Google Shape;1009;g26daead407f_0_5044"/>
          <p:cNvSpPr txBox="1">
            <a:spLocks noGrp="1"/>
          </p:cNvSpPr>
          <p:nvPr>
            <p:ph type="body" idx="18"/>
          </p:nvPr>
        </p:nvSpPr>
        <p:spPr>
          <a:xfrm>
            <a:off x="3330600" y="1731938"/>
            <a:ext cx="2484300" cy="970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200"/>
              <a:buFont typeface="Arial"/>
              <a:buNone/>
            </a:pPr>
            <a:r>
              <a:rPr lang="en-US"/>
              <a:t>Statistician Early Development</a:t>
            </a:r>
            <a:endParaRPr/>
          </a:p>
          <a:p>
            <a:pPr marL="0" lvl="0" indent="0" algn="l" rtl="0">
              <a:spcBef>
                <a:spcPts val="0"/>
              </a:spcBef>
              <a:spcAft>
                <a:spcPts val="0"/>
              </a:spcAft>
              <a:buClr>
                <a:schemeClr val="lt1"/>
              </a:buClr>
              <a:buSzPts val="1200"/>
              <a:buFont typeface="Arial"/>
              <a:buNone/>
            </a:pPr>
            <a:r>
              <a:rPr lang="en-US"/>
              <a:t>UCB</a:t>
            </a:r>
            <a:endParaRPr/>
          </a:p>
        </p:txBody>
      </p:sp>
      <p:sp>
        <p:nvSpPr>
          <p:cNvPr id="1010" name="Google Shape;1010;g26daead407f_0_5044"/>
          <p:cNvSpPr txBox="1">
            <a:spLocks noGrp="1"/>
          </p:cNvSpPr>
          <p:nvPr>
            <p:ph type="body" idx="19"/>
          </p:nvPr>
        </p:nvSpPr>
        <p:spPr>
          <a:xfrm>
            <a:off x="6111496" y="1731938"/>
            <a:ext cx="2484300" cy="970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200"/>
              <a:buFont typeface="Arial"/>
              <a:buNone/>
            </a:pPr>
            <a:r>
              <a:rPr lang="en-US"/>
              <a:t>MSc Southampton</a:t>
            </a:r>
            <a:endParaRPr/>
          </a:p>
          <a:p>
            <a:pPr marL="0" lvl="0" indent="0" algn="l" rtl="0">
              <a:spcBef>
                <a:spcPts val="0"/>
              </a:spcBef>
              <a:spcAft>
                <a:spcPts val="0"/>
              </a:spcAft>
              <a:buClr>
                <a:schemeClr val="lt1"/>
              </a:buClr>
              <a:buSzPts val="1200"/>
              <a:buFont typeface="Arial"/>
              <a:buNone/>
            </a:pPr>
            <a:r>
              <a:rPr lang="en-US"/>
              <a:t>Kendle (CRO), GSK, Eli Lilly, UCB -&gt; BioNTech</a:t>
            </a:r>
            <a:endParaRPr/>
          </a:p>
        </p:txBody>
      </p:sp>
      <p:sp>
        <p:nvSpPr>
          <p:cNvPr id="1011" name="Google Shape;1011;g26daead407f_0_5044"/>
          <p:cNvSpPr/>
          <p:nvPr/>
        </p:nvSpPr>
        <p:spPr>
          <a:xfrm>
            <a:off x="458975" y="1199800"/>
            <a:ext cx="2681100" cy="3273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g26daead407f_0_5044"/>
          <p:cNvSpPr/>
          <p:nvPr/>
        </p:nvSpPr>
        <p:spPr>
          <a:xfrm>
            <a:off x="502700" y="4567950"/>
            <a:ext cx="4575300" cy="269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g26daead407f_0_5044"/>
          <p:cNvSpPr txBox="1"/>
          <p:nvPr/>
        </p:nvSpPr>
        <p:spPr>
          <a:xfrm>
            <a:off x="932525" y="1653800"/>
            <a:ext cx="1748400" cy="36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&lt;Insert photo - preferable if one from an outreach activity!&gt;</a:t>
            </a:r>
            <a:endParaRPr/>
          </a:p>
        </p:txBody>
      </p:sp>
      <p:pic>
        <p:nvPicPr>
          <p:cNvPr id="1014" name="Google Shape;1014;g26daead407f_0_5044" descr="PSI Careers Logo"/>
          <p:cNvPicPr preferRelativeResize="0"/>
          <p:nvPr/>
        </p:nvPicPr>
        <p:blipFill rotWithShape="1">
          <a:blip r:embed="rId3">
            <a:alphaModFix/>
          </a:blip>
          <a:srcRect/>
          <a:stretch/>
        </p:blipFill>
        <p:spPr>
          <a:xfrm>
            <a:off x="5793968" y="11019"/>
            <a:ext cx="3350033" cy="877708"/>
          </a:xfrm>
          <a:prstGeom prst="rect">
            <a:avLst/>
          </a:prstGeom>
          <a:noFill/>
          <a:ln>
            <a:noFill/>
          </a:ln>
        </p:spPr>
      </p:pic>
      <p:pic>
        <p:nvPicPr>
          <p:cNvPr id="1015" name="Google Shape;1015;g26daead407f_0_5044"/>
          <p:cNvPicPr preferRelativeResize="0"/>
          <p:nvPr/>
        </p:nvPicPr>
        <p:blipFill>
          <a:blip r:embed="rId4">
            <a:alphaModFix/>
          </a:blip>
          <a:stretch>
            <a:fillRect/>
          </a:stretch>
        </p:blipFill>
        <p:spPr>
          <a:xfrm>
            <a:off x="439692" y="1199800"/>
            <a:ext cx="2719650" cy="1605450"/>
          </a:xfrm>
          <a:prstGeom prst="rect">
            <a:avLst/>
          </a:prstGeom>
          <a:noFill/>
          <a:ln>
            <a:noFill/>
          </a:ln>
        </p:spPr>
      </p:pic>
      <p:pic>
        <p:nvPicPr>
          <p:cNvPr id="1016" name="Google Shape;1016;g26daead407f_0_5044"/>
          <p:cNvPicPr preferRelativeResize="0"/>
          <p:nvPr/>
        </p:nvPicPr>
        <p:blipFill>
          <a:blip r:embed="rId5">
            <a:alphaModFix/>
          </a:blip>
          <a:stretch>
            <a:fillRect/>
          </a:stretch>
        </p:blipFill>
        <p:spPr>
          <a:xfrm>
            <a:off x="439700" y="2837049"/>
            <a:ext cx="2719649" cy="150467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1" name="Google Shape;1021;g26daead407f_0_5028"/>
          <p:cNvSpPr txBox="1">
            <a:spLocks noGrp="1"/>
          </p:cNvSpPr>
          <p:nvPr>
            <p:ph type="title"/>
          </p:nvPr>
        </p:nvSpPr>
        <p:spPr>
          <a:xfrm>
            <a:off x="457199" y="205979"/>
            <a:ext cx="7086900" cy="85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Arial"/>
              <a:buNone/>
            </a:pPr>
            <a:r>
              <a:rPr lang="en-US" sz="3000" b="1"/>
              <a:t>Doug Thompson</a:t>
            </a:r>
            <a:endParaRPr sz="3000" b="1"/>
          </a:p>
        </p:txBody>
      </p:sp>
      <p:sp>
        <p:nvSpPr>
          <p:cNvPr id="1022" name="Google Shape;1022;g26daead407f_0_5028"/>
          <p:cNvSpPr txBox="1">
            <a:spLocks noGrp="1"/>
          </p:cNvSpPr>
          <p:nvPr>
            <p:ph type="body" idx="2"/>
          </p:nvPr>
        </p:nvSpPr>
        <p:spPr>
          <a:xfrm>
            <a:off x="3330600" y="2890441"/>
            <a:ext cx="2484300" cy="2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200"/>
              <a:buFont typeface="Arial"/>
              <a:buNone/>
            </a:pPr>
            <a:r>
              <a:rPr lang="en-US"/>
              <a:t>Your journey with schools outreach</a:t>
            </a:r>
            <a:endParaRPr/>
          </a:p>
        </p:txBody>
      </p:sp>
      <p:sp>
        <p:nvSpPr>
          <p:cNvPr id="1023" name="Google Shape;1023;g26daead407f_0_5028"/>
          <p:cNvSpPr txBox="1">
            <a:spLocks noGrp="1"/>
          </p:cNvSpPr>
          <p:nvPr>
            <p:ph type="body" idx="4"/>
          </p:nvPr>
        </p:nvSpPr>
        <p:spPr>
          <a:xfrm>
            <a:off x="6111496" y="2890441"/>
            <a:ext cx="2484300" cy="2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200"/>
              <a:buFont typeface="Arial"/>
              <a:buNone/>
            </a:pPr>
            <a:r>
              <a:rPr lang="en-US"/>
              <a:t>How did you discover the pharma industry?</a:t>
            </a:r>
            <a:endParaRPr/>
          </a:p>
        </p:txBody>
      </p:sp>
      <p:sp>
        <p:nvSpPr>
          <p:cNvPr id="1024" name="Google Shape;1024;g26daead407f_0_5028"/>
          <p:cNvSpPr txBox="1">
            <a:spLocks noGrp="1"/>
          </p:cNvSpPr>
          <p:nvPr>
            <p:ph type="body" idx="6"/>
          </p:nvPr>
        </p:nvSpPr>
        <p:spPr>
          <a:xfrm>
            <a:off x="3330600" y="3422582"/>
            <a:ext cx="2484300" cy="970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200"/>
              <a:buFont typeface="Arial"/>
              <a:buNone/>
            </a:pPr>
            <a:r>
              <a:rPr lang="en-US"/>
              <a:t>Collaboration with the Data Inspiration Group earlier this year bringing virtual work experience to students from school age to Uni age</a:t>
            </a:r>
            <a:endParaRPr/>
          </a:p>
        </p:txBody>
      </p:sp>
      <p:sp>
        <p:nvSpPr>
          <p:cNvPr id="1025" name="Google Shape;1025;g26daead407f_0_5028"/>
          <p:cNvSpPr txBox="1">
            <a:spLocks noGrp="1"/>
          </p:cNvSpPr>
          <p:nvPr>
            <p:ph type="body" idx="7"/>
          </p:nvPr>
        </p:nvSpPr>
        <p:spPr>
          <a:xfrm>
            <a:off x="6111496" y="3422582"/>
            <a:ext cx="2484300" cy="970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200"/>
              <a:buFont typeface="Arial"/>
              <a:buNone/>
            </a:pPr>
            <a:r>
              <a:rPr lang="en-US"/>
              <a:t>University lecturer who had worked in Pharma prior to accademia. Most his lectures had examples from pharma - I was hooked! </a:t>
            </a:r>
            <a:endParaRPr/>
          </a:p>
        </p:txBody>
      </p:sp>
      <p:sp>
        <p:nvSpPr>
          <p:cNvPr id="1026" name="Google Shape;1026;g26daead407f_0_5028"/>
          <p:cNvSpPr txBox="1">
            <a:spLocks noGrp="1"/>
          </p:cNvSpPr>
          <p:nvPr>
            <p:ph type="body" idx="14"/>
          </p:nvPr>
        </p:nvSpPr>
        <p:spPr>
          <a:xfrm>
            <a:off x="3330600" y="1199797"/>
            <a:ext cx="2484300" cy="2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200"/>
              <a:buFont typeface="Arial"/>
              <a:buNone/>
            </a:pPr>
            <a:r>
              <a:rPr lang="en-US"/>
              <a:t>Role &amp; Company	</a:t>
            </a:r>
            <a:endParaRPr/>
          </a:p>
        </p:txBody>
      </p:sp>
      <p:sp>
        <p:nvSpPr>
          <p:cNvPr id="1027" name="Google Shape;1027;g26daead407f_0_5028"/>
          <p:cNvSpPr txBox="1">
            <a:spLocks noGrp="1"/>
          </p:cNvSpPr>
          <p:nvPr>
            <p:ph type="body" idx="16"/>
          </p:nvPr>
        </p:nvSpPr>
        <p:spPr>
          <a:xfrm>
            <a:off x="6111496" y="1199797"/>
            <a:ext cx="2484300" cy="2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200"/>
              <a:buFont typeface="Arial"/>
              <a:buNone/>
            </a:pPr>
            <a:r>
              <a:rPr lang="en-US"/>
              <a:t>Your career journey</a:t>
            </a:r>
            <a:endParaRPr/>
          </a:p>
        </p:txBody>
      </p:sp>
      <p:sp>
        <p:nvSpPr>
          <p:cNvPr id="1028" name="Google Shape;1028;g26daead407f_0_5028"/>
          <p:cNvSpPr txBox="1">
            <a:spLocks noGrp="1"/>
          </p:cNvSpPr>
          <p:nvPr>
            <p:ph type="body" idx="18"/>
          </p:nvPr>
        </p:nvSpPr>
        <p:spPr>
          <a:xfrm>
            <a:off x="3330600" y="1731938"/>
            <a:ext cx="2484300" cy="970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200"/>
              <a:buFont typeface="Arial"/>
              <a:buNone/>
            </a:pPr>
            <a:r>
              <a:rPr lang="en-US"/>
              <a:t>Statistics and Predictive Modelling Director, GSK</a:t>
            </a:r>
            <a:endParaRPr/>
          </a:p>
        </p:txBody>
      </p:sp>
      <p:sp>
        <p:nvSpPr>
          <p:cNvPr id="1029" name="Google Shape;1029;g26daead407f_0_5028"/>
          <p:cNvSpPr txBox="1">
            <a:spLocks noGrp="1"/>
          </p:cNvSpPr>
          <p:nvPr>
            <p:ph type="body" idx="19"/>
          </p:nvPr>
        </p:nvSpPr>
        <p:spPr>
          <a:xfrm>
            <a:off x="6111496" y="1731938"/>
            <a:ext cx="2484300" cy="970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200"/>
              <a:buFont typeface="Arial"/>
              <a:buNone/>
            </a:pPr>
            <a:r>
              <a:rPr lang="en-US"/>
              <a:t>BSc University of Glasgow</a:t>
            </a:r>
            <a:endParaRPr/>
          </a:p>
          <a:p>
            <a:pPr marL="0" lvl="0" indent="0" algn="l" rtl="0">
              <a:spcBef>
                <a:spcPts val="0"/>
              </a:spcBef>
              <a:spcAft>
                <a:spcPts val="0"/>
              </a:spcAft>
              <a:buClr>
                <a:schemeClr val="lt1"/>
              </a:buClr>
              <a:buSzPts val="1200"/>
              <a:buFont typeface="Arial"/>
              <a:buNone/>
            </a:pPr>
            <a:r>
              <a:rPr lang="en-US"/>
              <a:t>PhD University of Edinburgh</a:t>
            </a:r>
            <a:endParaRPr/>
          </a:p>
          <a:p>
            <a:pPr marL="0" lvl="0" indent="0" algn="l" rtl="0">
              <a:spcBef>
                <a:spcPts val="0"/>
              </a:spcBef>
              <a:spcAft>
                <a:spcPts val="0"/>
              </a:spcAft>
              <a:buClr>
                <a:schemeClr val="lt1"/>
              </a:buClr>
              <a:buSzPts val="1200"/>
              <a:buFont typeface="Arial"/>
              <a:buNone/>
            </a:pPr>
            <a:r>
              <a:rPr lang="en-US"/>
              <a:t>GSK (~10 years)</a:t>
            </a:r>
            <a:endParaRPr/>
          </a:p>
        </p:txBody>
      </p:sp>
      <p:sp>
        <p:nvSpPr>
          <p:cNvPr id="1030" name="Google Shape;1030;g26daead407f_0_5028"/>
          <p:cNvSpPr/>
          <p:nvPr/>
        </p:nvSpPr>
        <p:spPr>
          <a:xfrm>
            <a:off x="458975" y="1199800"/>
            <a:ext cx="2681100" cy="3273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g26daead407f_0_5028"/>
          <p:cNvSpPr/>
          <p:nvPr/>
        </p:nvSpPr>
        <p:spPr>
          <a:xfrm>
            <a:off x="502700" y="4567950"/>
            <a:ext cx="4575300" cy="269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32" name="Google Shape;1032;g26daead407f_0_5028" descr="PSI Careers Logo"/>
          <p:cNvPicPr preferRelativeResize="0"/>
          <p:nvPr/>
        </p:nvPicPr>
        <p:blipFill rotWithShape="1">
          <a:blip r:embed="rId3">
            <a:alphaModFix/>
          </a:blip>
          <a:srcRect/>
          <a:stretch/>
        </p:blipFill>
        <p:spPr>
          <a:xfrm>
            <a:off x="5793968" y="11019"/>
            <a:ext cx="3350033" cy="877708"/>
          </a:xfrm>
          <a:prstGeom prst="rect">
            <a:avLst/>
          </a:prstGeom>
          <a:noFill/>
          <a:ln>
            <a:noFill/>
          </a:ln>
        </p:spPr>
      </p:pic>
      <p:pic>
        <p:nvPicPr>
          <p:cNvPr id="1033" name="Google Shape;1033;g26daead407f_0_5028"/>
          <p:cNvPicPr preferRelativeResize="0"/>
          <p:nvPr/>
        </p:nvPicPr>
        <p:blipFill>
          <a:blip r:embed="rId4">
            <a:alphaModFix/>
          </a:blip>
          <a:stretch>
            <a:fillRect/>
          </a:stretch>
        </p:blipFill>
        <p:spPr>
          <a:xfrm>
            <a:off x="608838" y="1585387"/>
            <a:ext cx="2381375" cy="24605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sp>
        <p:nvSpPr>
          <p:cNvPr id="1038" name="Google Shape;1038;g26daead407f_0_5012"/>
          <p:cNvSpPr txBox="1">
            <a:spLocks noGrp="1"/>
          </p:cNvSpPr>
          <p:nvPr>
            <p:ph type="title"/>
          </p:nvPr>
        </p:nvSpPr>
        <p:spPr>
          <a:xfrm>
            <a:off x="457199" y="205979"/>
            <a:ext cx="7086900" cy="85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Arial"/>
              <a:buNone/>
            </a:pPr>
            <a:r>
              <a:rPr lang="en-US" sz="3000" b="1"/>
              <a:t>Nicola Voyle</a:t>
            </a:r>
            <a:endParaRPr sz="3000" b="1"/>
          </a:p>
        </p:txBody>
      </p:sp>
      <p:sp>
        <p:nvSpPr>
          <p:cNvPr id="1039" name="Google Shape;1039;g26daead407f_0_5012"/>
          <p:cNvSpPr txBox="1">
            <a:spLocks noGrp="1"/>
          </p:cNvSpPr>
          <p:nvPr>
            <p:ph type="body" idx="2"/>
          </p:nvPr>
        </p:nvSpPr>
        <p:spPr>
          <a:xfrm>
            <a:off x="3330600" y="2890441"/>
            <a:ext cx="2484300" cy="2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200"/>
              <a:buFont typeface="Arial"/>
              <a:buNone/>
            </a:pPr>
            <a:r>
              <a:rPr lang="en-US"/>
              <a:t>Your journey with schools outreach</a:t>
            </a:r>
            <a:endParaRPr/>
          </a:p>
        </p:txBody>
      </p:sp>
      <p:sp>
        <p:nvSpPr>
          <p:cNvPr id="1040" name="Google Shape;1040;g26daead407f_0_5012"/>
          <p:cNvSpPr txBox="1">
            <a:spLocks noGrp="1"/>
          </p:cNvSpPr>
          <p:nvPr>
            <p:ph type="body" idx="4"/>
          </p:nvPr>
        </p:nvSpPr>
        <p:spPr>
          <a:xfrm>
            <a:off x="6111496" y="2890441"/>
            <a:ext cx="2484300" cy="2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200"/>
              <a:buFont typeface="Arial"/>
              <a:buNone/>
            </a:pPr>
            <a:r>
              <a:rPr lang="en-US"/>
              <a:t>How did you discover the pharma industry?</a:t>
            </a:r>
            <a:endParaRPr/>
          </a:p>
        </p:txBody>
      </p:sp>
      <p:sp>
        <p:nvSpPr>
          <p:cNvPr id="1041" name="Google Shape;1041;g26daead407f_0_5012"/>
          <p:cNvSpPr txBox="1">
            <a:spLocks noGrp="1"/>
          </p:cNvSpPr>
          <p:nvPr>
            <p:ph type="body" idx="6"/>
          </p:nvPr>
        </p:nvSpPr>
        <p:spPr>
          <a:xfrm>
            <a:off x="3330600" y="3422582"/>
            <a:ext cx="2484300" cy="970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200"/>
              <a:buFont typeface="Arial"/>
              <a:buNone/>
            </a:pPr>
            <a:r>
              <a:rPr lang="en-US"/>
              <a:t>Roche STEM ambassador network and local events</a:t>
            </a:r>
            <a:endParaRPr/>
          </a:p>
          <a:p>
            <a:pPr marL="0" lvl="0" indent="0" algn="l" rtl="0">
              <a:spcBef>
                <a:spcPts val="0"/>
              </a:spcBef>
              <a:spcAft>
                <a:spcPts val="0"/>
              </a:spcAft>
              <a:buClr>
                <a:schemeClr val="lt1"/>
              </a:buClr>
              <a:buSzPts val="1200"/>
              <a:buFont typeface="Arial"/>
              <a:buNone/>
            </a:pPr>
            <a:r>
              <a:rPr lang="en-US"/>
              <a:t>Enterprise Advisor</a:t>
            </a:r>
            <a:endParaRPr/>
          </a:p>
        </p:txBody>
      </p:sp>
      <p:sp>
        <p:nvSpPr>
          <p:cNvPr id="1042" name="Google Shape;1042;g26daead407f_0_5012"/>
          <p:cNvSpPr txBox="1">
            <a:spLocks noGrp="1"/>
          </p:cNvSpPr>
          <p:nvPr>
            <p:ph type="body" idx="7"/>
          </p:nvPr>
        </p:nvSpPr>
        <p:spPr>
          <a:xfrm>
            <a:off x="6111496" y="3422582"/>
            <a:ext cx="2484300" cy="970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200"/>
              <a:buFont typeface="Arial"/>
              <a:buNone/>
            </a:pPr>
            <a:r>
              <a:rPr lang="en-US"/>
              <a:t>My dad!</a:t>
            </a:r>
            <a:endParaRPr/>
          </a:p>
        </p:txBody>
      </p:sp>
      <p:sp>
        <p:nvSpPr>
          <p:cNvPr id="1043" name="Google Shape;1043;g26daead407f_0_5012"/>
          <p:cNvSpPr txBox="1">
            <a:spLocks noGrp="1"/>
          </p:cNvSpPr>
          <p:nvPr>
            <p:ph type="body" idx="14"/>
          </p:nvPr>
        </p:nvSpPr>
        <p:spPr>
          <a:xfrm>
            <a:off x="3330600" y="1199797"/>
            <a:ext cx="2484300" cy="2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200"/>
              <a:buFont typeface="Arial"/>
              <a:buNone/>
            </a:pPr>
            <a:r>
              <a:rPr lang="en-US"/>
              <a:t>Role &amp; Company	</a:t>
            </a:r>
            <a:endParaRPr/>
          </a:p>
        </p:txBody>
      </p:sp>
      <p:sp>
        <p:nvSpPr>
          <p:cNvPr id="1044" name="Google Shape;1044;g26daead407f_0_5012"/>
          <p:cNvSpPr txBox="1">
            <a:spLocks noGrp="1"/>
          </p:cNvSpPr>
          <p:nvPr>
            <p:ph type="body" idx="16"/>
          </p:nvPr>
        </p:nvSpPr>
        <p:spPr>
          <a:xfrm>
            <a:off x="6111496" y="1199797"/>
            <a:ext cx="2484300" cy="2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200"/>
              <a:buFont typeface="Arial"/>
              <a:buNone/>
            </a:pPr>
            <a:r>
              <a:rPr lang="en-US"/>
              <a:t>Your career journey</a:t>
            </a:r>
            <a:endParaRPr/>
          </a:p>
        </p:txBody>
      </p:sp>
      <p:sp>
        <p:nvSpPr>
          <p:cNvPr id="1045" name="Google Shape;1045;g26daead407f_0_5012"/>
          <p:cNvSpPr txBox="1">
            <a:spLocks noGrp="1"/>
          </p:cNvSpPr>
          <p:nvPr>
            <p:ph type="body" idx="18"/>
          </p:nvPr>
        </p:nvSpPr>
        <p:spPr>
          <a:xfrm>
            <a:off x="3330600" y="1731938"/>
            <a:ext cx="2484300" cy="970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200"/>
              <a:buFont typeface="Arial"/>
              <a:buNone/>
            </a:pPr>
            <a:r>
              <a:rPr lang="en-US"/>
              <a:t>Statistical Data Scientist</a:t>
            </a:r>
            <a:endParaRPr/>
          </a:p>
          <a:p>
            <a:pPr marL="0" lvl="0" indent="0" algn="l" rtl="0">
              <a:spcBef>
                <a:spcPts val="0"/>
              </a:spcBef>
              <a:spcAft>
                <a:spcPts val="0"/>
              </a:spcAft>
              <a:buClr>
                <a:schemeClr val="lt1"/>
              </a:buClr>
              <a:buSzPts val="1200"/>
              <a:buFont typeface="Arial"/>
              <a:buNone/>
            </a:pPr>
            <a:r>
              <a:rPr lang="en-US"/>
              <a:t>Roche</a:t>
            </a:r>
            <a:endParaRPr/>
          </a:p>
        </p:txBody>
      </p:sp>
      <p:sp>
        <p:nvSpPr>
          <p:cNvPr id="1046" name="Google Shape;1046;g26daead407f_0_5012"/>
          <p:cNvSpPr txBox="1">
            <a:spLocks noGrp="1"/>
          </p:cNvSpPr>
          <p:nvPr>
            <p:ph type="body" idx="19"/>
          </p:nvPr>
        </p:nvSpPr>
        <p:spPr>
          <a:xfrm>
            <a:off x="6111496" y="1731938"/>
            <a:ext cx="2484300" cy="970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200"/>
              <a:buFont typeface="Arial"/>
              <a:buNone/>
            </a:pPr>
            <a:r>
              <a:rPr lang="en-US"/>
              <a:t>BSc in Maths at Bath with placement year at Roche</a:t>
            </a:r>
            <a:endParaRPr/>
          </a:p>
          <a:p>
            <a:pPr marL="0" lvl="0" indent="0" algn="l" rtl="0">
              <a:spcBef>
                <a:spcPts val="0"/>
              </a:spcBef>
              <a:spcAft>
                <a:spcPts val="0"/>
              </a:spcAft>
              <a:buClr>
                <a:schemeClr val="lt1"/>
              </a:buClr>
              <a:buSzPts val="1200"/>
              <a:buFont typeface="Arial"/>
              <a:buNone/>
            </a:pPr>
            <a:r>
              <a:rPr lang="en-US"/>
              <a:t>PhD in Biostatistics at KCL</a:t>
            </a:r>
            <a:endParaRPr/>
          </a:p>
          <a:p>
            <a:pPr marL="0" lvl="0" indent="0" algn="l" rtl="0">
              <a:spcBef>
                <a:spcPts val="0"/>
              </a:spcBef>
              <a:spcAft>
                <a:spcPts val="0"/>
              </a:spcAft>
              <a:buClr>
                <a:schemeClr val="lt1"/>
              </a:buClr>
              <a:buSzPts val="1200"/>
              <a:buFont typeface="Arial"/>
              <a:buNone/>
            </a:pPr>
            <a:r>
              <a:rPr lang="en-US"/>
              <a:t>7 years experience primarily in late phase neuroscience</a:t>
            </a:r>
            <a:endParaRPr/>
          </a:p>
        </p:txBody>
      </p:sp>
      <p:sp>
        <p:nvSpPr>
          <p:cNvPr id="1047" name="Google Shape;1047;g26daead407f_0_5012"/>
          <p:cNvSpPr/>
          <p:nvPr/>
        </p:nvSpPr>
        <p:spPr>
          <a:xfrm>
            <a:off x="458975" y="1199800"/>
            <a:ext cx="2681100" cy="3273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g26daead407f_0_5012"/>
          <p:cNvSpPr/>
          <p:nvPr/>
        </p:nvSpPr>
        <p:spPr>
          <a:xfrm>
            <a:off x="502700" y="4567950"/>
            <a:ext cx="4575300" cy="269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g26daead407f_0_5012"/>
          <p:cNvSpPr txBox="1"/>
          <p:nvPr/>
        </p:nvSpPr>
        <p:spPr>
          <a:xfrm>
            <a:off x="932525" y="1653800"/>
            <a:ext cx="1748400" cy="36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&lt;Insert photo - preferable if one from an outreach activity!&gt;</a:t>
            </a:r>
            <a:endParaRPr/>
          </a:p>
        </p:txBody>
      </p:sp>
      <p:pic>
        <p:nvPicPr>
          <p:cNvPr id="1050" name="Google Shape;1050;g26daead407f_0_5012" descr="PSI Careers Logo"/>
          <p:cNvPicPr preferRelativeResize="0"/>
          <p:nvPr/>
        </p:nvPicPr>
        <p:blipFill rotWithShape="1">
          <a:blip r:embed="rId3">
            <a:alphaModFix/>
          </a:blip>
          <a:srcRect/>
          <a:stretch/>
        </p:blipFill>
        <p:spPr>
          <a:xfrm>
            <a:off x="5793968" y="11019"/>
            <a:ext cx="3350033" cy="877708"/>
          </a:xfrm>
          <a:prstGeom prst="rect">
            <a:avLst/>
          </a:prstGeom>
          <a:noFill/>
          <a:ln>
            <a:noFill/>
          </a:ln>
        </p:spPr>
      </p:pic>
      <p:pic>
        <p:nvPicPr>
          <p:cNvPr id="1051" name="Google Shape;1051;g26daead407f_0_5012"/>
          <p:cNvPicPr preferRelativeResize="0"/>
          <p:nvPr/>
        </p:nvPicPr>
        <p:blipFill>
          <a:blip r:embed="rId4">
            <a:alphaModFix/>
          </a:blip>
          <a:stretch>
            <a:fillRect/>
          </a:stretch>
        </p:blipFill>
        <p:spPr>
          <a:xfrm>
            <a:off x="594550" y="1306950"/>
            <a:ext cx="2439450" cy="300060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59" name="Google Shape;1059;g26daead407f_0_4018"/>
          <p:cNvSpPr txBox="1">
            <a:spLocks noGrp="1"/>
          </p:cNvSpPr>
          <p:nvPr>
            <p:ph type="title"/>
          </p:nvPr>
        </p:nvSpPr>
        <p:spPr>
          <a:xfrm>
            <a:off x="457200" y="1570382"/>
            <a:ext cx="7839600" cy="1172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400"/>
              <a:buFont typeface="Arial"/>
              <a:buNone/>
            </a:pPr>
            <a:r>
              <a:rPr lang="en-US" sz="3000"/>
              <a:t>What is your most memorable outreach activity?</a:t>
            </a:r>
            <a:endParaRPr sz="3000"/>
          </a:p>
        </p:txBody>
      </p:sp>
      <p:sp>
        <p:nvSpPr>
          <p:cNvPr id="1060" name="Google Shape;1060;g26daead407f_0_4018"/>
          <p:cNvSpPr txBox="1">
            <a:spLocks noGrp="1"/>
          </p:cNvSpPr>
          <p:nvPr>
            <p:ph type="sldNum" idx="12"/>
          </p:nvPr>
        </p:nvSpPr>
        <p:spPr>
          <a:xfrm>
            <a:off x="8296758" y="4767263"/>
            <a:ext cx="390000" cy="27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25</a:t>
            </a:fld>
            <a:endParaRPr/>
          </a:p>
        </p:txBody>
      </p:sp>
      <p:pic>
        <p:nvPicPr>
          <p:cNvPr id="1061" name="Google Shape;1061;g26daead407f_0_4018"/>
          <p:cNvPicPr preferRelativeResize="0"/>
          <p:nvPr/>
        </p:nvPicPr>
        <p:blipFill>
          <a:blip r:embed="rId3">
            <a:alphaModFix/>
          </a:blip>
          <a:stretch>
            <a:fillRect/>
          </a:stretch>
        </p:blipFill>
        <p:spPr>
          <a:xfrm>
            <a:off x="7949175" y="0"/>
            <a:ext cx="1121950" cy="11219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1069" name="Google Shape;1069;g26daead407f_0_4036"/>
          <p:cNvSpPr txBox="1">
            <a:spLocks noGrp="1"/>
          </p:cNvSpPr>
          <p:nvPr>
            <p:ph type="title"/>
          </p:nvPr>
        </p:nvSpPr>
        <p:spPr>
          <a:xfrm>
            <a:off x="457200" y="1570382"/>
            <a:ext cx="7839600" cy="1172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3060"/>
              <a:buNone/>
            </a:pPr>
            <a:r>
              <a:rPr lang="en-US" sz="3000"/>
              <a:t>What benefits have you experienced when engaging with outreach?</a:t>
            </a:r>
            <a:endParaRPr sz="3000"/>
          </a:p>
        </p:txBody>
      </p:sp>
      <p:sp>
        <p:nvSpPr>
          <p:cNvPr id="1070" name="Google Shape;1070;g26daead407f_0_4036"/>
          <p:cNvSpPr txBox="1">
            <a:spLocks noGrp="1"/>
          </p:cNvSpPr>
          <p:nvPr>
            <p:ph type="sldNum" idx="12"/>
          </p:nvPr>
        </p:nvSpPr>
        <p:spPr>
          <a:xfrm>
            <a:off x="8296758" y="4767263"/>
            <a:ext cx="390000" cy="27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26</a:t>
            </a:fld>
            <a:endParaRPr/>
          </a:p>
        </p:txBody>
      </p:sp>
      <p:pic>
        <p:nvPicPr>
          <p:cNvPr id="1071" name="Google Shape;1071;g26daead407f_0_4036"/>
          <p:cNvPicPr preferRelativeResize="0"/>
          <p:nvPr/>
        </p:nvPicPr>
        <p:blipFill>
          <a:blip r:embed="rId3">
            <a:alphaModFix/>
          </a:blip>
          <a:stretch>
            <a:fillRect/>
          </a:stretch>
        </p:blipFill>
        <p:spPr>
          <a:xfrm>
            <a:off x="7949175" y="0"/>
            <a:ext cx="1121950" cy="11219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g26daead407f_0_4027"/>
          <p:cNvSpPr txBox="1">
            <a:spLocks noGrp="1"/>
          </p:cNvSpPr>
          <p:nvPr>
            <p:ph type="title"/>
          </p:nvPr>
        </p:nvSpPr>
        <p:spPr>
          <a:xfrm>
            <a:off x="457200" y="1570382"/>
            <a:ext cx="7839600" cy="1172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400"/>
              <a:buFont typeface="Arial"/>
              <a:buNone/>
            </a:pPr>
            <a:r>
              <a:rPr lang="en-US" sz="3000"/>
              <a:t>What challenges do you face when engaging with outreach?</a:t>
            </a:r>
            <a:endParaRPr sz="3000"/>
          </a:p>
        </p:txBody>
      </p:sp>
      <p:sp>
        <p:nvSpPr>
          <p:cNvPr id="1080" name="Google Shape;1080;g26daead407f_0_4027"/>
          <p:cNvSpPr txBox="1">
            <a:spLocks noGrp="1"/>
          </p:cNvSpPr>
          <p:nvPr>
            <p:ph type="sldNum" idx="12"/>
          </p:nvPr>
        </p:nvSpPr>
        <p:spPr>
          <a:xfrm>
            <a:off x="8296758" y="4767263"/>
            <a:ext cx="390000" cy="27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27</a:t>
            </a:fld>
            <a:endParaRPr/>
          </a:p>
        </p:txBody>
      </p:sp>
      <p:pic>
        <p:nvPicPr>
          <p:cNvPr id="1081" name="Google Shape;1081;g26daead407f_0_4027"/>
          <p:cNvPicPr preferRelativeResize="0"/>
          <p:nvPr/>
        </p:nvPicPr>
        <p:blipFill>
          <a:blip r:embed="rId3">
            <a:alphaModFix/>
          </a:blip>
          <a:stretch>
            <a:fillRect/>
          </a:stretch>
        </p:blipFill>
        <p:spPr>
          <a:xfrm>
            <a:off x="7949175" y="0"/>
            <a:ext cx="1121950" cy="11219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g26daead407f_0_4045"/>
          <p:cNvSpPr txBox="1">
            <a:spLocks noGrp="1"/>
          </p:cNvSpPr>
          <p:nvPr>
            <p:ph type="title"/>
          </p:nvPr>
        </p:nvSpPr>
        <p:spPr>
          <a:xfrm>
            <a:off x="457200" y="1570382"/>
            <a:ext cx="7839600" cy="1172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400"/>
              <a:buFont typeface="Arial"/>
              <a:buNone/>
            </a:pPr>
            <a:r>
              <a:rPr lang="en-US" sz="3000"/>
              <a:t>What skills have you learnt by engaging with outreach?</a:t>
            </a:r>
            <a:endParaRPr sz="3000"/>
          </a:p>
        </p:txBody>
      </p:sp>
      <p:sp>
        <p:nvSpPr>
          <p:cNvPr id="1090" name="Google Shape;1090;g26daead407f_0_4045"/>
          <p:cNvSpPr txBox="1">
            <a:spLocks noGrp="1"/>
          </p:cNvSpPr>
          <p:nvPr>
            <p:ph type="sldNum" idx="12"/>
          </p:nvPr>
        </p:nvSpPr>
        <p:spPr>
          <a:xfrm>
            <a:off x="8296758" y="4767263"/>
            <a:ext cx="390000" cy="27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28</a:t>
            </a:fld>
            <a:endParaRPr/>
          </a:p>
        </p:txBody>
      </p:sp>
      <p:pic>
        <p:nvPicPr>
          <p:cNvPr id="1091" name="Google Shape;1091;g26daead407f_0_4045"/>
          <p:cNvPicPr preferRelativeResize="0"/>
          <p:nvPr/>
        </p:nvPicPr>
        <p:blipFill>
          <a:blip r:embed="rId3">
            <a:alphaModFix/>
          </a:blip>
          <a:stretch>
            <a:fillRect/>
          </a:stretch>
        </p:blipFill>
        <p:spPr>
          <a:xfrm>
            <a:off x="7949175" y="0"/>
            <a:ext cx="1121950" cy="11219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099" name="Google Shape;1099;g26daead407f_0_4063"/>
          <p:cNvSpPr txBox="1">
            <a:spLocks noGrp="1"/>
          </p:cNvSpPr>
          <p:nvPr>
            <p:ph type="title"/>
          </p:nvPr>
        </p:nvSpPr>
        <p:spPr>
          <a:xfrm>
            <a:off x="457200" y="1570382"/>
            <a:ext cx="7839600" cy="1172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060"/>
              <a:buFont typeface="Arial"/>
              <a:buNone/>
            </a:pPr>
            <a:r>
              <a:rPr lang="en-US" sz="3000"/>
              <a:t>How much time do you spend engaging with outreach activities?</a:t>
            </a:r>
            <a:endParaRPr sz="3000"/>
          </a:p>
        </p:txBody>
      </p:sp>
      <p:sp>
        <p:nvSpPr>
          <p:cNvPr id="1100" name="Google Shape;1100;g26daead407f_0_4063"/>
          <p:cNvSpPr txBox="1">
            <a:spLocks noGrp="1"/>
          </p:cNvSpPr>
          <p:nvPr>
            <p:ph type="sldNum" idx="12"/>
          </p:nvPr>
        </p:nvSpPr>
        <p:spPr>
          <a:xfrm>
            <a:off x="8296758" y="4767263"/>
            <a:ext cx="390000" cy="27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29</a:t>
            </a:fld>
            <a:endParaRPr/>
          </a:p>
        </p:txBody>
      </p:sp>
      <p:pic>
        <p:nvPicPr>
          <p:cNvPr id="1101" name="Google Shape;1101;g26daead407f_0_4063"/>
          <p:cNvPicPr preferRelativeResize="0"/>
          <p:nvPr/>
        </p:nvPicPr>
        <p:blipFill>
          <a:blip r:embed="rId3">
            <a:alphaModFix/>
          </a:blip>
          <a:stretch>
            <a:fillRect/>
          </a:stretch>
        </p:blipFill>
        <p:spPr>
          <a:xfrm>
            <a:off x="7949175" y="0"/>
            <a:ext cx="1121950" cy="1121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g26daead407f_0_3602"/>
          <p:cNvSpPr txBox="1">
            <a:spLocks noGrp="1"/>
          </p:cNvSpPr>
          <p:nvPr>
            <p:ph type="title"/>
          </p:nvPr>
        </p:nvSpPr>
        <p:spPr>
          <a:xfrm>
            <a:off x="457199" y="205979"/>
            <a:ext cx="7086900" cy="85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Arial"/>
              <a:buNone/>
            </a:pPr>
            <a:r>
              <a:rPr lang="en-US" sz="3000" b="1"/>
              <a:t>Welcome! (and Agenda)</a:t>
            </a:r>
            <a:endParaRPr sz="3000" b="1"/>
          </a:p>
        </p:txBody>
      </p:sp>
      <p:sp>
        <p:nvSpPr>
          <p:cNvPr id="767" name="Google Shape;767;g26daead407f_0_3602"/>
          <p:cNvSpPr txBox="1">
            <a:spLocks noGrp="1"/>
          </p:cNvSpPr>
          <p:nvPr>
            <p:ph type="sldNum" idx="12"/>
          </p:nvPr>
        </p:nvSpPr>
        <p:spPr>
          <a:xfrm>
            <a:off x="8296758" y="4772315"/>
            <a:ext cx="390000" cy="273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Arial"/>
                <a:ea typeface="Arial"/>
                <a:cs typeface="Arial"/>
                <a:sym typeface="Arial"/>
              </a:rPr>
              <a:t>3</a:t>
            </a:fld>
            <a:endParaRPr sz="1200" b="0" i="0" u="none" strike="noStrike" cap="none">
              <a:solidFill>
                <a:srgbClr val="FFFFFF"/>
              </a:solidFill>
              <a:latin typeface="Arial"/>
              <a:ea typeface="Arial"/>
              <a:cs typeface="Arial"/>
              <a:sym typeface="Arial"/>
            </a:endParaRPr>
          </a:p>
        </p:txBody>
      </p:sp>
      <p:graphicFrame>
        <p:nvGraphicFramePr>
          <p:cNvPr id="768" name="Google Shape;768;g26daead407f_0_3602"/>
          <p:cNvGraphicFramePr/>
          <p:nvPr/>
        </p:nvGraphicFramePr>
        <p:xfrm>
          <a:off x="577779" y="1220335"/>
          <a:ext cx="7988425" cy="1505575"/>
        </p:xfrm>
        <a:graphic>
          <a:graphicData uri="http://schemas.openxmlformats.org/drawingml/2006/table">
            <a:tbl>
              <a:tblPr firstRow="1" firstCol="1" bandRow="1">
                <a:noFill/>
                <a:tableStyleId>{5E13755F-6A4B-4242-8862-29014AC1A4D1}</a:tableStyleId>
              </a:tblPr>
              <a:tblGrid>
                <a:gridCol w="1531350">
                  <a:extLst>
                    <a:ext uri="{9D8B030D-6E8A-4147-A177-3AD203B41FA5}">
                      <a16:colId xmlns:a16="http://schemas.microsoft.com/office/drawing/2014/main" val="20000"/>
                    </a:ext>
                  </a:extLst>
                </a:gridCol>
                <a:gridCol w="6457075">
                  <a:extLst>
                    <a:ext uri="{9D8B030D-6E8A-4147-A177-3AD203B41FA5}">
                      <a16:colId xmlns:a16="http://schemas.microsoft.com/office/drawing/2014/main" val="20001"/>
                    </a:ext>
                  </a:extLst>
                </a:gridCol>
              </a:tblGrid>
              <a:tr h="579925">
                <a:tc>
                  <a:txBody>
                    <a:bodyPr/>
                    <a:lstStyle/>
                    <a:p>
                      <a:pPr marL="0" marR="0" lvl="0" indent="0" algn="l" rtl="0">
                        <a:lnSpc>
                          <a:spcPct val="115000"/>
                        </a:lnSpc>
                        <a:spcBef>
                          <a:spcPts val="0"/>
                        </a:spcBef>
                        <a:spcAft>
                          <a:spcPts val="0"/>
                        </a:spcAft>
                        <a:buClr>
                          <a:srgbClr val="000000"/>
                        </a:buClr>
                        <a:buSzPts val="1400"/>
                        <a:buFont typeface="Arial"/>
                        <a:buNone/>
                      </a:pPr>
                      <a:r>
                        <a:rPr lang="en-US" sz="1800">
                          <a:solidFill>
                            <a:srgbClr val="FFFFFF"/>
                          </a:solidFill>
                        </a:rPr>
                        <a:t>12:00-12:05</a:t>
                      </a:r>
                      <a:endParaRPr sz="1800" b="0" u="none" strike="noStrike" cap="none">
                        <a:solidFill>
                          <a:srgbClr val="FFFFFF"/>
                        </a:solidFill>
                        <a:latin typeface="Calibri"/>
                        <a:ea typeface="Calibri"/>
                        <a:cs typeface="Calibri"/>
                        <a:sym typeface="Calibri"/>
                      </a:endParaRPr>
                    </a:p>
                  </a:txBody>
                  <a:tcPr marL="67075" marR="670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5A84"/>
                    </a:solidFill>
                  </a:tcPr>
                </a:tc>
                <a:tc>
                  <a:txBody>
                    <a:bodyPr/>
                    <a:lstStyle/>
                    <a:p>
                      <a:pPr marL="457200" marR="0" lvl="0" indent="-342900" algn="l" rtl="0">
                        <a:lnSpc>
                          <a:spcPct val="100000"/>
                        </a:lnSpc>
                        <a:spcBef>
                          <a:spcPts val="0"/>
                        </a:spcBef>
                        <a:spcAft>
                          <a:spcPts val="0"/>
                        </a:spcAft>
                        <a:buClr>
                          <a:schemeClr val="lt1"/>
                        </a:buClr>
                        <a:buSzPts val="1800"/>
                        <a:buChar char="-"/>
                      </a:pPr>
                      <a:r>
                        <a:rPr lang="en-US" sz="1800" b="0" i="0" u="none" strike="noStrike" cap="none">
                          <a:latin typeface="Arial"/>
                          <a:ea typeface="Arial"/>
                          <a:cs typeface="Arial"/>
                          <a:sym typeface="Arial"/>
                        </a:rPr>
                        <a:t>Welcome and Introduction from </a:t>
                      </a:r>
                      <a:r>
                        <a:rPr lang="en-US" sz="1800" b="0" i="0" u="none" strike="noStrike" cap="none">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PSI </a:t>
                      </a:r>
                      <a:r>
                        <a:rPr lang="en-US" sz="1800" b="0"/>
                        <a:t>Schools</a:t>
                      </a:r>
                      <a:r>
                        <a:rPr lang="en-US" sz="1800" b="0" i="0" u="none" strike="noStrike" cap="none">
                          <a:latin typeface="Arial"/>
                          <a:ea typeface="Arial"/>
                          <a:cs typeface="Arial"/>
                          <a:sym typeface="Arial"/>
                        </a:rPr>
                        <a:t> Chair</a:t>
                      </a:r>
                      <a:endParaRPr sz="1800" b="0" u="none" strike="noStrike" cap="none">
                        <a:latin typeface="Calibri"/>
                        <a:ea typeface="Calibri"/>
                        <a:cs typeface="Calibri"/>
                        <a:sym typeface="Calibri"/>
                      </a:endParaRPr>
                    </a:p>
                  </a:txBody>
                  <a:tcPr marL="67075" marR="670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5A84"/>
                    </a:solidFill>
                  </a:tcPr>
                </a:tc>
                <a:extLst>
                  <a:ext uri="{0D108BD9-81ED-4DB2-BD59-A6C34878D82A}">
                    <a16:rowId xmlns:a16="http://schemas.microsoft.com/office/drawing/2014/main" val="10000"/>
                  </a:ext>
                </a:extLst>
              </a:tr>
              <a:tr h="308550">
                <a:tc>
                  <a:txBody>
                    <a:bodyPr/>
                    <a:lstStyle/>
                    <a:p>
                      <a:pPr marL="0" marR="0" lvl="0" indent="0" algn="l" rtl="0">
                        <a:lnSpc>
                          <a:spcPct val="115000"/>
                        </a:lnSpc>
                        <a:spcBef>
                          <a:spcPts val="0"/>
                        </a:spcBef>
                        <a:spcAft>
                          <a:spcPts val="0"/>
                        </a:spcAft>
                        <a:buNone/>
                      </a:pPr>
                      <a:r>
                        <a:rPr lang="en-US" sz="1800" b="0">
                          <a:solidFill>
                            <a:srgbClr val="FFFFFF"/>
                          </a:solidFill>
                        </a:rPr>
                        <a:t>12:05-12:25</a:t>
                      </a:r>
                      <a:endParaRPr sz="1800" b="0" u="none" strike="noStrike" cap="none">
                        <a:solidFill>
                          <a:srgbClr val="FFFFFF"/>
                        </a:solidFill>
                      </a:endParaRPr>
                    </a:p>
                  </a:txBody>
                  <a:tcPr marL="67075" marR="670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5A84"/>
                    </a:solidFill>
                  </a:tcPr>
                </a:tc>
                <a:tc>
                  <a:txBody>
                    <a:bodyPr/>
                    <a:lstStyle/>
                    <a:p>
                      <a:pPr marL="457200" marR="0" lvl="0" indent="-342900" algn="l" rtl="0">
                        <a:lnSpc>
                          <a:spcPct val="115000"/>
                        </a:lnSpc>
                        <a:spcBef>
                          <a:spcPts val="0"/>
                        </a:spcBef>
                        <a:spcAft>
                          <a:spcPts val="0"/>
                        </a:spcAft>
                        <a:buClr>
                          <a:srgbClr val="FFFFFF"/>
                        </a:buClr>
                        <a:buSzPts val="1800"/>
                        <a:buChar char="-"/>
                      </a:pPr>
                      <a:r>
                        <a:rPr lang="en-US" sz="1800">
                          <a:solidFill>
                            <a:srgbClr val="FFFFFF"/>
                          </a:solidFill>
                        </a:rPr>
                        <a:t>Introduction to how PSI is supporting Schools Outreach</a:t>
                      </a:r>
                      <a:endParaRPr sz="1800" b="0" u="none" strike="noStrike" cap="none">
                        <a:solidFill>
                          <a:srgbClr val="FFFFFF"/>
                        </a:solidFill>
                      </a:endParaRPr>
                    </a:p>
                  </a:txBody>
                  <a:tcPr marL="67075" marR="670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5A84"/>
                    </a:solidFill>
                  </a:tcPr>
                </a:tc>
                <a:extLst>
                  <a:ext uri="{0D108BD9-81ED-4DB2-BD59-A6C34878D82A}">
                    <a16:rowId xmlns:a16="http://schemas.microsoft.com/office/drawing/2014/main" val="10001"/>
                  </a:ext>
                </a:extLst>
              </a:tr>
              <a:tr h="308550">
                <a:tc>
                  <a:txBody>
                    <a:bodyPr/>
                    <a:lstStyle/>
                    <a:p>
                      <a:pPr marL="0" marR="0" lvl="0" indent="0" algn="l" rtl="0">
                        <a:lnSpc>
                          <a:spcPct val="115000"/>
                        </a:lnSpc>
                        <a:spcBef>
                          <a:spcPts val="0"/>
                        </a:spcBef>
                        <a:spcAft>
                          <a:spcPts val="0"/>
                        </a:spcAft>
                        <a:buNone/>
                      </a:pPr>
                      <a:r>
                        <a:rPr lang="en-US" sz="1800" b="0">
                          <a:solidFill>
                            <a:srgbClr val="FFFFFF"/>
                          </a:solidFill>
                        </a:rPr>
                        <a:t>12:25-12:55</a:t>
                      </a:r>
                      <a:endParaRPr sz="1800" b="0">
                        <a:solidFill>
                          <a:srgbClr val="FFFFFF"/>
                        </a:solidFill>
                      </a:endParaRPr>
                    </a:p>
                  </a:txBody>
                  <a:tcPr marL="67075" marR="670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5A84"/>
                    </a:solidFill>
                  </a:tcPr>
                </a:tc>
                <a:tc>
                  <a:txBody>
                    <a:bodyPr/>
                    <a:lstStyle/>
                    <a:p>
                      <a:pPr marL="457200" marR="0" lvl="0" indent="-342900" algn="l" rtl="0">
                        <a:lnSpc>
                          <a:spcPct val="115000"/>
                        </a:lnSpc>
                        <a:spcBef>
                          <a:spcPts val="0"/>
                        </a:spcBef>
                        <a:spcAft>
                          <a:spcPts val="0"/>
                        </a:spcAft>
                        <a:buClr>
                          <a:srgbClr val="FFFFFF"/>
                        </a:buClr>
                        <a:buSzPts val="1800"/>
                        <a:buChar char="-"/>
                      </a:pPr>
                      <a:r>
                        <a:rPr lang="en-US" sz="1800">
                          <a:solidFill>
                            <a:srgbClr val="FFFFFF"/>
                          </a:solidFill>
                        </a:rPr>
                        <a:t>Panel discussion</a:t>
                      </a:r>
                      <a:endParaRPr sz="1800" b="0" u="none" strike="noStrike" cap="none">
                        <a:solidFill>
                          <a:srgbClr val="FFFFFF"/>
                        </a:solidFill>
                      </a:endParaRPr>
                    </a:p>
                  </a:txBody>
                  <a:tcPr marL="67075" marR="670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5A84"/>
                    </a:solidFill>
                  </a:tcPr>
                </a:tc>
                <a:extLst>
                  <a:ext uri="{0D108BD9-81ED-4DB2-BD59-A6C34878D82A}">
                    <a16:rowId xmlns:a16="http://schemas.microsoft.com/office/drawing/2014/main" val="10002"/>
                  </a:ext>
                </a:extLst>
              </a:tr>
              <a:tr h="308550">
                <a:tc>
                  <a:txBody>
                    <a:bodyPr/>
                    <a:lstStyle/>
                    <a:p>
                      <a:pPr marL="0" marR="0" lvl="0" indent="0" algn="l" rtl="0">
                        <a:lnSpc>
                          <a:spcPct val="115000"/>
                        </a:lnSpc>
                        <a:spcBef>
                          <a:spcPts val="0"/>
                        </a:spcBef>
                        <a:spcAft>
                          <a:spcPts val="0"/>
                        </a:spcAft>
                        <a:buNone/>
                      </a:pPr>
                      <a:r>
                        <a:rPr lang="en-US" sz="1800" b="0">
                          <a:solidFill>
                            <a:srgbClr val="FFFFFF"/>
                          </a:solidFill>
                        </a:rPr>
                        <a:t>12:55-13:00</a:t>
                      </a:r>
                      <a:endParaRPr sz="1800" b="0">
                        <a:solidFill>
                          <a:srgbClr val="FFFFFF"/>
                        </a:solidFill>
                      </a:endParaRPr>
                    </a:p>
                  </a:txBody>
                  <a:tcPr marL="67075" marR="670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5A84"/>
                    </a:solidFill>
                  </a:tcPr>
                </a:tc>
                <a:tc>
                  <a:txBody>
                    <a:bodyPr/>
                    <a:lstStyle/>
                    <a:p>
                      <a:pPr marL="457200" marR="0" lvl="0" indent="-342900" algn="l" rtl="0">
                        <a:lnSpc>
                          <a:spcPct val="115000"/>
                        </a:lnSpc>
                        <a:spcBef>
                          <a:spcPts val="0"/>
                        </a:spcBef>
                        <a:spcAft>
                          <a:spcPts val="0"/>
                        </a:spcAft>
                        <a:buClr>
                          <a:srgbClr val="FFFFFF"/>
                        </a:buClr>
                        <a:buSzPts val="1800"/>
                        <a:buChar char="-"/>
                      </a:pPr>
                      <a:r>
                        <a:rPr lang="en-US" sz="1800">
                          <a:solidFill>
                            <a:srgbClr val="FFFFFF"/>
                          </a:solidFill>
                        </a:rPr>
                        <a:t>Top 5 things you can do to inspire NextGen</a:t>
                      </a:r>
                      <a:endParaRPr sz="1800" b="0" u="none" strike="noStrike" cap="none">
                        <a:solidFill>
                          <a:srgbClr val="FFFFFF"/>
                        </a:solidFill>
                      </a:endParaRPr>
                    </a:p>
                  </a:txBody>
                  <a:tcPr marL="67075" marR="670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5A84"/>
                    </a:solidFill>
                  </a:tcPr>
                </a:tc>
                <a:extLst>
                  <a:ext uri="{0D108BD9-81ED-4DB2-BD59-A6C34878D82A}">
                    <a16:rowId xmlns:a16="http://schemas.microsoft.com/office/drawing/2014/main" val="10003"/>
                  </a:ext>
                </a:extLst>
              </a:tr>
            </a:tbl>
          </a:graphicData>
        </a:graphic>
      </p:graphicFrame>
      <p:pic>
        <p:nvPicPr>
          <p:cNvPr id="769" name="Google Shape;769;g26daead407f_0_3602" descr="PSI Careers Logo"/>
          <p:cNvPicPr preferRelativeResize="0"/>
          <p:nvPr/>
        </p:nvPicPr>
        <p:blipFill rotWithShape="1">
          <a:blip r:embed="rId3">
            <a:alphaModFix/>
          </a:blip>
          <a:srcRect/>
          <a:stretch/>
        </p:blipFill>
        <p:spPr>
          <a:xfrm>
            <a:off x="5793968" y="11019"/>
            <a:ext cx="3350033" cy="87770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1109" name="Google Shape;1109;g26daead407f_0_4072"/>
          <p:cNvSpPr txBox="1">
            <a:spLocks noGrp="1"/>
          </p:cNvSpPr>
          <p:nvPr>
            <p:ph type="title"/>
          </p:nvPr>
        </p:nvSpPr>
        <p:spPr>
          <a:xfrm>
            <a:off x="457200" y="1570382"/>
            <a:ext cx="8109000" cy="1172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060"/>
              <a:buFont typeface="Arial"/>
              <a:buNone/>
            </a:pPr>
            <a:r>
              <a:rPr lang="en-US" sz="3000"/>
              <a:t>How do you sell outreach involvement to your line manager?</a:t>
            </a:r>
            <a:endParaRPr sz="3000"/>
          </a:p>
        </p:txBody>
      </p:sp>
      <p:sp>
        <p:nvSpPr>
          <p:cNvPr id="1110" name="Google Shape;1110;g26daead407f_0_4072"/>
          <p:cNvSpPr txBox="1">
            <a:spLocks noGrp="1"/>
          </p:cNvSpPr>
          <p:nvPr>
            <p:ph type="sldNum" idx="12"/>
          </p:nvPr>
        </p:nvSpPr>
        <p:spPr>
          <a:xfrm>
            <a:off x="8296758" y="4767263"/>
            <a:ext cx="390000" cy="27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30</a:t>
            </a:fld>
            <a:endParaRPr/>
          </a:p>
        </p:txBody>
      </p:sp>
      <p:pic>
        <p:nvPicPr>
          <p:cNvPr id="1111" name="Google Shape;1111;g26daead407f_0_4072"/>
          <p:cNvPicPr preferRelativeResize="0"/>
          <p:nvPr/>
        </p:nvPicPr>
        <p:blipFill>
          <a:blip r:embed="rId3">
            <a:alphaModFix/>
          </a:blip>
          <a:stretch>
            <a:fillRect/>
          </a:stretch>
        </p:blipFill>
        <p:spPr>
          <a:xfrm>
            <a:off x="7949175" y="0"/>
            <a:ext cx="1121950" cy="11219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g26daead407f_0_4081"/>
          <p:cNvSpPr txBox="1">
            <a:spLocks noGrp="1"/>
          </p:cNvSpPr>
          <p:nvPr>
            <p:ph type="title"/>
          </p:nvPr>
        </p:nvSpPr>
        <p:spPr>
          <a:xfrm>
            <a:off x="457200" y="1570382"/>
            <a:ext cx="7839600" cy="1172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3060"/>
              <a:buNone/>
            </a:pPr>
            <a:r>
              <a:rPr lang="en-US" sz="3000"/>
              <a:t>What are your thoughts on the future of the medical stats workforce?</a:t>
            </a:r>
            <a:endParaRPr sz="3000"/>
          </a:p>
        </p:txBody>
      </p:sp>
      <p:sp>
        <p:nvSpPr>
          <p:cNvPr id="1120" name="Google Shape;1120;g26daead407f_0_4081"/>
          <p:cNvSpPr txBox="1">
            <a:spLocks noGrp="1"/>
          </p:cNvSpPr>
          <p:nvPr>
            <p:ph type="sldNum" idx="12"/>
          </p:nvPr>
        </p:nvSpPr>
        <p:spPr>
          <a:xfrm>
            <a:off x="8296758" y="4767263"/>
            <a:ext cx="390000" cy="27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31</a:t>
            </a:fld>
            <a:endParaRPr/>
          </a:p>
        </p:txBody>
      </p:sp>
      <p:pic>
        <p:nvPicPr>
          <p:cNvPr id="1121" name="Google Shape;1121;g26daead407f_0_4081"/>
          <p:cNvPicPr preferRelativeResize="0"/>
          <p:nvPr/>
        </p:nvPicPr>
        <p:blipFill>
          <a:blip r:embed="rId3">
            <a:alphaModFix/>
          </a:blip>
          <a:stretch>
            <a:fillRect/>
          </a:stretch>
        </p:blipFill>
        <p:spPr>
          <a:xfrm>
            <a:off x="7949175" y="0"/>
            <a:ext cx="1121950" cy="11219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29" name="Google Shape;1129;g1e5d7aff77d_7_5"/>
          <p:cNvSpPr txBox="1">
            <a:spLocks noGrp="1"/>
          </p:cNvSpPr>
          <p:nvPr>
            <p:ph type="sldNum" idx="12"/>
          </p:nvPr>
        </p:nvSpPr>
        <p:spPr>
          <a:xfrm>
            <a:off x="8296758" y="4767263"/>
            <a:ext cx="390000" cy="27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32</a:t>
            </a:fld>
            <a:endParaRPr/>
          </a:p>
        </p:txBody>
      </p:sp>
      <p:sp>
        <p:nvSpPr>
          <p:cNvPr id="1130" name="Google Shape;1130;g1e5d7aff77d_7_5"/>
          <p:cNvSpPr txBox="1">
            <a:spLocks noGrp="1"/>
          </p:cNvSpPr>
          <p:nvPr>
            <p:ph type="title"/>
          </p:nvPr>
        </p:nvSpPr>
        <p:spPr>
          <a:xfrm>
            <a:off x="531750" y="2036398"/>
            <a:ext cx="8379300" cy="1392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400"/>
              <a:buFont typeface="Arial"/>
              <a:buNone/>
            </a:pPr>
            <a:r>
              <a:rPr lang="en-US" sz="3000"/>
              <a:t>Questions from Q&amp;A</a:t>
            </a:r>
            <a:endParaRPr sz="3000"/>
          </a:p>
        </p:txBody>
      </p:sp>
      <p:pic>
        <p:nvPicPr>
          <p:cNvPr id="1131" name="Google Shape;1131;g1e5d7aff77d_7_5"/>
          <p:cNvPicPr preferRelativeResize="0"/>
          <p:nvPr/>
        </p:nvPicPr>
        <p:blipFill>
          <a:blip r:embed="rId3">
            <a:alphaModFix/>
          </a:blip>
          <a:stretch>
            <a:fillRect/>
          </a:stretch>
        </p:blipFill>
        <p:spPr>
          <a:xfrm>
            <a:off x="7949175" y="0"/>
            <a:ext cx="1121950" cy="11219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sp>
        <p:nvSpPr>
          <p:cNvPr id="1139" name="Google Shape;1139;g2767cc40b2a_0_0"/>
          <p:cNvSpPr txBox="1">
            <a:spLocks noGrp="1"/>
          </p:cNvSpPr>
          <p:nvPr>
            <p:ph type="title"/>
          </p:nvPr>
        </p:nvSpPr>
        <p:spPr>
          <a:xfrm>
            <a:off x="457200" y="1570382"/>
            <a:ext cx="7839600" cy="1172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3060"/>
              <a:buNone/>
            </a:pPr>
            <a:r>
              <a:rPr lang="en-US" sz="3000"/>
              <a:t>What is your top tip to inspire NextGen?</a:t>
            </a:r>
            <a:endParaRPr sz="3000"/>
          </a:p>
        </p:txBody>
      </p:sp>
      <p:sp>
        <p:nvSpPr>
          <p:cNvPr id="1140" name="Google Shape;1140;g2767cc40b2a_0_0"/>
          <p:cNvSpPr txBox="1">
            <a:spLocks noGrp="1"/>
          </p:cNvSpPr>
          <p:nvPr>
            <p:ph type="sldNum" idx="12"/>
          </p:nvPr>
        </p:nvSpPr>
        <p:spPr>
          <a:xfrm>
            <a:off x="8296758" y="4767263"/>
            <a:ext cx="390000" cy="27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33</a:t>
            </a:fld>
            <a:endParaRPr/>
          </a:p>
        </p:txBody>
      </p:sp>
      <p:pic>
        <p:nvPicPr>
          <p:cNvPr id="1141" name="Google Shape;1141;g2767cc40b2a_0_0"/>
          <p:cNvPicPr preferRelativeResize="0"/>
          <p:nvPr/>
        </p:nvPicPr>
        <p:blipFill>
          <a:blip r:embed="rId3">
            <a:alphaModFix/>
          </a:blip>
          <a:stretch>
            <a:fillRect/>
          </a:stretch>
        </p:blipFill>
        <p:spPr>
          <a:xfrm>
            <a:off x="7949175" y="0"/>
            <a:ext cx="1121950" cy="11219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g26daead407f_0_1904"/>
          <p:cNvSpPr txBox="1">
            <a:spLocks noGrp="1"/>
          </p:cNvSpPr>
          <p:nvPr>
            <p:ph type="subTitle" idx="1"/>
          </p:nvPr>
        </p:nvSpPr>
        <p:spPr>
          <a:xfrm>
            <a:off x="1078250" y="1828650"/>
            <a:ext cx="6898200" cy="743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5A84"/>
              </a:buClr>
              <a:buSzPts val="2000"/>
              <a:buNone/>
            </a:pPr>
            <a:r>
              <a:rPr lang="en-US" sz="4000" dirty="0"/>
              <a:t>Thank you for listening!</a:t>
            </a:r>
            <a:endParaRPr sz="4000" dirty="0"/>
          </a:p>
        </p:txBody>
      </p:sp>
      <p:sp>
        <p:nvSpPr>
          <p:cNvPr id="957" name="Google Shape;957;g26daead407f_0_1904"/>
          <p:cNvSpPr/>
          <p:nvPr/>
        </p:nvSpPr>
        <p:spPr>
          <a:xfrm>
            <a:off x="3718200" y="278875"/>
            <a:ext cx="1967400" cy="1262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58" name="Google Shape;958;g26daead407f_0_1904" descr="PSI Careers Logo"/>
          <p:cNvPicPr preferRelativeResize="0"/>
          <p:nvPr/>
        </p:nvPicPr>
        <p:blipFill rotWithShape="1">
          <a:blip r:embed="rId3">
            <a:alphaModFix/>
          </a:blip>
          <a:srcRect/>
          <a:stretch/>
        </p:blipFill>
        <p:spPr>
          <a:xfrm>
            <a:off x="5793968" y="11019"/>
            <a:ext cx="3350033" cy="877708"/>
          </a:xfrm>
          <a:prstGeom prst="rect">
            <a:avLst/>
          </a:prstGeom>
          <a:noFill/>
          <a:ln>
            <a:noFill/>
          </a:ln>
        </p:spPr>
      </p:pic>
      <p:pic>
        <p:nvPicPr>
          <p:cNvPr id="959" name="Google Shape;959;g26daead407f_0_1904"/>
          <p:cNvPicPr preferRelativeResize="0"/>
          <p:nvPr/>
        </p:nvPicPr>
        <p:blipFill>
          <a:blip r:embed="rId4">
            <a:alphaModFix/>
          </a:blip>
          <a:stretch>
            <a:fillRect/>
          </a:stretch>
        </p:blipFill>
        <p:spPr>
          <a:xfrm>
            <a:off x="3793625" y="3140000"/>
            <a:ext cx="1619450" cy="1619450"/>
          </a:xfrm>
          <a:prstGeom prst="rect">
            <a:avLst/>
          </a:prstGeom>
          <a:noFill/>
          <a:ln>
            <a:noFill/>
          </a:ln>
        </p:spPr>
      </p:pic>
    </p:spTree>
    <p:extLst>
      <p:ext uri="{BB962C8B-B14F-4D97-AF65-F5344CB8AC3E}">
        <p14:creationId xmlns:p14="http://schemas.microsoft.com/office/powerpoint/2010/main" val="1401977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1145"/>
        <p:cNvGrpSpPr/>
        <p:nvPr/>
      </p:nvGrpSpPr>
      <p:grpSpPr>
        <a:xfrm>
          <a:off x="0" y="0"/>
          <a:ext cx="0" cy="0"/>
          <a:chOff x="0" y="0"/>
          <a:chExt cx="0" cy="0"/>
        </a:xfrm>
      </p:grpSpPr>
      <p:sp>
        <p:nvSpPr>
          <p:cNvPr id="1146" name="Google Shape;1146;g26daead407f_0_1927"/>
          <p:cNvSpPr txBox="1">
            <a:spLocks noGrp="1"/>
          </p:cNvSpPr>
          <p:nvPr>
            <p:ph type="title"/>
          </p:nvPr>
        </p:nvSpPr>
        <p:spPr>
          <a:xfrm>
            <a:off x="1300446" y="2122316"/>
            <a:ext cx="7386300" cy="8574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lt1"/>
              </a:buClr>
              <a:buSzPts val="4000"/>
              <a:buFont typeface="Arial"/>
              <a:buNone/>
            </a:pPr>
            <a:r>
              <a:rPr lang="en-US"/>
              <a:t>Back-Up Questions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sp>
        <p:nvSpPr>
          <p:cNvPr id="1154" name="Google Shape;1154;g26daead407f_0_4009"/>
          <p:cNvSpPr txBox="1">
            <a:spLocks noGrp="1"/>
          </p:cNvSpPr>
          <p:nvPr>
            <p:ph type="title"/>
          </p:nvPr>
        </p:nvSpPr>
        <p:spPr>
          <a:xfrm>
            <a:off x="1358118" y="1585454"/>
            <a:ext cx="6427800" cy="1172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400"/>
              <a:buFont typeface="Arial"/>
              <a:buNone/>
            </a:pPr>
            <a:r>
              <a:rPr lang="en-US" sz="3000"/>
              <a:t>What do you enjoy about </a:t>
            </a:r>
            <a:r>
              <a:rPr lang="en-US" sz="3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engaging with </a:t>
            </a:r>
            <a:r>
              <a:rPr lang="en-US" sz="3000"/>
              <a:t>outreach?</a:t>
            </a:r>
            <a:endParaRPr sz="3000"/>
          </a:p>
        </p:txBody>
      </p:sp>
      <p:sp>
        <p:nvSpPr>
          <p:cNvPr id="1155" name="Google Shape;1155;g26daead407f_0_4009"/>
          <p:cNvSpPr txBox="1">
            <a:spLocks noGrp="1"/>
          </p:cNvSpPr>
          <p:nvPr>
            <p:ph type="sldNum" idx="12"/>
          </p:nvPr>
        </p:nvSpPr>
        <p:spPr>
          <a:xfrm>
            <a:off x="8296758" y="4767263"/>
            <a:ext cx="390000" cy="27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36</a:t>
            </a:fld>
            <a:endParaRPr/>
          </a:p>
        </p:txBody>
      </p:sp>
      <p:pic>
        <p:nvPicPr>
          <p:cNvPr id="1156" name="Google Shape;1156;g26daead407f_0_4009"/>
          <p:cNvPicPr preferRelativeResize="0"/>
          <p:nvPr/>
        </p:nvPicPr>
        <p:blipFill>
          <a:blip r:embed="rId3">
            <a:alphaModFix/>
          </a:blip>
          <a:stretch>
            <a:fillRect/>
          </a:stretch>
        </p:blipFill>
        <p:spPr>
          <a:xfrm>
            <a:off x="7949175" y="0"/>
            <a:ext cx="1121950" cy="11219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sp>
        <p:nvSpPr>
          <p:cNvPr id="1164" name="Google Shape;1164;g26daead407f_0_4054"/>
          <p:cNvSpPr txBox="1">
            <a:spLocks noGrp="1"/>
          </p:cNvSpPr>
          <p:nvPr>
            <p:ph type="title"/>
          </p:nvPr>
        </p:nvSpPr>
        <p:spPr>
          <a:xfrm>
            <a:off x="457200" y="1570382"/>
            <a:ext cx="7839600" cy="1172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400"/>
              <a:buFont typeface="Arial"/>
              <a:buNone/>
            </a:pPr>
            <a:r>
              <a:rPr lang="en-US" sz="3000" dirty="0"/>
              <a:t>Does your company facilitate </a:t>
            </a:r>
            <a:r>
              <a:rPr lang="en-US" sz="30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any </a:t>
            </a:r>
            <a:r>
              <a:rPr lang="en-US" sz="3000" dirty="0"/>
              <a:t>outreach schemes?</a:t>
            </a:r>
            <a:endParaRPr sz="3000" dirty="0"/>
          </a:p>
        </p:txBody>
      </p:sp>
      <p:sp>
        <p:nvSpPr>
          <p:cNvPr id="1165" name="Google Shape;1165;g26daead407f_0_4054"/>
          <p:cNvSpPr txBox="1">
            <a:spLocks noGrp="1"/>
          </p:cNvSpPr>
          <p:nvPr>
            <p:ph type="sldNum" idx="12"/>
          </p:nvPr>
        </p:nvSpPr>
        <p:spPr>
          <a:xfrm>
            <a:off x="8296758" y="4767263"/>
            <a:ext cx="390000" cy="27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37</a:t>
            </a:fld>
            <a:endParaRPr/>
          </a:p>
        </p:txBody>
      </p:sp>
      <p:pic>
        <p:nvPicPr>
          <p:cNvPr id="1166" name="Google Shape;1166;g26daead407f_0_4054"/>
          <p:cNvPicPr preferRelativeResize="0"/>
          <p:nvPr/>
        </p:nvPicPr>
        <p:blipFill>
          <a:blip r:embed="rId3">
            <a:alphaModFix/>
          </a:blip>
          <a:stretch>
            <a:fillRect/>
          </a:stretch>
        </p:blipFill>
        <p:spPr>
          <a:xfrm>
            <a:off x="7949175" y="0"/>
            <a:ext cx="1121950" cy="11219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73"/>
        <p:cNvGrpSpPr/>
        <p:nvPr/>
      </p:nvGrpSpPr>
      <p:grpSpPr>
        <a:xfrm>
          <a:off x="0" y="0"/>
          <a:ext cx="0" cy="0"/>
          <a:chOff x="0" y="0"/>
          <a:chExt cx="0" cy="0"/>
        </a:xfrm>
      </p:grpSpPr>
      <p:sp>
        <p:nvSpPr>
          <p:cNvPr id="1174" name="Google Shape;1174;g26daead407f_0_4000"/>
          <p:cNvSpPr txBox="1">
            <a:spLocks noGrp="1"/>
          </p:cNvSpPr>
          <p:nvPr>
            <p:ph type="title"/>
          </p:nvPr>
        </p:nvSpPr>
        <p:spPr>
          <a:xfrm>
            <a:off x="1641983" y="1575406"/>
            <a:ext cx="5859900" cy="1172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060"/>
              <a:buFont typeface="Arial"/>
              <a:buNone/>
            </a:pPr>
            <a:r>
              <a:rPr lang="en-US" sz="3000" dirty="0"/>
              <a:t>How did you get started with outreach?</a:t>
            </a:r>
            <a:endParaRPr sz="3000" dirty="0"/>
          </a:p>
        </p:txBody>
      </p:sp>
      <p:sp>
        <p:nvSpPr>
          <p:cNvPr id="1175" name="Google Shape;1175;g26daead407f_0_4000"/>
          <p:cNvSpPr txBox="1">
            <a:spLocks noGrp="1"/>
          </p:cNvSpPr>
          <p:nvPr>
            <p:ph type="sldNum" idx="12"/>
          </p:nvPr>
        </p:nvSpPr>
        <p:spPr>
          <a:xfrm>
            <a:off x="8296758" y="4767263"/>
            <a:ext cx="390000" cy="27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38</a:t>
            </a:fld>
            <a:endParaRPr/>
          </a:p>
        </p:txBody>
      </p:sp>
      <p:pic>
        <p:nvPicPr>
          <p:cNvPr id="1176" name="Google Shape;1176;g26daead407f_0_4000"/>
          <p:cNvPicPr preferRelativeResize="0"/>
          <p:nvPr/>
        </p:nvPicPr>
        <p:blipFill>
          <a:blip r:embed="rId3">
            <a:alphaModFix/>
          </a:blip>
          <a:stretch>
            <a:fillRect/>
          </a:stretch>
        </p:blipFill>
        <p:spPr>
          <a:xfrm>
            <a:off x="7949175" y="0"/>
            <a:ext cx="1121950" cy="11219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Shape 1180"/>
        <p:cNvGrpSpPr/>
        <p:nvPr/>
      </p:nvGrpSpPr>
      <p:grpSpPr>
        <a:xfrm>
          <a:off x="0" y="0"/>
          <a:ext cx="0" cy="0"/>
          <a:chOff x="0" y="0"/>
          <a:chExt cx="0" cy="0"/>
        </a:xfrm>
      </p:grpSpPr>
      <p:sp>
        <p:nvSpPr>
          <p:cNvPr id="1181" name="Google Shape;1181;g1e5d7aff77d_7_1"/>
          <p:cNvSpPr txBox="1">
            <a:spLocks noGrp="1"/>
          </p:cNvSpPr>
          <p:nvPr>
            <p:ph type="title"/>
          </p:nvPr>
        </p:nvSpPr>
        <p:spPr>
          <a:xfrm>
            <a:off x="1300446" y="2122316"/>
            <a:ext cx="7386300" cy="8574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lt1"/>
              </a:buClr>
              <a:buSzPts val="4000"/>
              <a:buFont typeface="Arial"/>
              <a:buNone/>
            </a:pPr>
            <a:r>
              <a:rPr lang="en-US"/>
              <a:t>Back-Up</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g26daead407f_0_5248"/>
          <p:cNvSpPr txBox="1">
            <a:spLocks noGrp="1"/>
          </p:cNvSpPr>
          <p:nvPr>
            <p:ph type="subTitle" idx="1"/>
          </p:nvPr>
        </p:nvSpPr>
        <p:spPr>
          <a:xfrm>
            <a:off x="590125" y="1828650"/>
            <a:ext cx="8276100" cy="743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5A84"/>
              </a:buClr>
              <a:buSzPts val="2000"/>
              <a:buNone/>
            </a:pPr>
            <a:r>
              <a:rPr lang="en-US" sz="4000"/>
              <a:t>Intro to PSI Careers</a:t>
            </a:r>
            <a:endParaRPr sz="4000"/>
          </a:p>
        </p:txBody>
      </p:sp>
      <p:sp>
        <p:nvSpPr>
          <p:cNvPr id="775" name="Google Shape;775;g26daead407f_0_5248"/>
          <p:cNvSpPr/>
          <p:nvPr/>
        </p:nvSpPr>
        <p:spPr>
          <a:xfrm>
            <a:off x="3718200" y="278875"/>
            <a:ext cx="1967400" cy="1262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76" name="Google Shape;776;g26daead407f_0_5248" descr="PSI Careers Logo"/>
          <p:cNvPicPr preferRelativeResize="0"/>
          <p:nvPr/>
        </p:nvPicPr>
        <p:blipFill rotWithShape="1">
          <a:blip r:embed="rId3">
            <a:alphaModFix/>
          </a:blip>
          <a:srcRect/>
          <a:stretch/>
        </p:blipFill>
        <p:spPr>
          <a:xfrm>
            <a:off x="5793968" y="11019"/>
            <a:ext cx="3350033" cy="877708"/>
          </a:xfrm>
          <a:prstGeom prst="rect">
            <a:avLst/>
          </a:prstGeom>
          <a:noFill/>
          <a:ln>
            <a:noFill/>
          </a:ln>
        </p:spPr>
      </p:pic>
      <p:pic>
        <p:nvPicPr>
          <p:cNvPr id="777" name="Google Shape;777;g26daead407f_0_5248"/>
          <p:cNvPicPr preferRelativeResize="0"/>
          <p:nvPr/>
        </p:nvPicPr>
        <p:blipFill>
          <a:blip r:embed="rId4">
            <a:alphaModFix/>
          </a:blip>
          <a:stretch>
            <a:fillRect/>
          </a:stretch>
        </p:blipFill>
        <p:spPr>
          <a:xfrm>
            <a:off x="157750" y="3698801"/>
            <a:ext cx="1301624" cy="130162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1186"/>
        <p:cNvGrpSpPr/>
        <p:nvPr/>
      </p:nvGrpSpPr>
      <p:grpSpPr>
        <a:xfrm>
          <a:off x="0" y="0"/>
          <a:ext cx="0" cy="0"/>
          <a:chOff x="0" y="0"/>
          <a:chExt cx="0" cy="0"/>
        </a:xfrm>
      </p:grpSpPr>
      <p:sp>
        <p:nvSpPr>
          <p:cNvPr id="1187" name="Google Shape;1187;g26daead407f_0_2036"/>
          <p:cNvSpPr txBox="1">
            <a:spLocks noGrp="1"/>
          </p:cNvSpPr>
          <p:nvPr>
            <p:ph type="title"/>
          </p:nvPr>
        </p:nvSpPr>
        <p:spPr>
          <a:xfrm>
            <a:off x="160049" y="4"/>
            <a:ext cx="7086900" cy="85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Arial"/>
              <a:buNone/>
            </a:pPr>
            <a:r>
              <a:rPr lang="en-US" sz="2000" b="1"/>
              <a:t>Logistics for Webinar</a:t>
            </a:r>
            <a:endParaRPr sz="2000" b="1"/>
          </a:p>
        </p:txBody>
      </p:sp>
      <p:sp>
        <p:nvSpPr>
          <p:cNvPr id="1188" name="Google Shape;1188;g26daead407f_0_2036"/>
          <p:cNvSpPr txBox="1">
            <a:spLocks noGrp="1"/>
          </p:cNvSpPr>
          <p:nvPr>
            <p:ph type="sldNum" idx="12"/>
          </p:nvPr>
        </p:nvSpPr>
        <p:spPr>
          <a:xfrm>
            <a:off x="8296758" y="4767263"/>
            <a:ext cx="390000" cy="27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40</a:t>
            </a:fld>
            <a:endParaRPr/>
          </a:p>
        </p:txBody>
      </p:sp>
      <p:graphicFrame>
        <p:nvGraphicFramePr>
          <p:cNvPr id="1189" name="Google Shape;1189;g26daead407f_0_2036"/>
          <p:cNvGraphicFramePr/>
          <p:nvPr/>
        </p:nvGraphicFramePr>
        <p:xfrm>
          <a:off x="348625" y="722660"/>
          <a:ext cx="8499750" cy="3331810"/>
        </p:xfrm>
        <a:graphic>
          <a:graphicData uri="http://schemas.openxmlformats.org/drawingml/2006/table">
            <a:tbl>
              <a:tblPr>
                <a:noFill/>
                <a:tableStyleId>{B7D3FED7-0E02-4A53-A32C-5327A3F34A3A}</a:tableStyleId>
              </a:tblPr>
              <a:tblGrid>
                <a:gridCol w="1873475">
                  <a:extLst>
                    <a:ext uri="{9D8B030D-6E8A-4147-A177-3AD203B41FA5}">
                      <a16:colId xmlns:a16="http://schemas.microsoft.com/office/drawing/2014/main" val="20000"/>
                    </a:ext>
                  </a:extLst>
                </a:gridCol>
                <a:gridCol w="4277975">
                  <a:extLst>
                    <a:ext uri="{9D8B030D-6E8A-4147-A177-3AD203B41FA5}">
                      <a16:colId xmlns:a16="http://schemas.microsoft.com/office/drawing/2014/main" val="20001"/>
                    </a:ext>
                  </a:extLst>
                </a:gridCol>
                <a:gridCol w="2348300">
                  <a:extLst>
                    <a:ext uri="{9D8B030D-6E8A-4147-A177-3AD203B41FA5}">
                      <a16:colId xmlns:a16="http://schemas.microsoft.com/office/drawing/2014/main" val="20002"/>
                    </a:ext>
                  </a:extLst>
                </a:gridCol>
              </a:tblGrid>
              <a:tr h="4057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Task</a:t>
                      </a:r>
                      <a:endParaRPr sz="1200" b="1" u="none" strike="noStrike" cap="none"/>
                    </a:p>
                  </a:txBody>
                  <a:tcPr marL="91425" marR="91425" marT="91425" marB="91425">
                    <a:solidFill>
                      <a:schemeClr val="lt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Details</a:t>
                      </a:r>
                      <a:endParaRPr sz="1200" b="1" u="none" strike="noStrike" cap="none"/>
                    </a:p>
                  </a:txBody>
                  <a:tcPr marL="91425" marR="91425" marT="91425" marB="91425">
                    <a:solidFill>
                      <a:schemeClr val="lt1"/>
                    </a:solidFill>
                  </a:tcPr>
                </a:tc>
                <a:tc>
                  <a:txBody>
                    <a:bodyPr/>
                    <a:lstStyle/>
                    <a:p>
                      <a:pPr marL="0" marR="0" lvl="0" indent="0" algn="l" rtl="0">
                        <a:lnSpc>
                          <a:spcPct val="100000"/>
                        </a:lnSpc>
                        <a:spcBef>
                          <a:spcPts val="0"/>
                        </a:spcBef>
                        <a:spcAft>
                          <a:spcPts val="0"/>
                        </a:spcAft>
                        <a:buClr>
                          <a:schemeClr val="dk2"/>
                        </a:buClr>
                        <a:buSzPts val="1100"/>
                        <a:buFont typeface="Arial"/>
                        <a:buNone/>
                      </a:pPr>
                      <a:r>
                        <a:rPr lang="en-US" sz="1200" b="1" u="none" strike="noStrike" cap="none">
                          <a:solidFill>
                            <a:schemeClr val="dk2"/>
                          </a:solidFill>
                        </a:rPr>
                        <a:t>Responsible</a:t>
                      </a:r>
                      <a:endParaRPr sz="1200" b="1" u="none" strike="noStrike" cap="none"/>
                    </a:p>
                  </a:txBody>
                  <a:tcPr marL="91425" marR="91425" marT="91425" marB="91425">
                    <a:solidFill>
                      <a:schemeClr val="lt1"/>
                    </a:solidFill>
                  </a:tcPr>
                </a:tc>
                <a:extLst>
                  <a:ext uri="{0D108BD9-81ED-4DB2-BD59-A6C34878D82A}">
                    <a16:rowId xmlns:a16="http://schemas.microsoft.com/office/drawing/2014/main" val="10000"/>
                  </a:ext>
                </a:extLst>
              </a:tr>
              <a:tr h="426700">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Recording</a:t>
                      </a:r>
                      <a:endParaRPr sz="800" u="none" strike="noStrike" cap="none"/>
                    </a:p>
                  </a:txBody>
                  <a:tcPr marL="91425" marR="91425" marT="91425" marB="91425">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Yes via Zoom. </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US" sz="800" u="none" strike="noStrike" cap="none"/>
                        <a:t>Link available from Zoom to download after webinar.</a:t>
                      </a:r>
                      <a:endParaRPr sz="800" u="none" strike="noStrike" cap="none"/>
                    </a:p>
                  </a:txBody>
                  <a:tcPr marL="91425" marR="91425" marT="91425" marB="91425">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Emily@MCI</a:t>
                      </a:r>
                      <a:endParaRPr sz="800" u="none" strike="noStrike" cap="none"/>
                    </a:p>
                  </a:txBody>
                  <a:tcPr marL="91425" marR="91425" marT="91425" marB="91425">
                    <a:solidFill>
                      <a:schemeClr val="lt1"/>
                    </a:solidFill>
                  </a:tcPr>
                </a:tc>
                <a:extLst>
                  <a:ext uri="{0D108BD9-81ED-4DB2-BD59-A6C34878D82A}">
                    <a16:rowId xmlns:a16="http://schemas.microsoft.com/office/drawing/2014/main" val="10001"/>
                  </a:ext>
                </a:extLst>
              </a:tr>
              <a:tr h="332200">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Video</a:t>
                      </a:r>
                      <a:endParaRPr sz="800" u="none" strike="noStrike" cap="none"/>
                    </a:p>
                  </a:txBody>
                  <a:tcPr marL="91425" marR="91425" marT="91425" marB="91425">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Video on with PSI background (Slide </a:t>
                      </a:r>
                      <a:r>
                        <a:rPr lang="en-US" sz="800"/>
                        <a:t>43</a:t>
                      </a:r>
                      <a:r>
                        <a:rPr lang="en-US" sz="800" u="none" strike="noStrike" cap="none"/>
                        <a:t>)</a:t>
                      </a:r>
                      <a:endParaRPr sz="800" u="none" strike="noStrike" cap="none"/>
                    </a:p>
                  </a:txBody>
                  <a:tcPr marL="91425" marR="91425" marT="91425" marB="91425">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25" marR="91425" marT="91425" marB="91425">
                    <a:solidFill>
                      <a:schemeClr val="lt1"/>
                    </a:solidFill>
                  </a:tcPr>
                </a:tc>
                <a:extLst>
                  <a:ext uri="{0D108BD9-81ED-4DB2-BD59-A6C34878D82A}">
                    <a16:rowId xmlns:a16="http://schemas.microsoft.com/office/drawing/2014/main" val="10002"/>
                  </a:ext>
                </a:extLst>
              </a:tr>
              <a:tr h="670525">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Time Keeping</a:t>
                      </a:r>
                      <a:endParaRPr sz="800" u="none" strike="noStrike" cap="none"/>
                    </a:p>
                  </a:txBody>
                  <a:tcPr marL="91425" marR="91425" marT="91425" marB="91425">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dirty="0"/>
                        <a:t>5mins: Intro to PSI Careers</a:t>
                      </a:r>
                      <a:endParaRPr sz="800" dirty="0"/>
                    </a:p>
                    <a:p>
                      <a:pPr marL="0" marR="0" lvl="0" indent="0" algn="l" rtl="0">
                        <a:lnSpc>
                          <a:spcPct val="100000"/>
                        </a:lnSpc>
                        <a:spcBef>
                          <a:spcPts val="0"/>
                        </a:spcBef>
                        <a:spcAft>
                          <a:spcPts val="0"/>
                        </a:spcAft>
                        <a:buClr>
                          <a:srgbClr val="000000"/>
                        </a:buClr>
                        <a:buSzPts val="800"/>
                        <a:buFont typeface="Arial"/>
                        <a:buNone/>
                      </a:pPr>
                      <a:r>
                        <a:rPr lang="en-US" sz="800" dirty="0"/>
                        <a:t>20</a:t>
                      </a:r>
                      <a:r>
                        <a:rPr lang="en-US" sz="800" u="none" strike="noStrike" cap="none" dirty="0"/>
                        <a:t>mins: </a:t>
                      </a:r>
                      <a:r>
                        <a:rPr lang="en-US" sz="800" dirty="0"/>
                        <a:t>How is PSI supporting schools outreach</a:t>
                      </a:r>
                      <a:endParaRPr sz="800" u="none" strike="noStrike" cap="none" dirty="0"/>
                    </a:p>
                    <a:p>
                      <a:pPr marL="0" marR="0" lvl="0" indent="0" algn="l" rtl="0">
                        <a:lnSpc>
                          <a:spcPct val="100000"/>
                        </a:lnSpc>
                        <a:spcBef>
                          <a:spcPts val="0"/>
                        </a:spcBef>
                        <a:spcAft>
                          <a:spcPts val="0"/>
                        </a:spcAft>
                        <a:buClr>
                          <a:srgbClr val="000000"/>
                        </a:buClr>
                        <a:buSzPts val="800"/>
                        <a:buFont typeface="Arial"/>
                        <a:buNone/>
                      </a:pPr>
                      <a:r>
                        <a:rPr lang="en-US" sz="800" u="none" strike="noStrike" cap="none" dirty="0"/>
                        <a:t>30mins: </a:t>
                      </a:r>
                      <a:r>
                        <a:rPr lang="en-US" sz="800" dirty="0"/>
                        <a:t>Panel discussion</a:t>
                      </a:r>
                      <a:endParaRPr sz="800" u="none" strike="noStrike" cap="none" dirty="0"/>
                    </a:p>
                    <a:p>
                      <a:pPr marL="0" marR="0" lvl="0" indent="0" algn="l" rtl="0">
                        <a:lnSpc>
                          <a:spcPct val="100000"/>
                        </a:lnSpc>
                        <a:spcBef>
                          <a:spcPts val="0"/>
                        </a:spcBef>
                        <a:spcAft>
                          <a:spcPts val="0"/>
                        </a:spcAft>
                        <a:buClr>
                          <a:srgbClr val="000000"/>
                        </a:buClr>
                        <a:buSzPts val="800"/>
                        <a:buFont typeface="Arial"/>
                        <a:buNone/>
                      </a:pPr>
                      <a:r>
                        <a:rPr lang="en-US" sz="800" u="none" strike="noStrike" cap="none" dirty="0"/>
                        <a:t>5mins: </a:t>
                      </a:r>
                      <a:r>
                        <a:rPr lang="en-US" sz="800" dirty="0"/>
                        <a:t>Close/ Top 5 things to inspire next gen</a:t>
                      </a:r>
                      <a:endParaRPr sz="800" u="none" strike="noStrike" cap="none" dirty="0"/>
                    </a:p>
                  </a:txBody>
                  <a:tcPr marL="91425" marR="91425" marT="91425" marB="91425">
                    <a:solidFill>
                      <a:schemeClr val="lt1"/>
                    </a:solidFill>
                  </a:tcPr>
                </a:tc>
                <a:tc>
                  <a:txBody>
                    <a:bodyPr/>
                    <a:lstStyle/>
                    <a:p>
                      <a:pPr marL="0" marR="0" lvl="0" indent="0" algn="l" rtl="0">
                        <a:lnSpc>
                          <a:spcPct val="100000"/>
                        </a:lnSpc>
                        <a:spcBef>
                          <a:spcPts val="0"/>
                        </a:spcBef>
                        <a:spcAft>
                          <a:spcPts val="0"/>
                        </a:spcAft>
                        <a:buNone/>
                      </a:pPr>
                      <a:r>
                        <a:rPr lang="en-US" sz="800"/>
                        <a:t>Hayley</a:t>
                      </a:r>
                      <a:endParaRPr sz="800" u="none" strike="noStrike" cap="none"/>
                    </a:p>
                  </a:txBody>
                  <a:tcPr marL="91425" marR="91425" marT="91425" marB="91425">
                    <a:solidFill>
                      <a:schemeClr val="lt1"/>
                    </a:solidFill>
                  </a:tcPr>
                </a:tc>
                <a:extLst>
                  <a:ext uri="{0D108BD9-81ED-4DB2-BD59-A6C34878D82A}">
                    <a16:rowId xmlns:a16="http://schemas.microsoft.com/office/drawing/2014/main" val="10003"/>
                  </a:ext>
                </a:extLst>
              </a:tr>
              <a:tr h="548600">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Questions</a:t>
                      </a:r>
                      <a:endParaRPr sz="800" u="none" strike="noStrike" cap="none"/>
                    </a:p>
                  </a:txBody>
                  <a:tcPr marL="91425" marR="91425" marT="91425" marB="91425">
                    <a:solidFill>
                      <a:schemeClr val="lt1"/>
                    </a:solidFill>
                  </a:tcPr>
                </a:tc>
                <a:tc>
                  <a:txBody>
                    <a:bodyPr/>
                    <a:lstStyle/>
                    <a:p>
                      <a:pPr marL="457200" marR="0" lvl="0" indent="-279400" algn="l" rtl="0">
                        <a:lnSpc>
                          <a:spcPct val="100000"/>
                        </a:lnSpc>
                        <a:spcBef>
                          <a:spcPts val="0"/>
                        </a:spcBef>
                        <a:spcAft>
                          <a:spcPts val="0"/>
                        </a:spcAft>
                        <a:buClr>
                          <a:srgbClr val="000000"/>
                        </a:buClr>
                        <a:buSzPts val="800"/>
                        <a:buFont typeface="Arial"/>
                        <a:buChar char="●"/>
                      </a:pPr>
                      <a:r>
                        <a:rPr lang="en-US" sz="800" u="none" strike="noStrike" cap="none"/>
                        <a:t>Audience ask questions and upvote via Q&amp;A box</a:t>
                      </a:r>
                      <a:endParaRPr sz="800" u="none" strike="noStrike" cap="none"/>
                    </a:p>
                    <a:p>
                      <a:pPr marL="457200" marR="0" lvl="0" indent="-279400" algn="l" rtl="0">
                        <a:lnSpc>
                          <a:spcPct val="100000"/>
                        </a:lnSpc>
                        <a:spcBef>
                          <a:spcPts val="0"/>
                        </a:spcBef>
                        <a:spcAft>
                          <a:spcPts val="0"/>
                        </a:spcAft>
                        <a:buClr>
                          <a:srgbClr val="000000"/>
                        </a:buClr>
                        <a:buSzPts val="800"/>
                        <a:buFont typeface="Arial"/>
                        <a:buChar char="●"/>
                      </a:pPr>
                      <a:r>
                        <a:rPr lang="en-US" sz="800"/>
                        <a:t>Questions about presentation details to be answered by team via chat</a:t>
                      </a:r>
                      <a:endParaRPr sz="800"/>
                    </a:p>
                    <a:p>
                      <a:pPr marL="457200" marR="0" lvl="0" indent="-279400" algn="l" rtl="0">
                        <a:lnSpc>
                          <a:spcPct val="100000"/>
                        </a:lnSpc>
                        <a:spcBef>
                          <a:spcPts val="0"/>
                        </a:spcBef>
                        <a:spcAft>
                          <a:spcPts val="0"/>
                        </a:spcAft>
                        <a:buSzPts val="800"/>
                        <a:buChar char="●"/>
                      </a:pPr>
                      <a:r>
                        <a:rPr lang="en-US" sz="800"/>
                        <a:t>Questions for panellists will be considered to be asked during the panel</a:t>
                      </a:r>
                      <a:endParaRPr sz="800"/>
                    </a:p>
                    <a:p>
                      <a:pPr marL="457200" marR="0" lvl="0" indent="-279400" algn="l" rtl="0">
                        <a:lnSpc>
                          <a:spcPct val="100000"/>
                        </a:lnSpc>
                        <a:spcBef>
                          <a:spcPts val="0"/>
                        </a:spcBef>
                        <a:spcAft>
                          <a:spcPts val="0"/>
                        </a:spcAft>
                        <a:buClr>
                          <a:srgbClr val="000000"/>
                        </a:buClr>
                        <a:buSzPts val="800"/>
                        <a:buFont typeface="Arial"/>
                        <a:buChar char="●"/>
                      </a:pPr>
                      <a:r>
                        <a:rPr lang="en-US" sz="800" u="none" strike="noStrike" cap="none"/>
                        <a:t>Download Q&amp;A log from zoom after webinar to keep a record of all questions.</a:t>
                      </a:r>
                      <a:endParaRPr sz="800" u="none" strike="noStrike" cap="none"/>
                    </a:p>
                  </a:txBody>
                  <a:tcPr marL="91425" marR="91425" marT="91425" marB="91425">
                    <a:solidFill>
                      <a:schemeClr val="lt1"/>
                    </a:solidFill>
                  </a:tcPr>
                </a:tc>
                <a:tc>
                  <a:txBody>
                    <a:bodyPr/>
                    <a:lstStyle/>
                    <a:p>
                      <a:pPr marL="0" marR="0" lvl="0" indent="0" algn="l" rtl="0">
                        <a:lnSpc>
                          <a:spcPct val="100000"/>
                        </a:lnSpc>
                        <a:spcBef>
                          <a:spcPts val="0"/>
                        </a:spcBef>
                        <a:spcAft>
                          <a:spcPts val="0"/>
                        </a:spcAft>
                        <a:buNone/>
                      </a:pPr>
                      <a:r>
                        <a:rPr lang="en-US" sz="800"/>
                        <a:t>Jennifer </a:t>
                      </a:r>
                      <a:endParaRPr sz="1400" u="none" strike="noStrike" cap="none"/>
                    </a:p>
                    <a:p>
                      <a:pPr marL="0" marR="0" lvl="0" indent="0" algn="l" rtl="0">
                        <a:lnSpc>
                          <a:spcPct val="100000"/>
                        </a:lnSpc>
                        <a:spcBef>
                          <a:spcPts val="0"/>
                        </a:spcBef>
                        <a:spcAft>
                          <a:spcPts val="0"/>
                        </a:spcAft>
                        <a:buNone/>
                      </a:pPr>
                      <a:r>
                        <a:rPr lang="en-US" sz="800" u="none" strike="noStrike" cap="none"/>
                        <a:t>Emily@MCI </a:t>
                      </a:r>
                      <a:endParaRPr sz="800" u="none" strike="noStrike" cap="none"/>
                    </a:p>
                  </a:txBody>
                  <a:tcPr marL="91425" marR="91425" marT="91425" marB="91425">
                    <a:solidFill>
                      <a:schemeClr val="lt1"/>
                    </a:solidFill>
                  </a:tcPr>
                </a:tc>
                <a:extLst>
                  <a:ext uri="{0D108BD9-81ED-4DB2-BD59-A6C34878D82A}">
                    <a16:rowId xmlns:a16="http://schemas.microsoft.com/office/drawing/2014/main" val="10004"/>
                  </a:ext>
                </a:extLst>
              </a:tr>
              <a:tr h="826100">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t>Follow-up </a:t>
                      </a:r>
                      <a:endParaRPr sz="8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a:t>Add recording and slides to schools outreach webpage</a:t>
                      </a:r>
                      <a:endParaRPr sz="800" u="none" strike="noStrike" cap="none"/>
                    </a:p>
                    <a:p>
                      <a:pPr marL="0" marR="0" lvl="0" indent="0" algn="l" rtl="0">
                        <a:lnSpc>
                          <a:spcPct val="100000"/>
                        </a:lnSpc>
                        <a:spcBef>
                          <a:spcPts val="0"/>
                        </a:spcBef>
                        <a:spcAft>
                          <a:spcPts val="0"/>
                        </a:spcAft>
                        <a:buNone/>
                      </a:pPr>
                      <a:endParaRPr sz="8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chemeClr val="dk2"/>
                        </a:buClr>
                        <a:buSzPts val="1100"/>
                        <a:buFont typeface="Arial"/>
                        <a:buNone/>
                      </a:pPr>
                      <a:r>
                        <a:rPr lang="en-US" sz="800" dirty="0">
                          <a:solidFill>
                            <a:schemeClr val="dk2"/>
                          </a:solidFill>
                        </a:rPr>
                        <a:t>PSI Careers Website Team</a:t>
                      </a:r>
                      <a:endParaRPr dirty="0">
                        <a:solidFill>
                          <a:schemeClr val="dk2"/>
                        </a:solidFill>
                      </a:endParaRPr>
                    </a:p>
                    <a:p>
                      <a:pPr marL="0" lvl="0" indent="0" algn="l" rtl="0">
                        <a:spcBef>
                          <a:spcPts val="0"/>
                        </a:spcBef>
                        <a:spcAft>
                          <a:spcPts val="0"/>
                        </a:spcAft>
                        <a:buClr>
                          <a:schemeClr val="dk2"/>
                        </a:buClr>
                        <a:buSzPts val="1100"/>
                        <a:buFont typeface="Arial"/>
                        <a:buNone/>
                      </a:pPr>
                      <a:r>
                        <a:rPr lang="en-US" sz="800" dirty="0" err="1">
                          <a:solidFill>
                            <a:schemeClr val="dk2"/>
                          </a:solidFill>
                        </a:rPr>
                        <a:t>Emily@MCI</a:t>
                      </a:r>
                      <a:r>
                        <a:rPr lang="en-US" sz="800" dirty="0">
                          <a:solidFill>
                            <a:schemeClr val="dk2"/>
                          </a:solidFill>
                        </a:rPr>
                        <a:t> </a:t>
                      </a:r>
                      <a:endParaRPr sz="800"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Shape 1194"/>
        <p:cNvGrpSpPr/>
        <p:nvPr/>
      </p:nvGrpSpPr>
      <p:grpSpPr>
        <a:xfrm>
          <a:off x="0" y="0"/>
          <a:ext cx="0" cy="0"/>
          <a:chOff x="0" y="0"/>
          <a:chExt cx="0" cy="0"/>
        </a:xfrm>
      </p:grpSpPr>
      <p:sp>
        <p:nvSpPr>
          <p:cNvPr id="1195" name="Google Shape;1195;g26daead407f_0_2043"/>
          <p:cNvSpPr txBox="1">
            <a:spLocks noGrp="1"/>
          </p:cNvSpPr>
          <p:nvPr>
            <p:ph type="title"/>
          </p:nvPr>
        </p:nvSpPr>
        <p:spPr>
          <a:xfrm>
            <a:off x="160049" y="114004"/>
            <a:ext cx="7086900" cy="85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Arial"/>
              <a:buNone/>
            </a:pPr>
            <a:r>
              <a:rPr lang="en-US" sz="2000" b="1"/>
              <a:t>Links For Chat</a:t>
            </a:r>
            <a:endParaRPr sz="2000" b="1"/>
          </a:p>
        </p:txBody>
      </p:sp>
      <p:sp>
        <p:nvSpPr>
          <p:cNvPr id="1196" name="Google Shape;1196;g26daead407f_0_2043"/>
          <p:cNvSpPr txBox="1">
            <a:spLocks noGrp="1"/>
          </p:cNvSpPr>
          <p:nvPr>
            <p:ph type="sldNum" idx="12"/>
          </p:nvPr>
        </p:nvSpPr>
        <p:spPr>
          <a:xfrm>
            <a:off x="8296758" y="4767263"/>
            <a:ext cx="390000" cy="27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41</a:t>
            </a:fld>
            <a:endParaRPr/>
          </a:p>
        </p:txBody>
      </p:sp>
      <p:graphicFrame>
        <p:nvGraphicFramePr>
          <p:cNvPr id="1197" name="Google Shape;1197;g26daead407f_0_2043"/>
          <p:cNvGraphicFramePr/>
          <p:nvPr>
            <p:extLst>
              <p:ext uri="{D42A27DB-BD31-4B8C-83A1-F6EECF244321}">
                <p14:modId xmlns:p14="http://schemas.microsoft.com/office/powerpoint/2010/main" val="1576611214"/>
              </p:ext>
            </p:extLst>
          </p:nvPr>
        </p:nvGraphicFramePr>
        <p:xfrm>
          <a:off x="340575" y="1357810"/>
          <a:ext cx="8310975" cy="2211350"/>
        </p:xfrm>
        <a:graphic>
          <a:graphicData uri="http://schemas.openxmlformats.org/drawingml/2006/table">
            <a:tbl>
              <a:tblPr>
                <a:noFill/>
                <a:tableStyleId>{B7D3FED7-0E02-4A53-A32C-5327A3F34A3A}</a:tableStyleId>
              </a:tblPr>
              <a:tblGrid>
                <a:gridCol w="2535650">
                  <a:extLst>
                    <a:ext uri="{9D8B030D-6E8A-4147-A177-3AD203B41FA5}">
                      <a16:colId xmlns:a16="http://schemas.microsoft.com/office/drawing/2014/main" val="20000"/>
                    </a:ext>
                  </a:extLst>
                </a:gridCol>
                <a:gridCol w="5775325">
                  <a:extLst>
                    <a:ext uri="{9D8B030D-6E8A-4147-A177-3AD203B41FA5}">
                      <a16:colId xmlns:a16="http://schemas.microsoft.com/office/drawing/2014/main" val="20001"/>
                    </a:ext>
                  </a:extLst>
                </a:gridCol>
              </a:tblGrid>
              <a:tr h="40575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Item</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Link</a:t>
                      </a:r>
                      <a:endParaRPr sz="1400" b="1" u="none" strike="noStrike" cap="none"/>
                    </a:p>
                  </a:txBody>
                  <a:tcPr marL="91425" marR="91425" marT="91425" marB="91425"/>
                </a:tc>
                <a:extLst>
                  <a:ext uri="{0D108BD9-81ED-4DB2-BD59-A6C34878D82A}">
                    <a16:rowId xmlns:a16="http://schemas.microsoft.com/office/drawing/2014/main" val="10000"/>
                  </a:ext>
                </a:extLst>
              </a:tr>
              <a:tr h="332200">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PSI Careers Homepage</a:t>
                      </a:r>
                      <a:endParaRPr sz="10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t>https://psiweb.org/careers</a:t>
                      </a:r>
                      <a:endParaRPr sz="1000" u="none" strike="noStrike" cap="none" dirty="0"/>
                    </a:p>
                  </a:txBody>
                  <a:tcPr marL="91425" marR="91425" marT="91425" marB="91425"/>
                </a:tc>
                <a:extLst>
                  <a:ext uri="{0D108BD9-81ED-4DB2-BD59-A6C34878D82A}">
                    <a16:rowId xmlns:a16="http://schemas.microsoft.com/office/drawing/2014/main" val="10001"/>
                  </a:ext>
                </a:extLst>
              </a:tr>
              <a:tr h="415150">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PSI </a:t>
                      </a:r>
                      <a:r>
                        <a:rPr lang="en-US" sz="1000"/>
                        <a:t>Schools</a:t>
                      </a:r>
                      <a:r>
                        <a:rPr lang="en-US" sz="1000" u="none" strike="noStrike" cap="none"/>
                        <a:t> Zone</a:t>
                      </a:r>
                      <a:endParaRPr sz="1000" u="none" strike="noStrike" cap="none"/>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dirty="0"/>
                        <a:t>https://psiweb.org/careers/</a:t>
                      </a:r>
                      <a:r>
                        <a:rPr lang="en-US" sz="1000" dirty="0"/>
                        <a:t>schools</a:t>
                      </a:r>
                      <a:r>
                        <a:rPr lang="en-US" sz="1000" u="none" strike="noStrike" cap="none" dirty="0"/>
                        <a:t>-zone</a:t>
                      </a:r>
                      <a:endParaRPr sz="1000" u="none" strike="noStrike" cap="none" dirty="0"/>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415150">
                <a:tc>
                  <a:txBody>
                    <a:bodyPr/>
                    <a:lstStyle/>
                    <a:p>
                      <a:pPr marL="0" marR="0" lvl="0" indent="0" algn="l" rtl="0">
                        <a:lnSpc>
                          <a:spcPct val="100000"/>
                        </a:lnSpc>
                        <a:spcBef>
                          <a:spcPts val="0"/>
                        </a:spcBef>
                        <a:spcAft>
                          <a:spcPts val="0"/>
                        </a:spcAft>
                        <a:buClr>
                          <a:srgbClr val="000000"/>
                        </a:buClr>
                        <a:buSzPts val="1000"/>
                        <a:buFont typeface="Arial"/>
                        <a:buNone/>
                      </a:pPr>
                      <a:r>
                        <a:rPr lang="en-US" sz="1000"/>
                        <a:t>Schools Outreach</a:t>
                      </a:r>
                      <a:endParaRPr sz="10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2"/>
                        </a:buClr>
                        <a:buSzPts val="1100"/>
                        <a:buFont typeface="Arial"/>
                        <a:buNone/>
                      </a:pPr>
                      <a:r>
                        <a:rPr lang="en-US" sz="1000" dirty="0"/>
                        <a:t>https://www.psiweb.org/careers/outreach/schools-outreach</a:t>
                      </a:r>
                      <a:endParaRPr sz="1000" u="none" strike="noStrike" cap="none"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marR="0" lvl="0" indent="0" algn="l" rtl="0">
                        <a:lnSpc>
                          <a:spcPct val="100000"/>
                        </a:lnSpc>
                        <a:spcBef>
                          <a:spcPts val="0"/>
                        </a:spcBef>
                        <a:spcAft>
                          <a:spcPts val="0"/>
                        </a:spcAft>
                        <a:buClr>
                          <a:srgbClr val="000000"/>
                        </a:buClr>
                        <a:buSzPts val="1400"/>
                        <a:buFont typeface="Arial"/>
                        <a:buNone/>
                      </a:pPr>
                      <a:r>
                        <a:rPr lang="en-US" sz="1000" dirty="0"/>
                        <a:t>Educational Resources (Careers Talk, Curriculum, Member Material Library, Workshops)</a:t>
                      </a:r>
                      <a:endParaRPr sz="1000" u="none" strike="noStrike" cap="none"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000" dirty="0"/>
                        <a:t>https://www.psiweb.org/careers/educationandresources</a:t>
                      </a:r>
                      <a:endParaRPr sz="1000" u="none" strike="noStrike" cap="none"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Shape 1201"/>
        <p:cNvGrpSpPr/>
        <p:nvPr/>
      </p:nvGrpSpPr>
      <p:grpSpPr>
        <a:xfrm>
          <a:off x="0" y="0"/>
          <a:ext cx="0" cy="0"/>
          <a:chOff x="0" y="0"/>
          <a:chExt cx="0" cy="0"/>
        </a:xfrm>
      </p:grpSpPr>
      <p:pic>
        <p:nvPicPr>
          <p:cNvPr id="1202" name="Google Shape;1202;g26daead407f_0_51"/>
          <p:cNvPicPr preferRelativeResize="0"/>
          <p:nvPr/>
        </p:nvPicPr>
        <p:blipFill>
          <a:blip r:embed="rId3">
            <a:alphaModFix/>
          </a:blip>
          <a:stretch>
            <a:fillRect/>
          </a:stretch>
        </p:blipFill>
        <p:spPr>
          <a:xfrm>
            <a:off x="6824725" y="0"/>
            <a:ext cx="2246400" cy="2246400"/>
          </a:xfrm>
          <a:prstGeom prst="rect">
            <a:avLst/>
          </a:prstGeom>
          <a:noFill/>
          <a:ln>
            <a:noFill/>
          </a:ln>
        </p:spPr>
      </p:pic>
      <p:sp>
        <p:nvSpPr>
          <p:cNvPr id="1203" name="Google Shape;1203;g26daead407f_0_51"/>
          <p:cNvSpPr/>
          <p:nvPr/>
        </p:nvSpPr>
        <p:spPr>
          <a:xfrm>
            <a:off x="269550" y="276850"/>
            <a:ext cx="5842800" cy="4116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g26daead407f_0_4990"/>
          <p:cNvSpPr txBox="1">
            <a:spLocks noGrp="1"/>
          </p:cNvSpPr>
          <p:nvPr>
            <p:ph type="title"/>
          </p:nvPr>
        </p:nvSpPr>
        <p:spPr>
          <a:xfrm>
            <a:off x="457199" y="205979"/>
            <a:ext cx="7086900" cy="85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Arial"/>
              <a:buNone/>
            </a:pPr>
            <a:r>
              <a:rPr lang="en-US" sz="3000" b="1"/>
              <a:t>Emma Crawford</a:t>
            </a:r>
            <a:endParaRPr sz="3000" b="1"/>
          </a:p>
        </p:txBody>
      </p:sp>
      <p:sp>
        <p:nvSpPr>
          <p:cNvPr id="783" name="Google Shape;783;g26daead407f_0_4990"/>
          <p:cNvSpPr txBox="1">
            <a:spLocks noGrp="1"/>
          </p:cNvSpPr>
          <p:nvPr>
            <p:ph type="body" idx="2"/>
          </p:nvPr>
        </p:nvSpPr>
        <p:spPr>
          <a:xfrm>
            <a:off x="3330600" y="2890441"/>
            <a:ext cx="2484300" cy="2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200"/>
              <a:buFont typeface="Arial"/>
              <a:buNone/>
            </a:pPr>
            <a:r>
              <a:rPr lang="en-US"/>
              <a:t>Your journey with schools outreach</a:t>
            </a:r>
            <a:endParaRPr/>
          </a:p>
        </p:txBody>
      </p:sp>
      <p:sp>
        <p:nvSpPr>
          <p:cNvPr id="784" name="Google Shape;784;g26daead407f_0_4990"/>
          <p:cNvSpPr txBox="1">
            <a:spLocks noGrp="1"/>
          </p:cNvSpPr>
          <p:nvPr>
            <p:ph type="body" idx="4"/>
          </p:nvPr>
        </p:nvSpPr>
        <p:spPr>
          <a:xfrm>
            <a:off x="6111496" y="2890441"/>
            <a:ext cx="2484300" cy="2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200"/>
              <a:buFont typeface="Arial"/>
              <a:buNone/>
            </a:pPr>
            <a:r>
              <a:rPr lang="en-US"/>
              <a:t>How did you discover the pharma industry?</a:t>
            </a:r>
            <a:endParaRPr/>
          </a:p>
        </p:txBody>
      </p:sp>
      <p:sp>
        <p:nvSpPr>
          <p:cNvPr id="785" name="Google Shape;785;g26daead407f_0_4990"/>
          <p:cNvSpPr txBox="1">
            <a:spLocks noGrp="1"/>
          </p:cNvSpPr>
          <p:nvPr>
            <p:ph type="body" idx="6"/>
          </p:nvPr>
        </p:nvSpPr>
        <p:spPr>
          <a:xfrm>
            <a:off x="3330600" y="3422582"/>
            <a:ext cx="2484300" cy="970200"/>
          </a:xfrm>
          <a:prstGeom prst="rect">
            <a:avLst/>
          </a:prstGeom>
          <a:noFill/>
          <a:ln>
            <a:noFill/>
          </a:ln>
        </p:spPr>
        <p:txBody>
          <a:bodyPr spcFirstLastPara="1" wrap="square" lIns="91425" tIns="45700" rIns="91425" bIns="45700" anchor="t" anchorCtr="0">
            <a:noAutofit/>
          </a:bodyPr>
          <a:lstStyle/>
          <a:p>
            <a:pPr marL="457200" lvl="0" indent="-304800" algn="l" rtl="0">
              <a:spcBef>
                <a:spcPts val="0"/>
              </a:spcBef>
              <a:spcAft>
                <a:spcPts val="0"/>
              </a:spcAft>
              <a:buSzPts val="1200"/>
              <a:buChar char="●"/>
            </a:pPr>
            <a:r>
              <a:rPr lang="en-US"/>
              <a:t>STEM ambassador</a:t>
            </a:r>
            <a:endParaRPr/>
          </a:p>
          <a:p>
            <a:pPr marL="457200" lvl="0" indent="-304800" algn="l" rtl="0">
              <a:spcBef>
                <a:spcPts val="0"/>
              </a:spcBef>
              <a:spcAft>
                <a:spcPts val="0"/>
              </a:spcAft>
              <a:buSzPts val="1200"/>
              <a:buChar char="●"/>
            </a:pPr>
            <a:r>
              <a:rPr lang="en-US"/>
              <a:t>Supported previous PSI school events</a:t>
            </a:r>
            <a:endParaRPr/>
          </a:p>
          <a:p>
            <a:pPr marL="457200" lvl="0" indent="-304800" algn="l" rtl="0">
              <a:spcBef>
                <a:spcPts val="0"/>
              </a:spcBef>
              <a:spcAft>
                <a:spcPts val="0"/>
              </a:spcAft>
              <a:buSzPts val="1200"/>
              <a:buChar char="●"/>
            </a:pPr>
            <a:r>
              <a:rPr lang="en-US"/>
              <a:t>Chair of PSI Careers Schools Team</a:t>
            </a:r>
            <a:endParaRPr/>
          </a:p>
        </p:txBody>
      </p:sp>
      <p:sp>
        <p:nvSpPr>
          <p:cNvPr id="786" name="Google Shape;786;g26daead407f_0_4990"/>
          <p:cNvSpPr txBox="1">
            <a:spLocks noGrp="1"/>
          </p:cNvSpPr>
          <p:nvPr>
            <p:ph type="body" idx="7"/>
          </p:nvPr>
        </p:nvSpPr>
        <p:spPr>
          <a:xfrm>
            <a:off x="6111496" y="3422582"/>
            <a:ext cx="2484300" cy="970200"/>
          </a:xfrm>
          <a:prstGeom prst="rect">
            <a:avLst/>
          </a:prstGeom>
          <a:noFill/>
          <a:ln>
            <a:noFill/>
          </a:ln>
        </p:spPr>
        <p:txBody>
          <a:bodyPr spcFirstLastPara="1" wrap="square" lIns="91425" tIns="45700" rIns="91425" bIns="45700" anchor="t" anchorCtr="0">
            <a:noAutofit/>
          </a:bodyPr>
          <a:lstStyle/>
          <a:p>
            <a:pPr marL="457200" lvl="0" indent="-304800" algn="l" rtl="0">
              <a:spcBef>
                <a:spcPts val="0"/>
              </a:spcBef>
              <a:spcAft>
                <a:spcPts val="0"/>
              </a:spcAft>
              <a:buSzPts val="1200"/>
              <a:buChar char="●"/>
            </a:pPr>
            <a:r>
              <a:rPr lang="en-US"/>
              <a:t>When applying for roles for my industrial placement year!</a:t>
            </a:r>
            <a:endParaRPr/>
          </a:p>
        </p:txBody>
      </p:sp>
      <p:sp>
        <p:nvSpPr>
          <p:cNvPr id="787" name="Google Shape;787;g26daead407f_0_4990"/>
          <p:cNvSpPr txBox="1">
            <a:spLocks noGrp="1"/>
          </p:cNvSpPr>
          <p:nvPr>
            <p:ph type="body" idx="14"/>
          </p:nvPr>
        </p:nvSpPr>
        <p:spPr>
          <a:xfrm>
            <a:off x="3330600" y="1199797"/>
            <a:ext cx="2484300" cy="2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200"/>
              <a:buFont typeface="Arial"/>
              <a:buNone/>
            </a:pPr>
            <a:r>
              <a:rPr lang="en-US"/>
              <a:t>Role &amp; Company	</a:t>
            </a:r>
            <a:endParaRPr/>
          </a:p>
        </p:txBody>
      </p:sp>
      <p:sp>
        <p:nvSpPr>
          <p:cNvPr id="788" name="Google Shape;788;g26daead407f_0_4990"/>
          <p:cNvSpPr txBox="1">
            <a:spLocks noGrp="1"/>
          </p:cNvSpPr>
          <p:nvPr>
            <p:ph type="body" idx="16"/>
          </p:nvPr>
        </p:nvSpPr>
        <p:spPr>
          <a:xfrm>
            <a:off x="6111496" y="1199797"/>
            <a:ext cx="2484300" cy="2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200"/>
              <a:buFont typeface="Arial"/>
              <a:buNone/>
            </a:pPr>
            <a:r>
              <a:rPr lang="en-US"/>
              <a:t>Your career journey</a:t>
            </a:r>
            <a:endParaRPr/>
          </a:p>
        </p:txBody>
      </p:sp>
      <p:sp>
        <p:nvSpPr>
          <p:cNvPr id="789" name="Google Shape;789;g26daead407f_0_4990"/>
          <p:cNvSpPr txBox="1">
            <a:spLocks noGrp="1"/>
          </p:cNvSpPr>
          <p:nvPr>
            <p:ph type="body" idx="18"/>
          </p:nvPr>
        </p:nvSpPr>
        <p:spPr>
          <a:xfrm>
            <a:off x="3330600" y="1731938"/>
            <a:ext cx="2484300" cy="970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200"/>
              <a:buFont typeface="Arial"/>
              <a:buNone/>
            </a:pPr>
            <a:r>
              <a:rPr lang="en-US"/>
              <a:t>Associate Principal Biostatistician</a:t>
            </a:r>
            <a:endParaRPr/>
          </a:p>
          <a:p>
            <a:pPr marL="0" lvl="0" indent="0" algn="l" rtl="0">
              <a:spcBef>
                <a:spcPts val="0"/>
              </a:spcBef>
              <a:spcAft>
                <a:spcPts val="0"/>
              </a:spcAft>
              <a:buClr>
                <a:schemeClr val="lt1"/>
              </a:buClr>
              <a:buSzPts val="1200"/>
              <a:buFont typeface="Arial"/>
              <a:buNone/>
            </a:pPr>
            <a:r>
              <a:rPr lang="en-US"/>
              <a:t>BARDS HTA Statistics, MSD</a:t>
            </a:r>
            <a:endParaRPr/>
          </a:p>
        </p:txBody>
      </p:sp>
      <p:sp>
        <p:nvSpPr>
          <p:cNvPr id="790" name="Google Shape;790;g26daead407f_0_4990"/>
          <p:cNvSpPr txBox="1">
            <a:spLocks noGrp="1"/>
          </p:cNvSpPr>
          <p:nvPr>
            <p:ph type="body" idx="19"/>
          </p:nvPr>
        </p:nvSpPr>
        <p:spPr>
          <a:xfrm>
            <a:off x="6111500" y="1610364"/>
            <a:ext cx="2484300" cy="1091700"/>
          </a:xfrm>
          <a:prstGeom prst="rect">
            <a:avLst/>
          </a:prstGeom>
          <a:noFill/>
          <a:ln>
            <a:noFill/>
          </a:ln>
        </p:spPr>
        <p:txBody>
          <a:bodyPr spcFirstLastPara="1" wrap="square" lIns="91425" tIns="45700" rIns="91425" bIns="45700" anchor="t" anchorCtr="0">
            <a:noAutofit/>
          </a:bodyPr>
          <a:lstStyle/>
          <a:p>
            <a:pPr marL="457200" lvl="0" indent="-304800" algn="l" rtl="0">
              <a:spcBef>
                <a:spcPts val="0"/>
              </a:spcBef>
              <a:spcAft>
                <a:spcPts val="0"/>
              </a:spcAft>
              <a:buSzPts val="1200"/>
              <a:buChar char="●"/>
            </a:pPr>
            <a:r>
              <a:rPr lang="en-US"/>
              <a:t>BSc Maths, MSc Medical Stats</a:t>
            </a:r>
            <a:endParaRPr/>
          </a:p>
          <a:p>
            <a:pPr marL="457200" lvl="0" indent="-304800" algn="l" rtl="0">
              <a:spcBef>
                <a:spcPts val="0"/>
              </a:spcBef>
              <a:spcAft>
                <a:spcPts val="0"/>
              </a:spcAft>
              <a:buSzPts val="1200"/>
              <a:buChar char="●"/>
            </a:pPr>
            <a:r>
              <a:rPr lang="en-US"/>
              <a:t>9 years + 1 year industry placement</a:t>
            </a:r>
            <a:endParaRPr/>
          </a:p>
          <a:p>
            <a:pPr marL="457200" lvl="0" indent="-304800" algn="l" rtl="0">
              <a:spcBef>
                <a:spcPts val="0"/>
              </a:spcBef>
              <a:spcAft>
                <a:spcPts val="0"/>
              </a:spcAft>
              <a:buSzPts val="1200"/>
              <a:buChar char="●"/>
            </a:pPr>
            <a:r>
              <a:rPr lang="en-US"/>
              <a:t>CROs, late-phase</a:t>
            </a:r>
            <a:endParaRPr/>
          </a:p>
          <a:p>
            <a:pPr marL="457200" lvl="0" indent="-304800" algn="l" rtl="0">
              <a:spcBef>
                <a:spcPts val="0"/>
              </a:spcBef>
              <a:spcAft>
                <a:spcPts val="0"/>
              </a:spcAft>
              <a:buSzPts val="1200"/>
              <a:buChar char="●"/>
            </a:pPr>
            <a:r>
              <a:rPr lang="en-US"/>
              <a:t>Pharma, HTA</a:t>
            </a:r>
            <a:endParaRPr/>
          </a:p>
        </p:txBody>
      </p:sp>
      <p:sp>
        <p:nvSpPr>
          <p:cNvPr id="791" name="Google Shape;791;g26daead407f_0_4990"/>
          <p:cNvSpPr/>
          <p:nvPr/>
        </p:nvSpPr>
        <p:spPr>
          <a:xfrm>
            <a:off x="342425" y="1154675"/>
            <a:ext cx="2797800" cy="3449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g26daead407f_0_4990"/>
          <p:cNvSpPr/>
          <p:nvPr/>
        </p:nvSpPr>
        <p:spPr>
          <a:xfrm>
            <a:off x="502700" y="4567950"/>
            <a:ext cx="4575300" cy="269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93" name="Google Shape;793;g26daead407f_0_4990"/>
          <p:cNvPicPr preferRelativeResize="0"/>
          <p:nvPr/>
        </p:nvPicPr>
        <p:blipFill rotWithShape="1">
          <a:blip r:embed="rId3">
            <a:alphaModFix/>
          </a:blip>
          <a:srcRect l="8495" r="15579"/>
          <a:stretch/>
        </p:blipFill>
        <p:spPr>
          <a:xfrm>
            <a:off x="513225" y="1770346"/>
            <a:ext cx="2572600" cy="2258474"/>
          </a:xfrm>
          <a:prstGeom prst="rect">
            <a:avLst/>
          </a:prstGeom>
          <a:noFill/>
          <a:ln>
            <a:noFill/>
          </a:ln>
        </p:spPr>
      </p:pic>
      <p:pic>
        <p:nvPicPr>
          <p:cNvPr id="794" name="Google Shape;794;g26daead407f_0_4990" descr="PSI Careers Logo"/>
          <p:cNvPicPr preferRelativeResize="0"/>
          <p:nvPr/>
        </p:nvPicPr>
        <p:blipFill rotWithShape="1">
          <a:blip r:embed="rId4">
            <a:alphaModFix/>
          </a:blip>
          <a:srcRect/>
          <a:stretch/>
        </p:blipFill>
        <p:spPr>
          <a:xfrm>
            <a:off x="5793968" y="11019"/>
            <a:ext cx="3350033" cy="87770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g26daead407f_0_60"/>
          <p:cNvSpPr txBox="1">
            <a:spLocks noGrp="1"/>
          </p:cNvSpPr>
          <p:nvPr>
            <p:ph type="title"/>
          </p:nvPr>
        </p:nvSpPr>
        <p:spPr>
          <a:xfrm>
            <a:off x="457212" y="185085"/>
            <a:ext cx="5686800" cy="85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Arial"/>
              <a:buNone/>
            </a:pPr>
            <a:r>
              <a:rPr lang="en-US" sz="3100" b="1"/>
              <a:t>Car</a:t>
            </a:r>
            <a:r>
              <a:rPr lang="en-US" sz="3100" b="1">
                <a:solidFill>
                  <a:srgbClr val="00C4D9"/>
                </a:solidFill>
              </a:rPr>
              <a:t>eers</a:t>
            </a:r>
            <a:r>
              <a:rPr lang="en-US" sz="3100" b="1"/>
              <a:t> Re-Structure</a:t>
            </a:r>
            <a:endParaRPr sz="3100" b="1"/>
          </a:p>
        </p:txBody>
      </p:sp>
      <p:pic>
        <p:nvPicPr>
          <p:cNvPr id="801" name="Google Shape;801;g26daead407f_0_60" descr="PSI Careers Logo"/>
          <p:cNvPicPr preferRelativeResize="0"/>
          <p:nvPr/>
        </p:nvPicPr>
        <p:blipFill rotWithShape="1">
          <a:blip r:embed="rId3">
            <a:alphaModFix/>
          </a:blip>
          <a:srcRect/>
          <a:stretch/>
        </p:blipFill>
        <p:spPr>
          <a:xfrm>
            <a:off x="5793968" y="11019"/>
            <a:ext cx="3350033" cy="877708"/>
          </a:xfrm>
          <a:prstGeom prst="rect">
            <a:avLst/>
          </a:prstGeom>
          <a:noFill/>
          <a:ln>
            <a:noFill/>
          </a:ln>
        </p:spPr>
      </p:pic>
      <p:grpSp>
        <p:nvGrpSpPr>
          <p:cNvPr id="802" name="Google Shape;802;g26daead407f_0_60"/>
          <p:cNvGrpSpPr/>
          <p:nvPr/>
        </p:nvGrpSpPr>
        <p:grpSpPr>
          <a:xfrm>
            <a:off x="546754" y="1084541"/>
            <a:ext cx="8425338" cy="2201892"/>
            <a:chOff x="89554" y="854"/>
            <a:chExt cx="8425338" cy="2201892"/>
          </a:xfrm>
        </p:grpSpPr>
        <p:sp>
          <p:nvSpPr>
            <p:cNvPr id="803" name="Google Shape;803;g26daead407f_0_60"/>
            <p:cNvSpPr/>
            <p:nvPr/>
          </p:nvSpPr>
          <p:spPr>
            <a:xfrm>
              <a:off x="4302177" y="910707"/>
              <a:ext cx="3302700" cy="382200"/>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chemeClr val="accent2"/>
              </a:solidFill>
              <a:prstDash val="solid"/>
              <a:round/>
              <a:headEnd type="none" w="sm" len="sm"/>
              <a:tailEnd type="none" w="sm" len="sm"/>
            </a:ln>
          </p:spPr>
        </p:sp>
        <p:sp>
          <p:nvSpPr>
            <p:cNvPr id="804" name="Google Shape;804;g26daead407f_0_60"/>
            <p:cNvSpPr/>
            <p:nvPr/>
          </p:nvSpPr>
          <p:spPr>
            <a:xfrm>
              <a:off x="4302177" y="910707"/>
              <a:ext cx="1101000" cy="382200"/>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chemeClr val="accent2"/>
              </a:solidFill>
              <a:prstDash val="solid"/>
              <a:round/>
              <a:headEnd type="none" w="sm" len="sm"/>
              <a:tailEnd type="none" w="sm" len="sm"/>
            </a:ln>
          </p:spPr>
        </p:sp>
        <p:sp>
          <p:nvSpPr>
            <p:cNvPr id="805" name="Google Shape;805;g26daead407f_0_60"/>
            <p:cNvSpPr/>
            <p:nvPr/>
          </p:nvSpPr>
          <p:spPr>
            <a:xfrm>
              <a:off x="3201254" y="910707"/>
              <a:ext cx="1101000" cy="382200"/>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chemeClr val="accent2"/>
              </a:solidFill>
              <a:prstDash val="solid"/>
              <a:round/>
              <a:headEnd type="none" w="sm" len="sm"/>
              <a:tailEnd type="none" w="sm" len="sm"/>
            </a:ln>
          </p:spPr>
        </p:sp>
        <p:sp>
          <p:nvSpPr>
            <p:cNvPr id="806" name="Google Shape;806;g26daead407f_0_60"/>
            <p:cNvSpPr/>
            <p:nvPr/>
          </p:nvSpPr>
          <p:spPr>
            <a:xfrm>
              <a:off x="999408" y="910707"/>
              <a:ext cx="3302700" cy="382200"/>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chemeClr val="accent2"/>
              </a:solidFill>
              <a:prstDash val="solid"/>
              <a:round/>
              <a:headEnd type="none" w="sm" len="sm"/>
              <a:tailEnd type="none" w="sm" len="sm"/>
            </a:ln>
          </p:spPr>
        </p:sp>
        <p:sp>
          <p:nvSpPr>
            <p:cNvPr id="807" name="Google Shape;807;g26daead407f_0_60"/>
            <p:cNvSpPr/>
            <p:nvPr/>
          </p:nvSpPr>
          <p:spPr>
            <a:xfrm>
              <a:off x="3392323" y="854"/>
              <a:ext cx="1819800" cy="909900"/>
            </a:xfrm>
            <a:prstGeom prst="rect">
              <a:avLst/>
            </a:prstGeom>
            <a:solidFill>
              <a:srgbClr val="00598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g26daead407f_0_60"/>
            <p:cNvSpPr txBox="1"/>
            <p:nvPr/>
          </p:nvSpPr>
          <p:spPr>
            <a:xfrm>
              <a:off x="3392323" y="854"/>
              <a:ext cx="1819800" cy="909900"/>
            </a:xfrm>
            <a:prstGeom prst="rect">
              <a:avLst/>
            </a:prstGeom>
            <a:noFill/>
            <a:ln>
              <a:noFill/>
            </a:ln>
          </p:spPr>
          <p:txBody>
            <a:bodyPr spcFirstLastPara="1" wrap="square" lIns="12050" tIns="12050" rIns="12050" bIns="12050"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b="0" i="0" u="none" strike="noStrike" cap="none">
                  <a:solidFill>
                    <a:schemeClr val="lt1"/>
                  </a:solidFill>
                  <a:latin typeface="Arial"/>
                  <a:ea typeface="Arial"/>
                  <a:cs typeface="Arial"/>
                  <a:sym typeface="Arial"/>
                </a:rPr>
                <a:t>Careers Director</a:t>
              </a:r>
              <a:endParaRPr/>
            </a:p>
            <a:p>
              <a:pPr marL="0" marR="0" lvl="0" indent="0" algn="ctr" rtl="0">
                <a:lnSpc>
                  <a:spcPct val="90000"/>
                </a:lnSpc>
                <a:spcBef>
                  <a:spcPts val="665"/>
                </a:spcBef>
                <a:spcAft>
                  <a:spcPts val="0"/>
                </a:spcAft>
                <a:buClr>
                  <a:srgbClr val="000000"/>
                </a:buClr>
                <a:buSzPts val="1900"/>
                <a:buFont typeface="Arial"/>
                <a:buNone/>
              </a:pPr>
              <a:r>
                <a:rPr lang="en-US" sz="1900" b="0" i="0" u="none" strike="noStrike" cap="none">
                  <a:solidFill>
                    <a:schemeClr val="lt1"/>
                  </a:solidFill>
                  <a:latin typeface="Arial"/>
                  <a:ea typeface="Arial"/>
                  <a:cs typeface="Arial"/>
                  <a:sym typeface="Arial"/>
                </a:rPr>
                <a:t>Kim Hacquoil</a:t>
              </a:r>
              <a:endParaRPr/>
            </a:p>
          </p:txBody>
        </p:sp>
        <p:sp>
          <p:nvSpPr>
            <p:cNvPr id="809" name="Google Shape;809;g26daead407f_0_60"/>
            <p:cNvSpPr/>
            <p:nvPr/>
          </p:nvSpPr>
          <p:spPr>
            <a:xfrm>
              <a:off x="89554" y="1292846"/>
              <a:ext cx="1819800" cy="909900"/>
            </a:xfrm>
            <a:prstGeom prst="rect">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g26daead407f_0_60"/>
            <p:cNvSpPr txBox="1"/>
            <p:nvPr/>
          </p:nvSpPr>
          <p:spPr>
            <a:xfrm>
              <a:off x="89554" y="1292846"/>
              <a:ext cx="1819800" cy="909900"/>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                    Schools  </a:t>
              </a:r>
              <a:endParaRPr/>
            </a:p>
            <a:p>
              <a:pPr marL="0" marR="0" lvl="0" indent="0" algn="ctr" rtl="0">
                <a:lnSpc>
                  <a:spcPct val="90000"/>
                </a:lnSpc>
                <a:spcBef>
                  <a:spcPts val="525"/>
                </a:spcBef>
                <a:spcAft>
                  <a:spcPts val="0"/>
                </a:spcAft>
                <a:buClr>
                  <a:srgbClr val="000000"/>
                </a:buClr>
                <a:buSzPts val="1100"/>
                <a:buFont typeface="Arial"/>
                <a:buNone/>
              </a:pPr>
              <a:r>
                <a:rPr lang="en-US" sz="1100" b="1" i="0" u="none" strike="noStrike" cap="none">
                  <a:solidFill>
                    <a:schemeClr val="accent1"/>
                  </a:solidFill>
                  <a:latin typeface="Arial"/>
                  <a:ea typeface="Arial"/>
                  <a:cs typeface="Arial"/>
                  <a:sym typeface="Arial"/>
                </a:rPr>
                <a:t>                Emma Crawford   </a:t>
              </a:r>
              <a:endParaRPr sz="1100" b="0" i="0" u="none" strike="noStrike" cap="none">
                <a:solidFill>
                  <a:schemeClr val="lt1"/>
                </a:solidFill>
                <a:latin typeface="Arial"/>
                <a:ea typeface="Arial"/>
                <a:cs typeface="Arial"/>
                <a:sym typeface="Arial"/>
              </a:endParaRPr>
            </a:p>
          </p:txBody>
        </p:sp>
        <p:sp>
          <p:nvSpPr>
            <p:cNvPr id="811" name="Google Shape;811;g26daead407f_0_60"/>
            <p:cNvSpPr/>
            <p:nvPr/>
          </p:nvSpPr>
          <p:spPr>
            <a:xfrm>
              <a:off x="2291400" y="1292846"/>
              <a:ext cx="1819800" cy="909900"/>
            </a:xfrm>
            <a:prstGeom prst="rect">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g26daead407f_0_60"/>
            <p:cNvSpPr txBox="1"/>
            <p:nvPr/>
          </p:nvSpPr>
          <p:spPr>
            <a:xfrm>
              <a:off x="2291400" y="1292846"/>
              <a:ext cx="1819800" cy="909900"/>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             Universities*</a:t>
              </a:r>
              <a:endParaRPr/>
            </a:p>
            <a:p>
              <a:pPr marL="0" marR="0" lvl="0" indent="0" algn="ctr" rtl="0">
                <a:lnSpc>
                  <a:spcPct val="90000"/>
                </a:lnSpc>
                <a:spcBef>
                  <a:spcPts val="525"/>
                </a:spcBef>
                <a:spcAft>
                  <a:spcPts val="0"/>
                </a:spcAft>
                <a:buClr>
                  <a:srgbClr val="000000"/>
                </a:buClr>
                <a:buSzPts val="1100"/>
                <a:buFont typeface="Arial"/>
                <a:buNone/>
              </a:pPr>
              <a:r>
                <a:rPr lang="en-US" sz="1100" b="1" i="0" u="none" strike="noStrike" cap="none">
                  <a:solidFill>
                    <a:schemeClr val="accent1"/>
                  </a:solidFill>
                  <a:latin typeface="Arial"/>
                  <a:ea typeface="Arial"/>
                  <a:cs typeface="Arial"/>
                  <a:sym typeface="Arial"/>
                </a:rPr>
                <a:t>              Amanda Darekar</a:t>
              </a:r>
              <a:endParaRPr sz="1100" b="0" i="0" u="none" strike="noStrike" cap="none">
                <a:solidFill>
                  <a:schemeClr val="lt1"/>
                </a:solidFill>
                <a:latin typeface="Arial"/>
                <a:ea typeface="Arial"/>
                <a:cs typeface="Arial"/>
                <a:sym typeface="Arial"/>
              </a:endParaRPr>
            </a:p>
          </p:txBody>
        </p:sp>
        <p:sp>
          <p:nvSpPr>
            <p:cNvPr id="813" name="Google Shape;813;g26daead407f_0_60"/>
            <p:cNvSpPr/>
            <p:nvPr/>
          </p:nvSpPr>
          <p:spPr>
            <a:xfrm>
              <a:off x="4493246" y="1292846"/>
              <a:ext cx="1819800" cy="909900"/>
            </a:xfrm>
            <a:prstGeom prst="rect">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g26daead407f_0_60"/>
            <p:cNvSpPr txBox="1"/>
            <p:nvPr/>
          </p:nvSpPr>
          <p:spPr>
            <a:xfrm>
              <a:off x="4493246" y="1292846"/>
              <a:ext cx="1819800" cy="909900"/>
            </a:xfrm>
            <a:prstGeom prst="rect">
              <a:avLst/>
            </a:prstGeom>
            <a:noFill/>
            <a:ln>
              <a:noFill/>
            </a:ln>
          </p:spPr>
          <p:txBody>
            <a:bodyPr spcFirstLastPara="1" wrap="square" lIns="9525" tIns="9525" rIns="9525" bIns="9525"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             Professional</a:t>
              </a:r>
              <a:endParaRPr/>
            </a:p>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            Development </a:t>
              </a:r>
              <a:r>
                <a:rPr lang="en-US" sz="1100" b="1" i="0" u="none" strike="noStrike" cap="none">
                  <a:solidFill>
                    <a:schemeClr val="accent1"/>
                  </a:solidFill>
                  <a:latin typeface="Arial"/>
                  <a:ea typeface="Arial"/>
                  <a:cs typeface="Arial"/>
                  <a:sym typeface="Arial"/>
                </a:rPr>
                <a:t>                                         </a:t>
              </a:r>
              <a:br>
                <a:rPr lang="en-US" sz="1100" b="1" i="0" u="none" strike="noStrike" cap="none">
                  <a:solidFill>
                    <a:schemeClr val="accent1"/>
                  </a:solidFill>
                  <a:latin typeface="Arial"/>
                  <a:ea typeface="Arial"/>
                  <a:cs typeface="Arial"/>
                  <a:sym typeface="Arial"/>
                </a:rPr>
              </a:br>
              <a:br>
                <a:rPr lang="en-US" sz="1100" b="1" i="0" u="none" strike="noStrike" cap="none">
                  <a:solidFill>
                    <a:schemeClr val="accent1"/>
                  </a:solidFill>
                  <a:latin typeface="Arial"/>
                  <a:ea typeface="Arial"/>
                  <a:cs typeface="Arial"/>
                  <a:sym typeface="Arial"/>
                </a:rPr>
              </a:br>
              <a:r>
                <a:rPr lang="en-US" sz="1100" b="1" i="0" u="none" strike="noStrike" cap="none">
                  <a:solidFill>
                    <a:schemeClr val="accent1"/>
                  </a:solidFill>
                  <a:latin typeface="Arial"/>
                  <a:ea typeface="Arial"/>
                  <a:cs typeface="Arial"/>
                  <a:sym typeface="Arial"/>
                </a:rPr>
                <a:t>                             Xinyi Zhu</a:t>
              </a:r>
              <a:endParaRPr sz="1100" b="0" i="0" u="none" strike="noStrike" cap="none">
                <a:solidFill>
                  <a:schemeClr val="lt1"/>
                </a:solidFill>
                <a:latin typeface="Arial"/>
                <a:ea typeface="Arial"/>
                <a:cs typeface="Arial"/>
                <a:sym typeface="Arial"/>
              </a:endParaRPr>
            </a:p>
          </p:txBody>
        </p:sp>
        <p:sp>
          <p:nvSpPr>
            <p:cNvPr id="815" name="Google Shape;815;g26daead407f_0_60"/>
            <p:cNvSpPr/>
            <p:nvPr/>
          </p:nvSpPr>
          <p:spPr>
            <a:xfrm>
              <a:off x="6695092" y="1292846"/>
              <a:ext cx="1819800" cy="909900"/>
            </a:xfrm>
            <a:prstGeom prst="rect">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g26daead407f_0_60"/>
            <p:cNvSpPr txBox="1"/>
            <p:nvPr/>
          </p:nvSpPr>
          <p:spPr>
            <a:xfrm>
              <a:off x="6695092" y="1292846"/>
              <a:ext cx="1819800" cy="909900"/>
            </a:xfrm>
            <a:prstGeom prst="rect">
              <a:avLst/>
            </a:prstGeom>
            <a:noFill/>
            <a:ln>
              <a:noFill/>
            </a:ln>
          </p:spPr>
          <p:txBody>
            <a:bodyPr spcFirstLastPara="1" wrap="square" lIns="9525" tIns="9525" rIns="9525" bIns="9525"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           Training (ITIT)</a:t>
              </a:r>
              <a:endParaRPr/>
            </a:p>
            <a:p>
              <a:pPr marL="0" marR="0" lvl="0" indent="0" algn="l" rtl="0">
                <a:lnSpc>
                  <a:spcPct val="90000"/>
                </a:lnSpc>
                <a:spcBef>
                  <a:spcPts val="525"/>
                </a:spcBef>
                <a:spcAft>
                  <a:spcPts val="0"/>
                </a:spcAft>
                <a:buClr>
                  <a:srgbClr val="000000"/>
                </a:buClr>
                <a:buSzPts val="1100"/>
                <a:buFont typeface="Arial"/>
                <a:buNone/>
              </a:pPr>
              <a:r>
                <a:rPr lang="en-US" sz="1100" b="1" i="0" u="none" strike="noStrike" cap="none">
                  <a:solidFill>
                    <a:schemeClr val="accent1"/>
                  </a:solidFill>
                  <a:latin typeface="Arial"/>
                  <a:ea typeface="Arial"/>
                  <a:cs typeface="Arial"/>
                  <a:sym typeface="Arial"/>
                </a:rPr>
                <a:t>                         Zelie Bailes</a:t>
              </a:r>
              <a:endParaRPr sz="1100" b="0" i="0" u="none" strike="noStrike" cap="none">
                <a:solidFill>
                  <a:schemeClr val="lt1"/>
                </a:solidFill>
                <a:latin typeface="Arial"/>
                <a:ea typeface="Arial"/>
                <a:cs typeface="Arial"/>
                <a:sym typeface="Arial"/>
              </a:endParaRPr>
            </a:p>
          </p:txBody>
        </p:sp>
      </p:grpSp>
      <p:sp>
        <p:nvSpPr>
          <p:cNvPr id="817" name="Google Shape;817;g26daead407f_0_60"/>
          <p:cNvSpPr txBox="1"/>
          <p:nvPr/>
        </p:nvSpPr>
        <p:spPr>
          <a:xfrm>
            <a:off x="457200" y="3454790"/>
            <a:ext cx="1783800" cy="900300"/>
          </a:xfrm>
          <a:prstGeom prst="rect">
            <a:avLst/>
          </a:prstGeom>
          <a:noFill/>
          <a:ln>
            <a:noFill/>
          </a:ln>
        </p:spPr>
        <p:txBody>
          <a:bodyPr spcFirstLastPara="1" wrap="square" lIns="91425" tIns="45700" rIns="91425" bIns="45700" anchor="t" anchorCtr="0">
            <a:spAutoFit/>
          </a:bodyPr>
          <a:lstStyle/>
          <a:p>
            <a:pPr marL="171450" marR="0" lvl="1" indent="-171450" algn="l" rtl="0">
              <a:lnSpc>
                <a:spcPct val="100000"/>
              </a:lnSpc>
              <a:spcBef>
                <a:spcPts val="0"/>
              </a:spcBef>
              <a:spcAft>
                <a:spcPts val="0"/>
              </a:spcAft>
              <a:buClr>
                <a:srgbClr val="000000"/>
              </a:buClr>
              <a:buSzPts val="1050"/>
              <a:buFont typeface="Arial"/>
              <a:buChar char="•"/>
            </a:pPr>
            <a:r>
              <a:rPr lang="en-US" sz="1050" b="1" i="0" u="none" strike="noStrike" cap="none">
                <a:solidFill>
                  <a:schemeClr val="accent1"/>
                </a:solidFill>
                <a:latin typeface="Arial"/>
                <a:ea typeface="Arial"/>
                <a:cs typeface="Arial"/>
                <a:sym typeface="Arial"/>
              </a:rPr>
              <a:t>Outreach </a:t>
            </a:r>
            <a:r>
              <a:rPr lang="en-US" sz="1050" b="0" i="0" u="none" strike="noStrike" cap="none">
                <a:solidFill>
                  <a:schemeClr val="accent1"/>
                </a:solidFill>
                <a:latin typeface="Arial"/>
                <a:ea typeface="Arial"/>
                <a:cs typeface="Arial"/>
                <a:sym typeface="Arial"/>
              </a:rPr>
              <a:t>(promotion of PSI material)</a:t>
            </a:r>
            <a:endParaRPr/>
          </a:p>
          <a:p>
            <a:pPr marL="171450" marR="0" lvl="1" indent="-171450" algn="l" rtl="0">
              <a:lnSpc>
                <a:spcPct val="100000"/>
              </a:lnSpc>
              <a:spcBef>
                <a:spcPts val="0"/>
              </a:spcBef>
              <a:spcAft>
                <a:spcPts val="0"/>
              </a:spcAft>
              <a:buClr>
                <a:srgbClr val="000000"/>
              </a:buClr>
              <a:buSzPts val="1050"/>
              <a:buFont typeface="Arial"/>
              <a:buChar char="•"/>
            </a:pPr>
            <a:r>
              <a:rPr lang="en-US" sz="1050" b="1" i="0" u="none" strike="noStrike" cap="none">
                <a:solidFill>
                  <a:schemeClr val="accent1"/>
                </a:solidFill>
                <a:latin typeface="Arial"/>
                <a:ea typeface="Arial"/>
                <a:cs typeface="Arial"/>
                <a:sym typeface="Arial"/>
              </a:rPr>
              <a:t>Events</a:t>
            </a:r>
            <a:r>
              <a:rPr lang="en-US" sz="1050" b="0" i="0" u="none" strike="noStrike" cap="none">
                <a:solidFill>
                  <a:schemeClr val="accent1"/>
                </a:solidFill>
                <a:latin typeface="Arial"/>
                <a:ea typeface="Arial"/>
                <a:cs typeface="Arial"/>
                <a:sym typeface="Arial"/>
              </a:rPr>
              <a:t> (STEM events, PSI schools event)</a:t>
            </a:r>
            <a:endParaRPr/>
          </a:p>
          <a:p>
            <a:pPr marL="0" marR="0" lvl="1" indent="0" algn="l" rtl="0">
              <a:lnSpc>
                <a:spcPct val="100000"/>
              </a:lnSpc>
              <a:spcBef>
                <a:spcPts val="0"/>
              </a:spcBef>
              <a:spcAft>
                <a:spcPts val="0"/>
              </a:spcAft>
              <a:buNone/>
            </a:pPr>
            <a:endParaRPr sz="1050" b="1" i="0" u="none" strike="noStrike" cap="none">
              <a:solidFill>
                <a:schemeClr val="accent1"/>
              </a:solidFill>
              <a:latin typeface="Arial"/>
              <a:ea typeface="Arial"/>
              <a:cs typeface="Arial"/>
              <a:sym typeface="Arial"/>
            </a:endParaRPr>
          </a:p>
        </p:txBody>
      </p:sp>
      <p:sp>
        <p:nvSpPr>
          <p:cNvPr id="818" name="Google Shape;818;g26daead407f_0_60"/>
          <p:cNvSpPr txBox="1"/>
          <p:nvPr/>
        </p:nvSpPr>
        <p:spPr>
          <a:xfrm>
            <a:off x="2570812" y="3448107"/>
            <a:ext cx="2082600" cy="1223700"/>
          </a:xfrm>
          <a:prstGeom prst="rect">
            <a:avLst/>
          </a:prstGeom>
          <a:noFill/>
          <a:ln>
            <a:noFill/>
          </a:ln>
        </p:spPr>
        <p:txBody>
          <a:bodyPr spcFirstLastPara="1" wrap="square" lIns="91425" tIns="45700" rIns="91425" bIns="45700" anchor="t" anchorCtr="0">
            <a:spAutoFit/>
          </a:bodyPr>
          <a:lstStyle/>
          <a:p>
            <a:pPr marL="171450" marR="0" lvl="1" indent="-171450" algn="l" rtl="0">
              <a:lnSpc>
                <a:spcPct val="100000"/>
              </a:lnSpc>
              <a:spcBef>
                <a:spcPts val="0"/>
              </a:spcBef>
              <a:spcAft>
                <a:spcPts val="0"/>
              </a:spcAft>
              <a:buClr>
                <a:srgbClr val="000000"/>
              </a:buClr>
              <a:buSzPts val="1050"/>
              <a:buFont typeface="Arial"/>
              <a:buChar char="•"/>
            </a:pPr>
            <a:r>
              <a:rPr lang="en-US" sz="1050" b="1" i="0" u="none" strike="noStrike" cap="none">
                <a:solidFill>
                  <a:schemeClr val="accent1"/>
                </a:solidFill>
                <a:latin typeface="Arial"/>
                <a:ea typeface="Arial"/>
                <a:cs typeface="Arial"/>
                <a:sym typeface="Arial"/>
              </a:rPr>
              <a:t>Outreach </a:t>
            </a:r>
            <a:r>
              <a:rPr lang="en-US" sz="1050" b="0" i="0" u="none" strike="noStrike" cap="none">
                <a:solidFill>
                  <a:schemeClr val="accent1"/>
                </a:solidFill>
                <a:latin typeface="Arial"/>
                <a:ea typeface="Arial"/>
                <a:cs typeface="Arial"/>
                <a:sym typeface="Arial"/>
              </a:rPr>
              <a:t>(podcasts, videos, placement opportunities, undergraduate prizes, student newsletter)</a:t>
            </a:r>
            <a:endParaRPr/>
          </a:p>
          <a:p>
            <a:pPr marL="171450" marR="0" lvl="1" indent="-171450" algn="l" rtl="0">
              <a:lnSpc>
                <a:spcPct val="100000"/>
              </a:lnSpc>
              <a:spcBef>
                <a:spcPts val="0"/>
              </a:spcBef>
              <a:spcAft>
                <a:spcPts val="0"/>
              </a:spcAft>
              <a:buClr>
                <a:srgbClr val="000000"/>
              </a:buClr>
              <a:buSzPts val="1050"/>
              <a:buFont typeface="Arial"/>
              <a:buChar char="•"/>
            </a:pPr>
            <a:r>
              <a:rPr lang="en-US" sz="1050" b="1" i="0" u="none" strike="noStrike" cap="none">
                <a:solidFill>
                  <a:schemeClr val="accent1"/>
                </a:solidFill>
                <a:latin typeface="Arial"/>
                <a:ea typeface="Arial"/>
                <a:cs typeface="Arial"/>
                <a:sym typeface="Arial"/>
              </a:rPr>
              <a:t>Events</a:t>
            </a:r>
            <a:r>
              <a:rPr lang="en-US" sz="1050" b="0" i="0" u="none" strike="noStrike" cap="none">
                <a:solidFill>
                  <a:schemeClr val="accent1"/>
                </a:solidFill>
                <a:latin typeface="Arial"/>
                <a:ea typeface="Arial"/>
                <a:cs typeface="Arial"/>
                <a:sym typeface="Arial"/>
              </a:rPr>
              <a:t> (MEDMaths, Careers Event)</a:t>
            </a:r>
            <a:endParaRPr/>
          </a:p>
          <a:p>
            <a:pPr marL="171450" marR="0" lvl="1" indent="-171450" algn="l" rtl="0">
              <a:lnSpc>
                <a:spcPct val="100000"/>
              </a:lnSpc>
              <a:spcBef>
                <a:spcPts val="0"/>
              </a:spcBef>
              <a:spcAft>
                <a:spcPts val="0"/>
              </a:spcAft>
              <a:buClr>
                <a:srgbClr val="000000"/>
              </a:buClr>
              <a:buSzPts val="1050"/>
              <a:buFont typeface="Arial"/>
              <a:buChar char="•"/>
            </a:pPr>
            <a:r>
              <a:rPr lang="en-US" sz="1050" b="1" i="0" u="none" strike="noStrike" cap="none">
                <a:solidFill>
                  <a:schemeClr val="accent1"/>
                </a:solidFill>
                <a:latin typeface="Arial"/>
                <a:ea typeface="Arial"/>
                <a:cs typeface="Arial"/>
                <a:sym typeface="Arial"/>
              </a:rPr>
              <a:t>Apprenticeships</a:t>
            </a:r>
            <a:endParaRPr/>
          </a:p>
        </p:txBody>
      </p:sp>
      <p:sp>
        <p:nvSpPr>
          <p:cNvPr id="819" name="Google Shape;819;g26daead407f_0_60"/>
          <p:cNvSpPr txBox="1"/>
          <p:nvPr/>
        </p:nvSpPr>
        <p:spPr>
          <a:xfrm>
            <a:off x="4841822" y="3449350"/>
            <a:ext cx="1963800" cy="1223700"/>
          </a:xfrm>
          <a:prstGeom prst="rect">
            <a:avLst/>
          </a:prstGeom>
          <a:noFill/>
          <a:ln>
            <a:noFill/>
          </a:ln>
        </p:spPr>
        <p:txBody>
          <a:bodyPr spcFirstLastPara="1" wrap="square" lIns="91425" tIns="45700" rIns="91425" bIns="45700" anchor="t" anchorCtr="0">
            <a:spAutoFit/>
          </a:bodyPr>
          <a:lstStyle/>
          <a:p>
            <a:pPr marL="171450" marR="0" lvl="1" indent="-171450" algn="l" rtl="0">
              <a:lnSpc>
                <a:spcPct val="100000"/>
              </a:lnSpc>
              <a:spcBef>
                <a:spcPts val="0"/>
              </a:spcBef>
              <a:spcAft>
                <a:spcPts val="0"/>
              </a:spcAft>
              <a:buClr>
                <a:srgbClr val="000000"/>
              </a:buClr>
              <a:buSzPts val="1050"/>
              <a:buFont typeface="Arial"/>
              <a:buChar char="•"/>
            </a:pPr>
            <a:r>
              <a:rPr lang="en-US" sz="1050" b="1" i="0" u="none" strike="noStrike" cap="none">
                <a:solidFill>
                  <a:schemeClr val="accent1"/>
                </a:solidFill>
                <a:latin typeface="Arial"/>
                <a:ea typeface="Arial"/>
                <a:cs typeface="Arial"/>
                <a:sym typeface="Arial"/>
              </a:rPr>
              <a:t>Mentoring</a:t>
            </a:r>
            <a:endParaRPr/>
          </a:p>
          <a:p>
            <a:pPr marL="171450" marR="0" lvl="1" indent="-171450" algn="l" rtl="0">
              <a:lnSpc>
                <a:spcPct val="100000"/>
              </a:lnSpc>
              <a:spcBef>
                <a:spcPts val="0"/>
              </a:spcBef>
              <a:spcAft>
                <a:spcPts val="0"/>
              </a:spcAft>
              <a:buClr>
                <a:srgbClr val="000000"/>
              </a:buClr>
              <a:buSzPts val="1050"/>
              <a:buFont typeface="Arial"/>
              <a:buChar char="•"/>
            </a:pPr>
            <a:r>
              <a:rPr lang="en-US" sz="1050" b="1" i="0" u="none" strike="noStrike" cap="none">
                <a:solidFill>
                  <a:schemeClr val="accent1"/>
                </a:solidFill>
                <a:latin typeface="Arial"/>
                <a:ea typeface="Arial"/>
                <a:cs typeface="Arial"/>
                <a:sym typeface="Arial"/>
              </a:rPr>
              <a:t>Book club</a:t>
            </a:r>
            <a:endParaRPr/>
          </a:p>
          <a:p>
            <a:pPr marL="171450" marR="0" lvl="1" indent="-171450" algn="l" rtl="0">
              <a:lnSpc>
                <a:spcPct val="100000"/>
              </a:lnSpc>
              <a:spcBef>
                <a:spcPts val="0"/>
              </a:spcBef>
              <a:spcAft>
                <a:spcPts val="0"/>
              </a:spcAft>
              <a:buClr>
                <a:srgbClr val="000000"/>
              </a:buClr>
              <a:buSzPts val="1050"/>
              <a:buFont typeface="Arial"/>
              <a:buChar char="•"/>
            </a:pPr>
            <a:r>
              <a:rPr lang="en-US" sz="1050" b="1" i="0" u="none" strike="noStrike" cap="none">
                <a:solidFill>
                  <a:schemeClr val="accent1"/>
                </a:solidFill>
                <a:latin typeface="Arial"/>
                <a:ea typeface="Arial"/>
                <a:cs typeface="Arial"/>
                <a:sym typeface="Arial"/>
              </a:rPr>
              <a:t>Lunch and Learns</a:t>
            </a:r>
            <a:endParaRPr/>
          </a:p>
          <a:p>
            <a:pPr marL="171450" marR="0" lvl="1" indent="-171450" algn="l" rtl="0">
              <a:lnSpc>
                <a:spcPct val="100000"/>
              </a:lnSpc>
              <a:spcBef>
                <a:spcPts val="0"/>
              </a:spcBef>
              <a:spcAft>
                <a:spcPts val="0"/>
              </a:spcAft>
              <a:buClr>
                <a:srgbClr val="000000"/>
              </a:buClr>
              <a:buSzPts val="1050"/>
              <a:buFont typeface="Arial"/>
              <a:buChar char="•"/>
            </a:pPr>
            <a:r>
              <a:rPr lang="en-US" sz="1050" b="1" i="0" u="none" strike="noStrike" cap="none">
                <a:solidFill>
                  <a:schemeClr val="accent1"/>
                </a:solidFill>
                <a:latin typeface="Arial"/>
                <a:ea typeface="Arial"/>
                <a:cs typeface="Arial"/>
                <a:sym typeface="Arial"/>
              </a:rPr>
              <a:t>Career Young </a:t>
            </a:r>
            <a:r>
              <a:rPr lang="en-US" sz="1050" b="1" i="0" u="none" strike="noStrike" cap="none">
                <a:solidFill>
                  <a:schemeClr val="accent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Networking</a:t>
            </a:r>
            <a:endParaRPr b="1"/>
          </a:p>
          <a:p>
            <a:pPr marL="171450" marR="0" lvl="1" indent="-171450" algn="l" rtl="0">
              <a:lnSpc>
                <a:spcPct val="100000"/>
              </a:lnSpc>
              <a:spcBef>
                <a:spcPts val="0"/>
              </a:spcBef>
              <a:spcAft>
                <a:spcPts val="0"/>
              </a:spcAft>
              <a:buClr>
                <a:srgbClr val="000000"/>
              </a:buClr>
              <a:buSzPts val="1050"/>
              <a:buFont typeface="Arial"/>
              <a:buChar char="•"/>
            </a:pPr>
            <a:r>
              <a:rPr lang="en-US" sz="1050" b="0" i="0" u="none" strike="noStrike" cap="none">
                <a:solidFill>
                  <a:schemeClr val="accent1"/>
                </a:solidFill>
                <a:latin typeface="Arial"/>
                <a:ea typeface="Arial"/>
                <a:cs typeface="Arial"/>
                <a:sym typeface="Arial"/>
              </a:rPr>
              <a:t>Career profiles &amp; webinars</a:t>
            </a:r>
            <a:endParaRPr/>
          </a:p>
          <a:p>
            <a:pPr marL="171450" marR="0" lvl="1" indent="-171450" algn="l" rtl="0">
              <a:lnSpc>
                <a:spcPct val="100000"/>
              </a:lnSpc>
              <a:spcBef>
                <a:spcPts val="0"/>
              </a:spcBef>
              <a:spcAft>
                <a:spcPts val="0"/>
              </a:spcAft>
              <a:buClr>
                <a:srgbClr val="000000"/>
              </a:buClr>
              <a:buSzPts val="1050"/>
              <a:buFont typeface="Arial"/>
              <a:buChar char="•"/>
            </a:pPr>
            <a:r>
              <a:rPr lang="en-US" sz="1050" b="0" i="0" u="none" strike="noStrike" cap="none">
                <a:solidFill>
                  <a:schemeClr val="accent1"/>
                </a:solidFill>
                <a:latin typeface="Arial"/>
                <a:ea typeface="Arial"/>
                <a:cs typeface="Arial"/>
                <a:sym typeface="Arial"/>
              </a:rPr>
              <a:t>Interview support</a:t>
            </a:r>
            <a:endParaRPr/>
          </a:p>
        </p:txBody>
      </p:sp>
      <p:sp>
        <p:nvSpPr>
          <p:cNvPr id="820" name="Google Shape;820;g26daead407f_0_60"/>
          <p:cNvSpPr txBox="1"/>
          <p:nvPr/>
        </p:nvSpPr>
        <p:spPr>
          <a:xfrm>
            <a:off x="6897973" y="3449349"/>
            <a:ext cx="1963800" cy="577200"/>
          </a:xfrm>
          <a:prstGeom prst="rect">
            <a:avLst/>
          </a:prstGeom>
          <a:noFill/>
          <a:ln>
            <a:noFill/>
          </a:ln>
        </p:spPr>
        <p:txBody>
          <a:bodyPr spcFirstLastPara="1" wrap="square" lIns="91425" tIns="45700" rIns="91425" bIns="45700" anchor="t" anchorCtr="0">
            <a:spAutoFit/>
          </a:bodyPr>
          <a:lstStyle/>
          <a:p>
            <a:pPr marL="171450" marR="0" lvl="1" indent="-171450" algn="l" rtl="0">
              <a:lnSpc>
                <a:spcPct val="100000"/>
              </a:lnSpc>
              <a:spcBef>
                <a:spcPts val="0"/>
              </a:spcBef>
              <a:spcAft>
                <a:spcPts val="0"/>
              </a:spcAft>
              <a:buClr>
                <a:srgbClr val="000000"/>
              </a:buClr>
              <a:buSzPts val="1050"/>
              <a:buFont typeface="Arial"/>
              <a:buChar char="•"/>
            </a:pPr>
            <a:r>
              <a:rPr lang="en-US" sz="1050" b="1" i="0" u="none" strike="noStrike" cap="none">
                <a:solidFill>
                  <a:schemeClr val="accent1"/>
                </a:solidFill>
                <a:latin typeface="Arial"/>
                <a:ea typeface="Arial"/>
                <a:cs typeface="Arial"/>
                <a:sym typeface="Arial"/>
              </a:rPr>
              <a:t>Introduction to Industry Training (ITIT) </a:t>
            </a:r>
            <a:r>
              <a:rPr lang="en-US" sz="1050" b="0" i="0" u="none" strike="noStrike" cap="none">
                <a:solidFill>
                  <a:schemeClr val="accent1"/>
                </a:solidFill>
                <a:latin typeface="Arial"/>
                <a:ea typeface="Arial"/>
                <a:cs typeface="Arial"/>
                <a:sym typeface="Arial"/>
              </a:rPr>
              <a:t>- Six 2-day course</a:t>
            </a:r>
            <a:endParaRPr/>
          </a:p>
        </p:txBody>
      </p:sp>
      <p:sp>
        <p:nvSpPr>
          <p:cNvPr id="821" name="Google Shape;821;g26daead407f_0_60"/>
          <p:cNvSpPr txBox="1"/>
          <p:nvPr/>
        </p:nvSpPr>
        <p:spPr>
          <a:xfrm>
            <a:off x="2570812" y="4616941"/>
            <a:ext cx="2082600" cy="215400"/>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None/>
            </a:pPr>
            <a:r>
              <a:rPr lang="en-US" sz="800" b="0" i="0" u="none" strike="noStrike" cap="none">
                <a:solidFill>
                  <a:schemeClr val="accent1"/>
                </a:solidFill>
                <a:latin typeface="Arial"/>
                <a:ea typeface="Arial"/>
                <a:cs typeface="Arial"/>
                <a:sym typeface="Arial"/>
              </a:rPr>
              <a:t>*  i.e. CALC’s main focus in recent years</a:t>
            </a:r>
            <a:endParaRPr/>
          </a:p>
        </p:txBody>
      </p:sp>
      <p:pic>
        <p:nvPicPr>
          <p:cNvPr id="822" name="Google Shape;822;g26daead407f_0_60" descr="Profile photo of Emma Crawford"/>
          <p:cNvPicPr preferRelativeResize="0"/>
          <p:nvPr/>
        </p:nvPicPr>
        <p:blipFill rotWithShape="1">
          <a:blip r:embed="rId4">
            <a:alphaModFix/>
          </a:blip>
          <a:srcRect/>
          <a:stretch/>
        </p:blipFill>
        <p:spPr>
          <a:xfrm>
            <a:off x="341066" y="2429322"/>
            <a:ext cx="805682" cy="805682"/>
          </a:xfrm>
          <a:prstGeom prst="rect">
            <a:avLst/>
          </a:prstGeom>
          <a:noFill/>
          <a:ln>
            <a:noFill/>
          </a:ln>
        </p:spPr>
      </p:pic>
      <p:pic>
        <p:nvPicPr>
          <p:cNvPr id="823" name="Google Shape;823;g26daead407f_0_60" descr="Profile photo of Zelie Bailes"/>
          <p:cNvPicPr preferRelativeResize="0"/>
          <p:nvPr/>
        </p:nvPicPr>
        <p:blipFill rotWithShape="1">
          <a:blip r:embed="rId5">
            <a:alphaModFix/>
          </a:blip>
          <a:srcRect l="11260" b="5033"/>
          <a:stretch/>
        </p:blipFill>
        <p:spPr>
          <a:xfrm>
            <a:off x="6970996" y="2429322"/>
            <a:ext cx="752821" cy="805682"/>
          </a:xfrm>
          <a:prstGeom prst="rect">
            <a:avLst/>
          </a:prstGeom>
          <a:noFill/>
          <a:ln>
            <a:noFill/>
          </a:ln>
        </p:spPr>
      </p:pic>
      <p:pic>
        <p:nvPicPr>
          <p:cNvPr id="824" name="Google Shape;824;g26daead407f_0_60" descr="A person wearing glasses&#10;&#10;Description automatically generated with low confidence"/>
          <p:cNvPicPr preferRelativeResize="0"/>
          <p:nvPr/>
        </p:nvPicPr>
        <p:blipFill rotWithShape="1">
          <a:blip r:embed="rId6">
            <a:alphaModFix/>
          </a:blip>
          <a:srcRect t="16513"/>
          <a:stretch/>
        </p:blipFill>
        <p:spPr>
          <a:xfrm>
            <a:off x="4798346" y="2429322"/>
            <a:ext cx="722383" cy="805682"/>
          </a:xfrm>
          <a:prstGeom prst="rect">
            <a:avLst/>
          </a:prstGeom>
          <a:noFill/>
          <a:ln>
            <a:noFill/>
          </a:ln>
        </p:spPr>
      </p:pic>
      <p:pic>
        <p:nvPicPr>
          <p:cNvPr id="825" name="Google Shape;825;g26daead407f_0_60" descr="A close-up of a person smiling&#10;&#10;Description automatically generated"/>
          <p:cNvPicPr preferRelativeResize="0"/>
          <p:nvPr/>
        </p:nvPicPr>
        <p:blipFill rotWithShape="1">
          <a:blip r:embed="rId7">
            <a:alphaModFix/>
          </a:blip>
          <a:srcRect l="9175" r="11515" b="2353"/>
          <a:stretch/>
        </p:blipFill>
        <p:spPr>
          <a:xfrm>
            <a:off x="2565702" y="2429322"/>
            <a:ext cx="723749" cy="805682"/>
          </a:xfrm>
          <a:prstGeom prst="rect">
            <a:avLst/>
          </a:prstGeom>
          <a:noFill/>
          <a:ln>
            <a:noFill/>
          </a:ln>
        </p:spPr>
      </p:pic>
      <p:pic>
        <p:nvPicPr>
          <p:cNvPr id="826" name="Google Shape;826;g26daead407f_0_60"/>
          <p:cNvPicPr preferRelativeResize="0"/>
          <p:nvPr/>
        </p:nvPicPr>
        <p:blipFill>
          <a:blip r:embed="rId8">
            <a:alphaModFix/>
          </a:blip>
          <a:stretch>
            <a:fillRect/>
          </a:stretch>
        </p:blipFill>
        <p:spPr>
          <a:xfrm>
            <a:off x="3030500" y="1145600"/>
            <a:ext cx="805674" cy="8056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g26daead407f_0_5162"/>
          <p:cNvSpPr txBox="1">
            <a:spLocks noGrp="1"/>
          </p:cNvSpPr>
          <p:nvPr>
            <p:ph type="title"/>
          </p:nvPr>
        </p:nvSpPr>
        <p:spPr>
          <a:xfrm>
            <a:off x="457199" y="205979"/>
            <a:ext cx="7086900" cy="85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Arial"/>
              <a:buNone/>
            </a:pPr>
            <a:r>
              <a:rPr lang="en-US" sz="3000" b="1"/>
              <a:t>www.psiweb.org/careers</a:t>
            </a:r>
            <a:endParaRPr sz="3000" b="1"/>
          </a:p>
        </p:txBody>
      </p:sp>
      <p:sp>
        <p:nvSpPr>
          <p:cNvPr id="833" name="Google Shape;833;g26daead407f_0_5162"/>
          <p:cNvSpPr txBox="1">
            <a:spLocks noGrp="1"/>
          </p:cNvSpPr>
          <p:nvPr>
            <p:ph type="sldNum" idx="12"/>
          </p:nvPr>
        </p:nvSpPr>
        <p:spPr>
          <a:xfrm>
            <a:off x="8296758" y="4767263"/>
            <a:ext cx="390000" cy="273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Arial"/>
                <a:ea typeface="Arial"/>
                <a:cs typeface="Arial"/>
                <a:sym typeface="Arial"/>
              </a:rPr>
              <a:t>7</a:t>
            </a:fld>
            <a:endParaRPr sz="1200" b="0" i="0" u="none" strike="noStrike" cap="none">
              <a:solidFill>
                <a:srgbClr val="FFFFFF"/>
              </a:solidFill>
              <a:latin typeface="Arial"/>
              <a:ea typeface="Arial"/>
              <a:cs typeface="Arial"/>
              <a:sym typeface="Arial"/>
            </a:endParaRPr>
          </a:p>
        </p:txBody>
      </p:sp>
      <p:sp>
        <p:nvSpPr>
          <p:cNvPr id="834" name="Google Shape;834;g26daead407f_0_5162"/>
          <p:cNvSpPr txBox="1"/>
          <p:nvPr/>
        </p:nvSpPr>
        <p:spPr>
          <a:xfrm>
            <a:off x="5662187" y="1220334"/>
            <a:ext cx="29055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5A84"/>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For more information on what we do visit our website.</a:t>
            </a:r>
            <a:endParaRPr sz="1200" b="0" i="0" u="none" strike="noStrike" cap="none">
              <a:solidFill>
                <a:srgbClr val="005A84"/>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a:p>
            <a:pPr marL="45720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pic>
        <p:nvPicPr>
          <p:cNvPr id="835" name="Google Shape;835;g26daead407f_0_5162"/>
          <p:cNvPicPr preferRelativeResize="0"/>
          <p:nvPr/>
        </p:nvPicPr>
        <p:blipFill rotWithShape="1">
          <a:blip r:embed="rId3">
            <a:alphaModFix/>
          </a:blip>
          <a:srcRect/>
          <a:stretch/>
        </p:blipFill>
        <p:spPr>
          <a:xfrm>
            <a:off x="457200" y="1108400"/>
            <a:ext cx="4820025" cy="3636375"/>
          </a:xfrm>
          <a:prstGeom prst="rect">
            <a:avLst/>
          </a:prstGeom>
          <a:noFill/>
          <a:ln w="9525" cap="flat" cmpd="sng">
            <a:solidFill>
              <a:srgbClr val="1155CC"/>
            </a:solidFill>
            <a:prstDash val="solid"/>
            <a:round/>
            <a:headEnd type="none" w="sm" len="sm"/>
            <a:tailEnd type="none" w="sm" len="sm"/>
          </a:ln>
        </p:spPr>
      </p:pic>
      <p:pic>
        <p:nvPicPr>
          <p:cNvPr id="836" name="Google Shape;836;g26daead407f_0_5162" descr="PSI Careers Logo"/>
          <p:cNvPicPr preferRelativeResize="0"/>
          <p:nvPr/>
        </p:nvPicPr>
        <p:blipFill rotWithShape="1">
          <a:blip r:embed="rId4">
            <a:alphaModFix/>
          </a:blip>
          <a:srcRect/>
          <a:stretch/>
        </p:blipFill>
        <p:spPr>
          <a:xfrm>
            <a:off x="5793968" y="11019"/>
            <a:ext cx="3350033" cy="877708"/>
          </a:xfrm>
          <a:prstGeom prst="rect">
            <a:avLst/>
          </a:prstGeom>
          <a:noFill/>
          <a:ln>
            <a:noFill/>
          </a:ln>
        </p:spPr>
      </p:pic>
      <p:pic>
        <p:nvPicPr>
          <p:cNvPr id="837" name="Google Shape;837;g26daead407f_0_5162"/>
          <p:cNvPicPr preferRelativeResize="0"/>
          <p:nvPr/>
        </p:nvPicPr>
        <p:blipFill>
          <a:blip r:embed="rId5">
            <a:alphaModFix/>
          </a:blip>
          <a:stretch>
            <a:fillRect/>
          </a:stretch>
        </p:blipFill>
        <p:spPr>
          <a:xfrm>
            <a:off x="6518225" y="1821104"/>
            <a:ext cx="1501276" cy="15012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g26daead407f_0_5286"/>
          <p:cNvSpPr txBox="1">
            <a:spLocks noGrp="1"/>
          </p:cNvSpPr>
          <p:nvPr>
            <p:ph type="title"/>
          </p:nvPr>
        </p:nvSpPr>
        <p:spPr>
          <a:xfrm>
            <a:off x="457199" y="205979"/>
            <a:ext cx="7086900" cy="85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060"/>
              <a:buFont typeface="Arial"/>
              <a:buNone/>
            </a:pPr>
            <a:r>
              <a:rPr lang="en-US" sz="2200" b="1"/>
              <a:t>www.psiweb.org/careers/schools-zone</a:t>
            </a:r>
            <a:endParaRPr sz="2200" b="1"/>
          </a:p>
        </p:txBody>
      </p:sp>
      <p:sp>
        <p:nvSpPr>
          <p:cNvPr id="844" name="Google Shape;844;g26daead407f_0_5286"/>
          <p:cNvSpPr txBox="1">
            <a:spLocks noGrp="1"/>
          </p:cNvSpPr>
          <p:nvPr>
            <p:ph type="sldNum" idx="12"/>
          </p:nvPr>
        </p:nvSpPr>
        <p:spPr>
          <a:xfrm>
            <a:off x="8296758" y="4767263"/>
            <a:ext cx="390000" cy="273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Arial"/>
                <a:ea typeface="Arial"/>
                <a:cs typeface="Arial"/>
                <a:sym typeface="Arial"/>
              </a:rPr>
              <a:t>8</a:t>
            </a:fld>
            <a:endParaRPr sz="1200" b="0" i="0" u="none" strike="noStrike" cap="none">
              <a:solidFill>
                <a:srgbClr val="FFFFFF"/>
              </a:solidFill>
              <a:latin typeface="Arial"/>
              <a:ea typeface="Arial"/>
              <a:cs typeface="Arial"/>
              <a:sym typeface="Arial"/>
            </a:endParaRPr>
          </a:p>
        </p:txBody>
      </p:sp>
      <p:pic>
        <p:nvPicPr>
          <p:cNvPr id="845" name="Google Shape;845;g26daead407f_0_5286" descr="PSI Careers Logo"/>
          <p:cNvPicPr preferRelativeResize="0"/>
          <p:nvPr/>
        </p:nvPicPr>
        <p:blipFill rotWithShape="1">
          <a:blip r:embed="rId3">
            <a:alphaModFix/>
          </a:blip>
          <a:srcRect/>
          <a:stretch/>
        </p:blipFill>
        <p:spPr>
          <a:xfrm>
            <a:off x="5793968" y="11019"/>
            <a:ext cx="3350033" cy="877708"/>
          </a:xfrm>
          <a:prstGeom prst="rect">
            <a:avLst/>
          </a:prstGeom>
          <a:noFill/>
          <a:ln>
            <a:noFill/>
          </a:ln>
        </p:spPr>
      </p:pic>
      <p:pic>
        <p:nvPicPr>
          <p:cNvPr id="846" name="Google Shape;846;g26daead407f_0_5286"/>
          <p:cNvPicPr preferRelativeResize="0"/>
          <p:nvPr/>
        </p:nvPicPr>
        <p:blipFill>
          <a:blip r:embed="rId4">
            <a:alphaModFix/>
          </a:blip>
          <a:stretch>
            <a:fillRect/>
          </a:stretch>
        </p:blipFill>
        <p:spPr>
          <a:xfrm>
            <a:off x="5692188" y="2571752"/>
            <a:ext cx="1516150" cy="1516150"/>
          </a:xfrm>
          <a:prstGeom prst="rect">
            <a:avLst/>
          </a:prstGeom>
          <a:noFill/>
          <a:ln>
            <a:noFill/>
          </a:ln>
        </p:spPr>
      </p:pic>
      <p:sp>
        <p:nvSpPr>
          <p:cNvPr id="848" name="Google Shape;848;g26daead407f_0_5286"/>
          <p:cNvSpPr txBox="1"/>
          <p:nvPr/>
        </p:nvSpPr>
        <p:spPr>
          <a:xfrm>
            <a:off x="4723775" y="1234250"/>
            <a:ext cx="36834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a:solidFill>
                  <a:srgbClr val="005A84"/>
                </a:solidFill>
              </a:rPr>
              <a:t>Newly launched Schools Zone pages for 2023/24:</a:t>
            </a:r>
            <a:endParaRPr sz="1200">
              <a:solidFill>
                <a:srgbClr val="005A84"/>
              </a:solidFill>
            </a:endParaRPr>
          </a:p>
          <a:p>
            <a:pPr marL="457200" marR="0" lvl="0" indent="-304800" algn="l" rtl="0">
              <a:lnSpc>
                <a:spcPct val="100000"/>
              </a:lnSpc>
              <a:spcBef>
                <a:spcPts val="0"/>
              </a:spcBef>
              <a:spcAft>
                <a:spcPts val="0"/>
              </a:spcAft>
              <a:buClr>
                <a:srgbClr val="005A84"/>
              </a:buClr>
              <a:buSzPts val="1200"/>
              <a:buChar char="●"/>
            </a:pPr>
            <a:r>
              <a:rPr lang="en-US" sz="1200">
                <a:solidFill>
                  <a:srgbClr val="005A84"/>
                </a:solidFill>
              </a:rPr>
              <a:t>PSI member materials</a:t>
            </a:r>
            <a:endParaRPr sz="1200">
              <a:solidFill>
                <a:srgbClr val="005A84"/>
              </a:solidFill>
            </a:endParaRPr>
          </a:p>
          <a:p>
            <a:pPr marL="457200" marR="0" lvl="0" indent="-304800" algn="l" rtl="0">
              <a:lnSpc>
                <a:spcPct val="100000"/>
              </a:lnSpc>
              <a:spcBef>
                <a:spcPts val="0"/>
              </a:spcBef>
              <a:spcAft>
                <a:spcPts val="0"/>
              </a:spcAft>
              <a:buClr>
                <a:srgbClr val="005A84"/>
              </a:buClr>
              <a:buSzPts val="1200"/>
              <a:buChar char="●"/>
            </a:pPr>
            <a:r>
              <a:rPr lang="en-US" sz="1200">
                <a:solidFill>
                  <a:srgbClr val="005A84"/>
                </a:solidFill>
              </a:rPr>
              <a:t>PSI Career Talk slides</a:t>
            </a:r>
            <a:endParaRPr sz="1200">
              <a:solidFill>
                <a:srgbClr val="005A84"/>
              </a:solidFill>
            </a:endParaRPr>
          </a:p>
          <a:p>
            <a:pPr marL="457200" marR="0" lvl="0" indent="-304800" algn="l" rtl="0">
              <a:lnSpc>
                <a:spcPct val="100000"/>
              </a:lnSpc>
              <a:spcBef>
                <a:spcPts val="0"/>
              </a:spcBef>
              <a:spcAft>
                <a:spcPts val="0"/>
              </a:spcAft>
              <a:buClr>
                <a:srgbClr val="005A84"/>
              </a:buClr>
              <a:buSzPts val="1200"/>
              <a:buChar char="●"/>
            </a:pPr>
            <a:r>
              <a:rPr lang="en-US" sz="1200">
                <a:solidFill>
                  <a:srgbClr val="005A84"/>
                </a:solidFill>
              </a:rPr>
              <a:t>Schools Curriculum</a:t>
            </a:r>
            <a:endParaRPr sz="1200">
              <a:solidFill>
                <a:srgbClr val="005A84"/>
              </a:solidFill>
            </a:endParaRPr>
          </a:p>
          <a:p>
            <a:pPr marL="457200" marR="0" lvl="0" indent="-304800" algn="l" rtl="0">
              <a:lnSpc>
                <a:spcPct val="100000"/>
              </a:lnSpc>
              <a:spcBef>
                <a:spcPts val="0"/>
              </a:spcBef>
              <a:spcAft>
                <a:spcPts val="0"/>
              </a:spcAft>
              <a:buClr>
                <a:srgbClr val="005A84"/>
              </a:buClr>
              <a:buSzPts val="1200"/>
              <a:buChar char="●"/>
            </a:pPr>
            <a:r>
              <a:rPr lang="en-US" sz="1200">
                <a:solidFill>
                  <a:srgbClr val="005A84"/>
                </a:solidFill>
              </a:rPr>
              <a:t>Schools Outreach</a:t>
            </a:r>
            <a:endParaRPr sz="1200">
              <a:solidFill>
                <a:srgbClr val="005A84"/>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endParaRPr>
          </a:p>
          <a:p>
            <a:pPr marL="45720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FD5234D0-5D45-BFB4-E931-3CDA1B4B0C92}"/>
              </a:ext>
            </a:extLst>
          </p:cNvPr>
          <p:cNvPicPr>
            <a:picLocks noChangeAspect="1"/>
          </p:cNvPicPr>
          <p:nvPr/>
        </p:nvPicPr>
        <p:blipFill>
          <a:blip r:embed="rId5"/>
          <a:stretch>
            <a:fillRect/>
          </a:stretch>
        </p:blipFill>
        <p:spPr>
          <a:xfrm>
            <a:off x="528024" y="1142999"/>
            <a:ext cx="4182743" cy="362426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g1e5d7aff77d_7_23"/>
          <p:cNvSpPr txBox="1">
            <a:spLocks noGrp="1"/>
          </p:cNvSpPr>
          <p:nvPr>
            <p:ph type="title"/>
          </p:nvPr>
        </p:nvSpPr>
        <p:spPr>
          <a:xfrm>
            <a:off x="457199" y="205979"/>
            <a:ext cx="7086900" cy="85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060"/>
              <a:buFont typeface="Arial"/>
              <a:buNone/>
            </a:pPr>
            <a:r>
              <a:rPr lang="en-US" sz="3000" b="1"/>
              <a:t>Let’s find out about you!</a:t>
            </a:r>
            <a:endParaRPr sz="3000" b="1"/>
          </a:p>
        </p:txBody>
      </p:sp>
      <p:sp>
        <p:nvSpPr>
          <p:cNvPr id="855" name="Google Shape;855;g1e5d7aff77d_7_23"/>
          <p:cNvSpPr txBox="1">
            <a:spLocks noGrp="1"/>
          </p:cNvSpPr>
          <p:nvPr>
            <p:ph type="sldNum" idx="12"/>
          </p:nvPr>
        </p:nvSpPr>
        <p:spPr>
          <a:xfrm>
            <a:off x="8296758" y="4767263"/>
            <a:ext cx="390000" cy="273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Arial"/>
                <a:ea typeface="Arial"/>
                <a:cs typeface="Arial"/>
                <a:sym typeface="Arial"/>
              </a:rPr>
              <a:t>9</a:t>
            </a:fld>
            <a:endParaRPr sz="1200" b="0" i="0" u="none" strike="noStrike" cap="none">
              <a:solidFill>
                <a:srgbClr val="FFFFFF"/>
              </a:solidFill>
              <a:latin typeface="Arial"/>
              <a:ea typeface="Arial"/>
              <a:cs typeface="Arial"/>
              <a:sym typeface="Arial"/>
            </a:endParaRPr>
          </a:p>
        </p:txBody>
      </p:sp>
      <p:pic>
        <p:nvPicPr>
          <p:cNvPr id="856" name="Google Shape;856;g1e5d7aff77d_7_23" descr="PSI Careers Logo"/>
          <p:cNvPicPr preferRelativeResize="0"/>
          <p:nvPr/>
        </p:nvPicPr>
        <p:blipFill rotWithShape="1">
          <a:blip r:embed="rId3">
            <a:alphaModFix/>
          </a:blip>
          <a:srcRect/>
          <a:stretch/>
        </p:blipFill>
        <p:spPr>
          <a:xfrm>
            <a:off x="5793968" y="11019"/>
            <a:ext cx="3350033" cy="877708"/>
          </a:xfrm>
          <a:prstGeom prst="rect">
            <a:avLst/>
          </a:prstGeom>
          <a:noFill/>
          <a:ln>
            <a:noFill/>
          </a:ln>
        </p:spPr>
      </p:pic>
      <p:sp>
        <p:nvSpPr>
          <p:cNvPr id="857" name="Google Shape;857;g1e5d7aff77d_7_23"/>
          <p:cNvSpPr txBox="1"/>
          <p:nvPr/>
        </p:nvSpPr>
        <p:spPr>
          <a:xfrm>
            <a:off x="496050" y="1152200"/>
            <a:ext cx="8264700" cy="33516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accent1"/>
              </a:buClr>
              <a:buSzPts val="1800"/>
              <a:buAutoNum type="arabicPeriod"/>
            </a:pPr>
            <a:r>
              <a:rPr lang="en-US" sz="1800">
                <a:solidFill>
                  <a:schemeClr val="accent1"/>
                </a:solidFill>
                <a:highlight>
                  <a:srgbClr val="FFFFFF"/>
                </a:highlight>
              </a:rPr>
              <a:t>How did you find out about jobs in the industry? </a:t>
            </a:r>
            <a:r>
              <a:rPr lang="en-US" sz="1800">
                <a:solidFill>
                  <a:schemeClr val="accent1"/>
                </a:solidFill>
                <a:highlight>
                  <a:srgbClr val="FFFFFF"/>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[School, University, Family/Friends, Job advert, Other]</a:t>
            </a:r>
            <a:endParaRPr sz="1800">
              <a:solidFill>
                <a:schemeClr val="accent1"/>
              </a:solidFill>
              <a:highlight>
                <a:srgbClr val="FFFFFF"/>
              </a:highlight>
            </a:endParaRPr>
          </a:p>
          <a:p>
            <a:pPr marL="457200" lvl="0" indent="0" algn="l" rtl="0">
              <a:spcBef>
                <a:spcPts val="0"/>
              </a:spcBef>
              <a:spcAft>
                <a:spcPts val="0"/>
              </a:spcAft>
              <a:buNone/>
            </a:pPr>
            <a:endParaRPr sz="1800">
              <a:solidFill>
                <a:schemeClr val="accent1"/>
              </a:solidFill>
              <a:highlight>
                <a:srgbClr val="FFFFFF"/>
              </a:highlight>
            </a:endParaRPr>
          </a:p>
          <a:p>
            <a:pPr marL="457200" lvl="0" indent="-342900" algn="l" rtl="0">
              <a:spcBef>
                <a:spcPts val="0"/>
              </a:spcBef>
              <a:spcAft>
                <a:spcPts val="0"/>
              </a:spcAft>
              <a:buClr>
                <a:schemeClr val="accent1"/>
              </a:buClr>
              <a:buSzPts val="1800"/>
              <a:buAutoNum type="arabicPeriod"/>
            </a:pPr>
            <a:r>
              <a:rPr lang="en-US" sz="1800">
                <a:solidFill>
                  <a:schemeClr val="accent1"/>
                </a:solidFill>
                <a:highlight>
                  <a:srgbClr val="FFFFFF"/>
                </a:highlight>
              </a:rPr>
              <a:t>Have you engaged in a schools outreach activity before? [Yes/ No]</a:t>
            </a:r>
            <a:endParaRPr sz="1800">
              <a:solidFill>
                <a:schemeClr val="accent1"/>
              </a:solidFill>
              <a:highlight>
                <a:srgbClr val="FFFFFF"/>
              </a:highlight>
            </a:endParaRPr>
          </a:p>
          <a:p>
            <a:pPr marL="914400" lvl="1" indent="-342900" algn="l" rtl="0">
              <a:spcBef>
                <a:spcPts val="0"/>
              </a:spcBef>
              <a:spcAft>
                <a:spcPts val="0"/>
              </a:spcAft>
              <a:buClr>
                <a:schemeClr val="accent1"/>
              </a:buClr>
              <a:buSzPts val="1800"/>
              <a:buAutoNum type="alphaLcPeriod"/>
            </a:pPr>
            <a:r>
              <a:rPr lang="en-US" sz="1800">
                <a:solidFill>
                  <a:schemeClr val="accent1"/>
                </a:solidFill>
                <a:highlight>
                  <a:srgbClr val="FFFFFF"/>
                </a:highlight>
              </a:rPr>
              <a:t>If yes, what school year groups have you engaged with before? [Early Years, Primary (KS1/KS2), Secondary (KS3/KS4), College (KS5)]</a:t>
            </a:r>
            <a:endParaRPr sz="1800">
              <a:solidFill>
                <a:schemeClr val="accent1"/>
              </a:solidFill>
              <a:highlight>
                <a:srgbClr val="FFFFFF"/>
              </a:highlight>
            </a:endParaRPr>
          </a:p>
          <a:p>
            <a:pPr marL="914400" lvl="1" indent="-342900" algn="l" rtl="0">
              <a:spcBef>
                <a:spcPts val="0"/>
              </a:spcBef>
              <a:spcAft>
                <a:spcPts val="0"/>
              </a:spcAft>
              <a:buClr>
                <a:schemeClr val="accent1"/>
              </a:buClr>
              <a:buSzPts val="1800"/>
              <a:buAutoNum type="alphaLcPeriod"/>
            </a:pPr>
            <a:r>
              <a:rPr lang="en-US" sz="1800">
                <a:solidFill>
                  <a:schemeClr val="accent1"/>
                </a:solidFill>
                <a:highlight>
                  <a:srgbClr val="FFFFFF"/>
                </a:highlight>
              </a:rPr>
              <a:t>If yes, how have you got involved in schools outreach activities? [Via STEM engagement scheme, via employer, via personal networks]</a:t>
            </a:r>
            <a:endParaRPr sz="1800">
              <a:solidFill>
                <a:schemeClr val="accent1"/>
              </a:solidFill>
              <a:highlight>
                <a:srgbClr val="FFFFFF"/>
              </a:highlight>
            </a:endParaRPr>
          </a:p>
          <a:p>
            <a:pPr marL="914400" lvl="0" indent="0" algn="l" rtl="0">
              <a:spcBef>
                <a:spcPts val="0"/>
              </a:spcBef>
              <a:spcAft>
                <a:spcPts val="0"/>
              </a:spcAft>
              <a:buNone/>
            </a:pPr>
            <a:endParaRPr sz="1800">
              <a:solidFill>
                <a:schemeClr val="accent1"/>
              </a:solidFill>
              <a:highlight>
                <a:srgbClr val="FFFFFF"/>
              </a:highlight>
            </a:endParaRPr>
          </a:p>
          <a:p>
            <a:pPr marL="457200" lvl="0" indent="-342900" algn="l" rtl="0">
              <a:spcBef>
                <a:spcPts val="0"/>
              </a:spcBef>
              <a:spcAft>
                <a:spcPts val="0"/>
              </a:spcAft>
              <a:buClr>
                <a:schemeClr val="accent1"/>
              </a:buClr>
              <a:buSzPts val="1800"/>
              <a:buAutoNum type="arabicPeriod"/>
            </a:pPr>
            <a:r>
              <a:rPr lang="en-US" sz="1800">
                <a:solidFill>
                  <a:schemeClr val="accent1"/>
                </a:solidFill>
                <a:highlight>
                  <a:srgbClr val="FFFFFF"/>
                </a:highlight>
              </a:rPr>
              <a:t>Did you know that PSI had schools workshops available to download from our website? [No, Yes but not used, Yes and used]</a:t>
            </a:r>
            <a:endParaRPr sz="1800">
              <a:solidFill>
                <a:schemeClr val="accent1"/>
              </a:solidFill>
              <a:highlight>
                <a:srgbClr val="FFFFFF"/>
              </a:highlight>
            </a:endParaRPr>
          </a:p>
        </p:txBody>
      </p:sp>
    </p:spTree>
  </p:cSld>
  <p:clrMapOvr>
    <a:masterClrMapping/>
  </p:clrMapOvr>
</p:sld>
</file>

<file path=ppt/theme/theme1.xml><?xml version="1.0" encoding="utf-8"?>
<a:theme xmlns:a="http://schemas.openxmlformats.org/drawingml/2006/main" name="Office Theme">
  <a:themeElements>
    <a:clrScheme name="PSI PPT2">
      <a:dk1>
        <a:srgbClr val="00C4D9"/>
      </a:dk1>
      <a:lt1>
        <a:srgbClr val="FFFFFF"/>
      </a:lt1>
      <a:dk2>
        <a:srgbClr val="000000"/>
      </a:dk2>
      <a:lt2>
        <a:srgbClr val="FFFFFF"/>
      </a:lt2>
      <a:accent1>
        <a:srgbClr val="005983"/>
      </a:accent1>
      <a:accent2>
        <a:srgbClr val="00C3D9"/>
      </a:accent2>
      <a:accent3>
        <a:srgbClr val="C8C8C8"/>
      </a:accent3>
      <a:accent4>
        <a:srgbClr val="99CC33"/>
      </a:accent4>
      <a:accent5>
        <a:srgbClr val="400061"/>
      </a:accent5>
      <a:accent6>
        <a:srgbClr val="FA9A00"/>
      </a:accent6>
      <a:hlink>
        <a:srgbClr val="00C3D9"/>
      </a:hlink>
      <a:folHlink>
        <a:srgbClr val="00C3D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PSI PPT2">
      <a:dk1>
        <a:srgbClr val="00C4D9"/>
      </a:dk1>
      <a:lt1>
        <a:srgbClr val="FFFFFF"/>
      </a:lt1>
      <a:dk2>
        <a:srgbClr val="000000"/>
      </a:dk2>
      <a:lt2>
        <a:srgbClr val="FFFFFF"/>
      </a:lt2>
      <a:accent1>
        <a:srgbClr val="005983"/>
      </a:accent1>
      <a:accent2>
        <a:srgbClr val="00C3D9"/>
      </a:accent2>
      <a:accent3>
        <a:srgbClr val="C8C8C8"/>
      </a:accent3>
      <a:accent4>
        <a:srgbClr val="99CC33"/>
      </a:accent4>
      <a:accent5>
        <a:srgbClr val="400061"/>
      </a:accent5>
      <a:accent6>
        <a:srgbClr val="FA9A00"/>
      </a:accent6>
      <a:hlink>
        <a:srgbClr val="00C3D9"/>
      </a:hlink>
      <a:folHlink>
        <a:srgbClr val="00C3D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SI PPT2">
      <a:dk1>
        <a:srgbClr val="00C4D9"/>
      </a:dk1>
      <a:lt1>
        <a:srgbClr val="FFFFFF"/>
      </a:lt1>
      <a:dk2>
        <a:srgbClr val="000000"/>
      </a:dk2>
      <a:lt2>
        <a:srgbClr val="FFFFFF"/>
      </a:lt2>
      <a:accent1>
        <a:srgbClr val="005983"/>
      </a:accent1>
      <a:accent2>
        <a:srgbClr val="00C3D9"/>
      </a:accent2>
      <a:accent3>
        <a:srgbClr val="C8C8C8"/>
      </a:accent3>
      <a:accent4>
        <a:srgbClr val="99CC33"/>
      </a:accent4>
      <a:accent5>
        <a:srgbClr val="400061"/>
      </a:accent5>
      <a:accent6>
        <a:srgbClr val="FA9A00"/>
      </a:accent6>
      <a:hlink>
        <a:srgbClr val="00C3D9"/>
      </a:hlink>
      <a:folHlink>
        <a:srgbClr val="00C3D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SI PPT2">
      <a:dk1>
        <a:srgbClr val="00C4D9"/>
      </a:dk1>
      <a:lt1>
        <a:srgbClr val="FFFFFF"/>
      </a:lt1>
      <a:dk2>
        <a:srgbClr val="000000"/>
      </a:dk2>
      <a:lt2>
        <a:srgbClr val="FFFFFF"/>
      </a:lt2>
      <a:accent1>
        <a:srgbClr val="005983"/>
      </a:accent1>
      <a:accent2>
        <a:srgbClr val="00C3D9"/>
      </a:accent2>
      <a:accent3>
        <a:srgbClr val="C8C8C8"/>
      </a:accent3>
      <a:accent4>
        <a:srgbClr val="99CC33"/>
      </a:accent4>
      <a:accent5>
        <a:srgbClr val="400061"/>
      </a:accent5>
      <a:accent6>
        <a:srgbClr val="FA9A00"/>
      </a:accent6>
      <a:hlink>
        <a:srgbClr val="00C3D9"/>
      </a:hlink>
      <a:folHlink>
        <a:srgbClr val="00C3D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PSI PPT2">
      <a:dk1>
        <a:srgbClr val="00C4D9"/>
      </a:dk1>
      <a:lt1>
        <a:srgbClr val="FFFFFF"/>
      </a:lt1>
      <a:dk2>
        <a:srgbClr val="000000"/>
      </a:dk2>
      <a:lt2>
        <a:srgbClr val="FFFFFF"/>
      </a:lt2>
      <a:accent1>
        <a:srgbClr val="005983"/>
      </a:accent1>
      <a:accent2>
        <a:srgbClr val="00C3D9"/>
      </a:accent2>
      <a:accent3>
        <a:srgbClr val="C8C8C8"/>
      </a:accent3>
      <a:accent4>
        <a:srgbClr val="99CC33"/>
      </a:accent4>
      <a:accent5>
        <a:srgbClr val="400061"/>
      </a:accent5>
      <a:accent6>
        <a:srgbClr val="FA9A00"/>
      </a:accent6>
      <a:hlink>
        <a:srgbClr val="00C3D9"/>
      </a:hlink>
      <a:folHlink>
        <a:srgbClr val="00C3D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2119</Words>
  <Application>Microsoft Office PowerPoint</Application>
  <PresentationFormat>On-screen Show (16:9)</PresentationFormat>
  <Paragraphs>333</Paragraphs>
  <Slides>42</Slides>
  <Notes>42</Notes>
  <HiddenSlides>5</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42</vt:i4>
      </vt:variant>
    </vt:vector>
  </HeadingPairs>
  <TitlesOfParts>
    <vt:vector size="50" baseType="lpstr">
      <vt:lpstr>Arial</vt:lpstr>
      <vt:lpstr>Montserrat</vt:lpstr>
      <vt:lpstr>Calibri</vt:lpstr>
      <vt:lpstr>Office Theme</vt:lpstr>
      <vt:lpstr>1_Office Theme</vt:lpstr>
      <vt:lpstr>Office Theme</vt:lpstr>
      <vt:lpstr>Office Theme</vt:lpstr>
      <vt:lpstr>Office Theme</vt:lpstr>
      <vt:lpstr>NextGen is now! </vt:lpstr>
      <vt:lpstr>Before We Start...</vt:lpstr>
      <vt:lpstr>Welcome! (and Agenda)</vt:lpstr>
      <vt:lpstr>PowerPoint Presentation</vt:lpstr>
      <vt:lpstr>Emma Crawford</vt:lpstr>
      <vt:lpstr>Careers Re-Structure</vt:lpstr>
      <vt:lpstr>www.psiweb.org/careers</vt:lpstr>
      <vt:lpstr>www.psiweb.org/careers/schools-zone</vt:lpstr>
      <vt:lpstr>Let’s find out about you!</vt:lpstr>
      <vt:lpstr>PowerPoint Presentation</vt:lpstr>
      <vt:lpstr>What is Schools Outreach?</vt:lpstr>
      <vt:lpstr>PowerPoint Presentation</vt:lpstr>
      <vt:lpstr>Want to enter the scheme?</vt:lpstr>
      <vt:lpstr>How to find an activity?</vt:lpstr>
      <vt:lpstr>What materials to use?</vt:lpstr>
      <vt:lpstr>Dates for the Diary</vt:lpstr>
      <vt:lpstr>Benefits of Outreach</vt:lpstr>
      <vt:lpstr>PowerPoint Presentation</vt:lpstr>
      <vt:lpstr>Please submit your questions by using the Q&amp;A function on Zoom. Click ‘Like’ to upvote a question!</vt:lpstr>
      <vt:lpstr>Introduce yourself!</vt:lpstr>
      <vt:lpstr>Steve Mallett</vt:lpstr>
      <vt:lpstr>Claire Brittain</vt:lpstr>
      <vt:lpstr>Doug Thompson</vt:lpstr>
      <vt:lpstr>Nicola Voyle</vt:lpstr>
      <vt:lpstr>What is your most memorable outreach activity?</vt:lpstr>
      <vt:lpstr>What benefits have you experienced when engaging with outreach?</vt:lpstr>
      <vt:lpstr>What challenges do you face when engaging with outreach?</vt:lpstr>
      <vt:lpstr>What skills have you learnt by engaging with outreach?</vt:lpstr>
      <vt:lpstr>How much time do you spend engaging with outreach activities?</vt:lpstr>
      <vt:lpstr>How do you sell outreach involvement to your line manager?</vt:lpstr>
      <vt:lpstr>What are your thoughts on the future of the medical stats workforce?</vt:lpstr>
      <vt:lpstr>Questions from Q&amp;A</vt:lpstr>
      <vt:lpstr>What is your top tip to inspire NextGen?</vt:lpstr>
      <vt:lpstr>PowerPoint Presentation</vt:lpstr>
      <vt:lpstr>Back-Up Questions</vt:lpstr>
      <vt:lpstr>What do you enjoy about engaging with outreach?</vt:lpstr>
      <vt:lpstr>Does your company facilitate any outreach schemes?</vt:lpstr>
      <vt:lpstr>How did you get started with outreach?</vt:lpstr>
      <vt:lpstr>Back-Up</vt:lpstr>
      <vt:lpstr>Logistics for Webinar</vt:lpstr>
      <vt:lpstr>Links For Chat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NextGen is now! </dc:title>
  <dc:creator>Diana</dc:creator>
  <cp:lastModifiedBy>Crawford, Emma</cp:lastModifiedBy>
  <cp:revision>1</cp:revision>
  <dcterms:created xsi:type="dcterms:W3CDTF">2010-04-12T23:12:02Z</dcterms:created>
  <dcterms:modified xsi:type="dcterms:W3CDTF">2023-09-11T12:01:53Z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0x010100FE75E9266EDB6945AAE4FDCF515F0563</vt:lpwstr>
  </property>
  <property fmtid="{D5CDD505-2E9C-101B-9397-08002B2CF9AE}" pid="3" name="MSIP_Label_e81acc0d-dcc4-4dc9-a2c5-be70b05a2fe6_Enabled">
    <vt:lpwstr>true</vt:lpwstr>
  </property>
  <property fmtid="{D5CDD505-2E9C-101B-9397-08002B2CF9AE}" pid="4" name="MSIP_Label_e81acc0d-dcc4-4dc9-a2c5-be70b05a2fe6_SetDate">
    <vt:lpwstr>2023-09-11T10:43:16Z</vt:lpwstr>
  </property>
  <property fmtid="{D5CDD505-2E9C-101B-9397-08002B2CF9AE}" pid="5" name="MSIP_Label_e81acc0d-dcc4-4dc9-a2c5-be70b05a2fe6_Method">
    <vt:lpwstr>Privileged</vt:lpwstr>
  </property>
  <property fmtid="{D5CDD505-2E9C-101B-9397-08002B2CF9AE}" pid="6" name="MSIP_Label_e81acc0d-dcc4-4dc9-a2c5-be70b05a2fe6_Name">
    <vt:lpwstr>e81acc0d-dcc4-4dc9-a2c5-be70b05a2fe6</vt:lpwstr>
  </property>
  <property fmtid="{D5CDD505-2E9C-101B-9397-08002B2CF9AE}" pid="7" name="MSIP_Label_e81acc0d-dcc4-4dc9-a2c5-be70b05a2fe6_SiteId">
    <vt:lpwstr>a00de4ec-48a8-43a6-be74-e31274e2060d</vt:lpwstr>
  </property>
  <property fmtid="{D5CDD505-2E9C-101B-9397-08002B2CF9AE}" pid="8" name="MSIP_Label_e81acc0d-dcc4-4dc9-a2c5-be70b05a2fe6_ActionId">
    <vt:lpwstr>bb3e7f4b-7d6f-4874-9e28-cb66189d2566</vt:lpwstr>
  </property>
  <property fmtid="{D5CDD505-2E9C-101B-9397-08002B2CF9AE}" pid="9" name="MSIP_Label_e81acc0d-dcc4-4dc9-a2c5-be70b05a2fe6_ContentBits">
    <vt:lpwstr>0</vt:lpwstr>
  </property>
  <property fmtid="{D5CDD505-2E9C-101B-9397-08002B2CF9AE}" pid="10" name="MerckAIPLabel">
    <vt:lpwstr>NotClassified</vt:lpwstr>
  </property>
  <property fmtid="{D5CDD505-2E9C-101B-9397-08002B2CF9AE}" pid="11" name="MerckAIPDataExchange">
    <vt:lpwstr>!MRKMIP@NotClassified</vt:lpwstr>
  </property>
</Properties>
</file>